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7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BE5CEF-852B-4645-884D-1E2B76918D93}" type="datetimeFigureOut">
              <a:rPr lang="ar-SA" smtClean="0"/>
              <a:t>18/04/1436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9AAD202-C94D-4033-B148-1573BE7CF013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sa/url?sa=i&amp;rct=j&amp;q=&amp;esrc=s&amp;source=images&amp;cd=&amp;cad=rja&amp;docid=cR6CEcFwFkIlPM&amp;tbnid=-l2rEf10_PlRwM:&amp;ved=0CAUQjRw&amp;url=http://www.wire.wisc.edu/yourself/Settinggoals/accomplishgoals.aspx&amp;ei=H3L8UoWhIYi20QXyh4DQAQ&amp;psig=AFQjCNGriURFyNps2STRehUa6sap5BxySQ&amp;ust=139236239251245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bca.uk.com/blog/wp-content/uploads/2012/10/coworking_works_infographic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29600" cy="1828800"/>
          </a:xfrm>
        </p:spPr>
        <p:txBody>
          <a:bodyPr/>
          <a:lstStyle/>
          <a:p>
            <a:r>
              <a:rPr lang="en-US" dirty="0" smtClean="0"/>
              <a:t>Student Portfolio </a:t>
            </a:r>
            <a:endParaRPr lang="ar-SA" dirty="0"/>
          </a:p>
        </p:txBody>
      </p:sp>
      <p:pic>
        <p:nvPicPr>
          <p:cNvPr id="3074" name="Picture 2" descr="http://2.bp.blogspot.com/-A-YBg7kVtoI/UDBJmFXpxYI/AAAAAAAAAeQ/TyUZVm9dliQ/s1600/word+cloud+for+e-portfol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2323692"/>
            <a:ext cx="5379756" cy="3219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Ideas and Requirements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 have to write a 400-800 words  essay to express her reflections , experience and skills she gains  while doing each assignment.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000" b="1" dirty="0" smtClean="0"/>
              <a:t>Me</a:t>
            </a:r>
            <a:endParaRPr lang="ar-SA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651510" indent="-514350" algn="l">
              <a:buNone/>
            </a:pPr>
            <a:r>
              <a:rPr lang="en-US" sz="35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Vision </a:t>
            </a:r>
          </a:p>
          <a:p>
            <a:pPr marL="651510" indent="-514350" algn="l">
              <a:buNone/>
            </a:pPr>
            <a:r>
              <a:rPr lang="en-US" sz="35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  </a:t>
            </a:r>
          </a:p>
          <a:p>
            <a:pPr marL="651510" indent="-514350" algn="l">
              <a:buNone/>
            </a:pPr>
            <a:r>
              <a:rPr lang="en-US" sz="35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</a:t>
            </a:r>
          </a:p>
          <a:p>
            <a:pPr marL="651510" indent="-514350" algn="l">
              <a:buNone/>
            </a:pPr>
            <a:r>
              <a:rPr lang="en-US" sz="35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Previous  achievements </a:t>
            </a:r>
            <a:endParaRPr lang="ar-SA" sz="35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0" name="AutoShape 6" descr="data:image/jpeg;base64,/9j/4AAQSkZJRgABAQAAAQABAAD/2wCEAAkGBw4QDw8NDQ8ODQ4NDgwODg4ODw8NDg0OFREWFxURFBQYHCghGBolHBQUITEhJSkrLi46Fx8zODMsNyg5LisBCgoKDg0OGxAQGy0mICQ2NDQvLC4wLC0sLC41NCwvNi8sLDQ0LCwsLC83LSwvLCwsLzQsLCwsLCw0LCw1LCwsL//AABEIAMIBAwMBEQACEQEDEQH/xAAcAAEAAgMBAQEAAAAAAAAAAAAAAQQCAwUGBwj/xAA9EAACAgECAwUFBgQEBwEAAAAAAQIDEQQSBSExBhNBUWEicYGRoQcUMkJSwRUjYrFTcoKiMzRDkrLC0ST/xAAaAQEAAgMBAAAAAAAAAAAAAAAABAUCAwYB/8QALhEBAAIBAgQDBwQDAAAAAAAAAAECAwQRBRIhMUFRYRNxgZGxwdEUIjLwI6Hh/9oADAMBAAIRAxEAPwD7iAAAAAAAAAAAAAAAAAAAAAAAAAAAAAAAAAAAAAAAAAAAAAAAAAAAAAAAAAAAAAAAAAAAAAAAAAAAAAAAAAAAAAAAAAAAAAAAAAAAAAAAAAAAAAAAAAAAAAAAAAAAAAAAAAAAAAAA+V9pftTcLp06ONarhNwV08SdrXJuKzjHzyRL57b7VdDpuF4a1i2eZ3nw7bf9Xeyv2jSutrq1ShttlGCtgtjjN8luWcYz4rzPMeotzbWZazg+L2U5MEzvHhL6OTHOOZPtBoVPu3qqFNPDXeR5Pyb6I1+1pvtulxoNTavNGO23udKMk0mmmnzTXNNGxFmNukpDwAAAAAAAAAAAAAAAAAAAAAAAAAAAAAAVeKTcdPfKP4o03OOOuVB4PJ7M8fW8e9+fuwM64cRpvtj3kNNptbqFHlzddEpcs+PUhYZ2nd0/EaTanL5zEfOXRr1/BnqJ6rUUa6mNlrsdemvonp4NvOFHbGcVnnyY5sdp6xJODWYqbUvWY7dXtvtf47ZRRRpaZOD1XeTslFtS7qG32c+rkvk14m7UW6RCt4Rhib2yT4dvfL51oODa6WglxaG16eFsoOG6Ts2Rai7MYxtzy655EecP7eZbU4jtn9lO+73/ANlHaCVkp6Gcm4qvvqcvOzDSlBenNPHo/M2aa0xvWUPjeGtornrHXtPr6vbdpuMx0Wkt1c1nu1FRj+uyUlGMfm19STe3LXdS6XB7fLGPz7+54rgH2mTuvoouqqff211b698NjnJRXsvOebXiR6ai0zEWhdarhGGuO18Vp6RvtO3h8n0kludc6vjuilN1x1NDnGTi495FPd5LPX4GEZaTO26VbQ6iteeaTt57OiZooAAAAAAAAAAAAAAAAAAAEAAAENgYymBU1WqiotS5ppprzXihL2O789amv7jrJQjKMu5nPu3OO+F1Ek04Tj4pxbTXvK20Wx26O1w5MWrw/u7+PpP96wraprU6lLT0RqVs68aehSlCCytzSfRdX6CN7W6Q8tFcOLa1t9vGe73H2wz32aKxc491fXnwUlKDx8n9Ddqe8SreCxHLevu+6xwHi1MezWq07lFW1Q1Ncq28S3WTzBpeOdyPa3icUsM2lvXX1nbpO0/Jy/sgy+KNr8NekvcvTMoJGOn/AJbtvF52w8vr+Xa+2njPOjQwlyipai5ev4a0/wDe/kZ6i3WKo/CMO1bZZ90ff7Pm+hnZQ6rJxcZRVGpivFxeLIP4pxZot0lb4ZjJjmPPePs/TNeoi61an7LgrMr9LjksN+jjZrMW2fnXgcp36zS1ybkrNZpnJenexb+mSurG9odlmyTXDbr2ifo/SBZOLAAAAAAAAAAAAAAAAEAAAEZAhyAlAGgNc4AVb9KpdQOHxLsvp7liyqE/80U/7nkxEs65LVneJcnT9iNNRJzog62+uyTin8DzkiOzZOovb+U7qXargVuoodMUm01OEn1jJePyyviYXx80bJGl1c4b88Pnes7PcQhylp3Nro4NSXz5P6ET9PaJdBHGMVq+L3f2f6KOhrssnu767DtnOLgowj0gk/BZb9STjrFIUmsz21FvTweA45xGeu1tlqi7Zam1xrr65gltguv6YoiTM3tMw6HHXHpsFa27R3VtTG2Mtt0La5bVFRuU09qWFjd+Xly8Dy3NH8mzF7K8b4ttvR9r7P8AGFLgULW8urQWQk/6qoOD/wDEm0t/j39HLajDMaya+dvq+X/Z3Vu4nol122OX/bXJ/sRcXW8L7iE8unvP97v0GmWDkU5AAAAEgAAAAAA8v/Eu+1FsZvEKrLKowz7PsScW2vFtpnJa/V3vqZraZisdIj7reuDkw1tWOs9Zl09DqcWKpPKmpYWc7WufL0JvDNXb23sd94mPki5sW9OfydQ6BCAAEZAxbAwlMCprNTthN+UJv5IC3o9RGyEZxeVJJgbgIwBDQEOAGDqQGqWnT8ANFmgi/BB7uqajhUZJxwsNNNeDR5syi8w8vf2B0yn3lVUa5rmpQWxp+mDHkju3fqr7cszOzjcb7A6i5xlC/Dgml3kd6xnPhzNd8PMmaXiU4N4iOkty4NqtJwvUaNf/AKJ2QvUVBbUu86xWfe/meezmtJqynV0y6quaY2iNv9PnCndppbp120SXSUlOtx90l0Ilsd4dDi1mnv03ife9v2A7Way3W0aeWossofeOyNku9bSg8JSfNc8eJswXvzbTKHxTT6b9PbJSkRPnH/Oj7HXZknuTbEwJAwjIDLIEgSAAAV9fq4U1WXWZ2Vxcnjq8eC9X0ML3ilZtPaGVKTe0VjxfL9VxWy7USuq089NGx+2t6uUn+vGFteMZWWctrL6fPfn7T81/gxZMdOWer2nZqFMf5kr1bbJbUnF1KC8Uk+r9SbwyukxTzVyRNp8+n+pQdbOa0bTXaPm9GX6sAIYGDYGucwKt12AOPxLVexNecZL6Acng3GZ0PH4oPrHy9UB7PQcUquWYSWfFPqgLoAAAAjADAGLiBDrQGLpQGEtNF+AFa7hVM+UoRfvR5syi0wr6Xs3pKpuyqiqE31lGCUn8RywynLaY23daFeD1rZpAV9frYUwc5vouS8W/IDRo78wi31cU372sgW4zAzyBmAAgDz/bv/kLo/rlTH52Rz9MkPiFuXT2n+90rRV3zQ+acL1k1FxfWEnH5HL5scb7wv6z4PR8J4soThGa/HlLyZF5eWeaGGbHz19XveHX7otddrWP8r6fudXwrUe1xbT4fRQainLbdaLNoYsDCTAr2sDnaqYHn+J2PD9zA4kZgXeGuMp4leqHyUXtnOU5PwSiB6eq3iFC/mQV0V4wbcmvPAFrT9pKW9tilVLxU1gDp066qf4ZxfxQFhST8QJAAAAAAAwBDA0X6yqCzOcV8UBxtd2nhHKqW9+b5IDzGt11l0s2Szl8l4ID0mj1PJAdSmwCwpAWQIAAeZ7e2fyKq/13p/CMZfu0VXGL7YIjzlY8NrvlmfKHzt6Z1uLf/Wg7l7nbZD/0KXJXatZ84/K1rbe1o8p/C/qa33MbI/irlGa+D5/Qh1n9+0+Lc932dv8Aw5/MnBrykun7llwfJOPPNJ8enxj+yp9dTfeY97vs6lVsWBrkBXtQHP1MQOFxCnKYFrSdlarq4yj950zTWe+VcnYvNJPl8QPQaDg9OnS7iHtc1KyT3WP58gL6cueUsLzfN8uvoB5PtT2q0FEXCUI6i3/DWGl/qA8pqOPaWdanp4XVXylHNTlmqK8cPGQLul4xckttkl6ZyB0Ku0eoX5k/egLVfaq7xjF/EDdHtZLxrXzAzXax/wCH9QD7WPwr+oGufaqzwhFfECvZ2l1D6bY/DIFK7i98utkvhyApztb5tt+95A1SmBhGftR96A9FoJvkB29PIC4pAXgAACjxXhVWpjGNu5bHujKLxJeZH1Omx6ivLduwZ74Z3q8P270UKbNLGtYgtPKtePKM883/AK2VHE8VackV7RGyz0GSb80277qujjupa84s57LPLbdZeT1Ff8u3lyVsK74e9pZXzT+ZZ6ys4NVF6+O1o9/9+qrj9+Lr4bxL0cLYtReV7azFZ5vlnkdVjvF6xaO0qqazEzHkyZmxYSA0zQFVRhObr3wU0k3FyW/D8dvUDCGg1ELoyr+7yqyt7sU+9SzzcMcs4AucT1VVEN9kbHFvGKoTm371H9wOXb2o0cYd/GzvM5iq1FwnHn0a8PiB5nUdurJTkrKa56aScXU85x57gPHcXlTbfOymrua5YxDMpYeObywGmgkB06ZgWY2AZqYGSmBO8Cd4DeA3gYuYGLmBhKYFjQ0OT3Pp4Aej0dQHXoiBbSAvgAAADyPb/Sqxadvzujn3qL/YpeNTy0paPNacM62tDzHZ7O2dcnlwnKOfNeBzeo2mYmPFbT0h6Dth30eHUavT2VVT09cXLvOtsXDHdwf6spYR09tPj1Olx2v4RH0VuknbVXxzWZ3n5erwXCdfxHX6zTd3dGNujrUq52NqquFa9qckuu7PPHXPkbcUT+2tfDsts9MGnw33jpaevnO/h8PB9k4bxGnU1R1Gnmrap5xJZXNPDWHzXNFjW0WjeHK5cV8VuS8bS3s9a2qbA5PEqsyhZGjT3yi3nvliS8nGWPoBWt1etUnar4JvrRKG+mK8k+UviBX13H9TKO32KP1Optyl7m/wr6geS1zTyBxrsrpzA1p+aaAsVsCzXIDfGYGxTAyUwMt4DeA3gN4GLmBlCqcuifv6IDoaXhjfOXP+wHa0uix4AdSijAF2usDeogWwAEAAPP8AbOP8mqX6b4/Jwmv/AIVHGq76eJ8p/Kx4bP8AlmPT8PFcMmo23p8vaUvmjmcsb1qu5jdyu3er1M4aTMs6OdU+528krITcZqS8+jT8n6PPSaeLfpse/k90U44vkiI/dv1n0eTpunBtwlKDcZRbi3HMX1i/R+RthPmsT3h9X+y3h+oo09lt8ttWplCdNDXtLCebPTcscv6ckzT1mI3lzXF8+PJkite8d5+3weu1unjfDYrbakpJydM+7n0/C3jkuZIVDaq664e3LEIRScpy6JLGW/MDj2a2E23VucF0nJbVJ/0+LXqBzdXeBxdVa2BzbYNgYR0TfgBZq4XnwAtQ4OvIDP8Agi8gIfBH4NgYPg8/B/QCP4VZ5r5AP4Xb6AZLhVnn9ANkeDz8X9AN9fBPPLAuU8HivygX6eHJeAFyrRpeAFuvTgb4VAbowAz2gbQAEZAjIHG7WRzpZP8ATOmX+9L9yv4pXfS2+H1TNBO2ePi+c3Xwrvt3vEZQg/fywcvWs2pGy/mdlbg/ZW7XKdsrlDTbdRGhpylZC1fhTg1jbnm8PmjpdHhm2OJlHzcTrhryVjr09235VeFdiNZfXfKxfd7KswqhZmKutjL2ubX/AA8ZxLxyjdXBM77tmbi2OnLy9d+/pH5e84HxaGmoq0+utzqIKVdl8a26oPL2xdmMZSws+hKpExXaVBqr475bWxxtEuv/ABLDcNOlqJPrZ0hHy3z6P3IzR1ec9bGW/var1LlOiyG2pL+hrn8wNd1s5ZlNQjJ/lrztS8ufUDnXwbAqS0rYGdfD/QC7Tw70Au1aFeQFuGjXkBtWkXkBP3ReQD7mvIB9yXkBH3JeQErRLyAyWjXkBsWlXkBnHToDZGkDZGsDNQAyUQMkgJwBkBGQMWwNdlmEBxePW76LILm5R5L1TTX9iHrI58VqecJGntyZIt5Pneq0ne3p2xlXFx2pywsy8jmpx5MGPeY8V7XLjy22rL1XAXGuvuq+cYyfTz5ZLXheW84uvmrNfWPafB1bb3GO7Dk8pbY9ZN+Bdx2Vstdd03nvtmySa7lJSjh9dzfVnozhfGKUYpRiukYpJL4AQ78gYtZAhadMDZHSLyA3w0qAsQ04G+NIG1VgZKAGWwBsAnYA2AO7AnYBOwCdgDaBOAJwBOAJwAAxbAxbAxcgORxnXqmVTlzhPfGXo+TT/uBo7+qxZjOPPwfJmFqRL2J2aLtFTL8brkvJtNGqdPEs4yTDHvtNSsR28vywWEZ1w1h5N5ly9VxRznDHswjLkjawRZrQMFqmBYpubAv0SAvVIC1CIG+MANqiBmogZKIEpATgCcAMAMATgBgBgBgCcAAAEgAAGpsDXKQGqcwPPdq3mqL/AE2L6xYHmFNro2Bl3svNgYtgYyfiBMZZAs01NgdHT0sDp0VAX6oAWoRA3RQGxIDJICQJAkCQAAAAAkAAAAAAAABWkwNM5AVbrAODx2zNTXrF/UDzuQJyBGQMbHyYG/RVt4A7Om04HSooAvVVAWYQA3RiBsSAzSAlAZAAJAAAJAAAAAAAAAAAACnJgaLAKd4HD4rU3FpAcB8uTAZAjIG6jSyn4PHmB29HoseAHVooAuV1AWIQA2xiBsSAySAyQEgSBIAABIAAAAAAAAAAAAAKcgNM0BXsgBUt0+QKF/C4y6oCt/BY+vzA3U8Hgvy/PmBfq0SXgBbr04FmFQG6MANiiBkkBmkBKAkCQJAAAJAAAAAAAAAAJAgCQAFRoDBxA1uAGDqAw7kB3IGSpAzVYGagBsUQMkgM0gJSAyAkABIAABIAAAAAAAACQAAAAAAVmgIaAjaBG0CNoDaBO0CVECUgMkgMkgJwBIEgAJAAAJAAAAAAAAkAAAAAAAABpwBGAGAIwAwAwAwBOAJwBOAAEgSAAkAAAkAAAAAAAABIAAAAAAAADUAAAQAAAAJAASAAkABIAABIAAAAAAAAAAAkAAAAAAAD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703763" y="-1371600"/>
            <a:ext cx="38100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32" name="AutoShape 8" descr="data:image/jpeg;base64,/9j/4AAQSkZJRgABAQAAAQABAAD/2wCEAAkGBw4QDw8NDQ8ODQ4NDgwODg4ODw8NDg0OFREWFxURFBQYHCghGBolHBQUITEhJSkrLi46Fx8zODMsNyg5LisBCgoKDg0OGxAQGy0mICQ2NDQvLC4wLC0sLC41NCwvNi8sLDQ0LCwsLC83LSwvLCwsLzQsLCwsLCw0LCw1LCwsL//AABEIAMIBAwMBEQACEQEDEQH/xAAcAAEAAgMBAQEAAAAAAAAAAAAAAQQCAwUGBwj/xAA9EAACAgECAwUFBgQEBwEAAAAAAQIDEQQSBSExBhNBUWEicYGRoQcUMkJSwRUjYrFTcoKiMzRDkrLC0ST/xAAaAQEAAgMBAAAAAAAAAAAAAAAABAUCAwYB/8QALhEBAAIBAgQDBwQDAAAAAAAAAAECAwQRBRIhMUFRYRNxgZGxwdEUIjLwI6Hh/9oADAMBAAIRAxEAPwD7iAAAAAAAAAAAAAAAAAAAAAAAAAAAAAAAAAAAAAAAAAAAAAAAAAAAAAAAAAAAAAAAAAAAAAAAAAAAAAAAAAAAAAAAAAAAAAAAAAAAAAAAAAAAAAAAAAAAAAAAAAAAAAAAAAAAAAAA+V9pftTcLp06ONarhNwV08SdrXJuKzjHzyRL57b7VdDpuF4a1i2eZ3nw7bf9Xeyv2jSutrq1ShttlGCtgtjjN8luWcYz4rzPMeotzbWZazg+L2U5MEzvHhL6OTHOOZPtBoVPu3qqFNPDXeR5Pyb6I1+1pvtulxoNTavNGO23udKMk0mmmnzTXNNGxFmNukpDwAAAAAAAAAAAAAAAAAAAAAAAAAAAAAAVeKTcdPfKP4o03OOOuVB4PJ7M8fW8e9+fuwM64cRpvtj3kNNptbqFHlzddEpcs+PUhYZ2nd0/EaTanL5zEfOXRr1/BnqJ6rUUa6mNlrsdemvonp4NvOFHbGcVnnyY5sdp6xJODWYqbUvWY7dXtvtf47ZRRRpaZOD1XeTslFtS7qG32c+rkvk14m7UW6RCt4Rhib2yT4dvfL51oODa6WglxaG16eFsoOG6Ts2Rai7MYxtzy655EecP7eZbU4jtn9lO+73/ANlHaCVkp6Gcm4qvvqcvOzDSlBenNPHo/M2aa0xvWUPjeGtornrHXtPr6vbdpuMx0Wkt1c1nu1FRj+uyUlGMfm19STe3LXdS6XB7fLGPz7+54rgH2mTuvoouqqff211b698NjnJRXsvOebXiR6ai0zEWhdarhGGuO18Vp6RvtO3h8n0kludc6vjuilN1x1NDnGTi495FPd5LPX4GEZaTO26VbQ6iteeaTt57OiZooAAAAAAAAAAAAAAAAAAAEAAAENgYymBU1WqiotS5ppprzXihL2O789amv7jrJQjKMu5nPu3OO+F1Ek04Tj4pxbTXvK20Wx26O1w5MWrw/u7+PpP96wraprU6lLT0RqVs68aehSlCCytzSfRdX6CN7W6Q8tFcOLa1t9vGe73H2wz32aKxc491fXnwUlKDx8n9Ddqe8SreCxHLevu+6xwHi1MezWq07lFW1Q1Ncq28S3WTzBpeOdyPa3icUsM2lvXX1nbpO0/Jy/sgy+KNr8NekvcvTMoJGOn/AJbtvF52w8vr+Xa+2njPOjQwlyipai5ev4a0/wDe/kZ6i3WKo/CMO1bZZ90ff7Pm+hnZQ6rJxcZRVGpivFxeLIP4pxZot0lb4ZjJjmPPePs/TNeoi61an7LgrMr9LjksN+jjZrMW2fnXgcp36zS1ybkrNZpnJenexb+mSurG9odlmyTXDbr2ifo/SBZOLAAAAAAAAAAAAAAAAEAAAEZAhyAlAGgNc4AVb9KpdQOHxLsvp7liyqE/80U/7nkxEs65LVneJcnT9iNNRJzog62+uyTin8DzkiOzZOovb+U7qXargVuoodMUm01OEn1jJePyyviYXx80bJGl1c4b88Pnes7PcQhylp3Nro4NSXz5P6ET9PaJdBHGMVq+L3f2f6KOhrssnu767DtnOLgowj0gk/BZb9STjrFIUmsz21FvTweA45xGeu1tlqi7Zam1xrr65gltguv6YoiTM3tMw6HHXHpsFa27R3VtTG2Mtt0La5bVFRuU09qWFjd+Xly8Dy3NH8mzF7K8b4ttvR9r7P8AGFLgULW8urQWQk/6qoOD/wDEm0t/j39HLajDMaya+dvq+X/Z3Vu4nol122OX/bXJ/sRcXW8L7iE8unvP97v0GmWDkU5AAAAEgAAAAAA8v/Eu+1FsZvEKrLKowz7PsScW2vFtpnJa/V3vqZraZisdIj7reuDkw1tWOs9Zl09DqcWKpPKmpYWc7WufL0JvDNXb23sd94mPki5sW9OfydQ6BCAAEZAxbAwlMCprNTthN+UJv5IC3o9RGyEZxeVJJgbgIwBDQEOAGDqQGqWnT8ANFmgi/BB7uqajhUZJxwsNNNeDR5syi8w8vf2B0yn3lVUa5rmpQWxp+mDHkju3fqr7cszOzjcb7A6i5xlC/Dgml3kd6xnPhzNd8PMmaXiU4N4iOkty4NqtJwvUaNf/AKJ2QvUVBbUu86xWfe/meezmtJqynV0y6quaY2iNv9PnCndppbp120SXSUlOtx90l0Ilsd4dDi1mnv03ife9v2A7Way3W0aeWossofeOyNku9bSg8JSfNc8eJswXvzbTKHxTT6b9PbJSkRPnH/Oj7HXZknuTbEwJAwjIDLIEgSAAAV9fq4U1WXWZ2Vxcnjq8eC9X0ML3ilZtPaGVKTe0VjxfL9VxWy7USuq089NGx+2t6uUn+vGFteMZWWctrL6fPfn7T81/gxZMdOWer2nZqFMf5kr1bbJbUnF1KC8Uk+r9SbwyukxTzVyRNp8+n+pQdbOa0bTXaPm9GX6sAIYGDYGucwKt12AOPxLVexNecZL6Acng3GZ0PH4oPrHy9UB7PQcUquWYSWfFPqgLoAAAAjADAGLiBDrQGLpQGEtNF+AFa7hVM+UoRfvR5syi0wr6Xs3pKpuyqiqE31lGCUn8RywynLaY23daFeD1rZpAV9frYUwc5vouS8W/IDRo78wi31cU372sgW4zAzyBmAAgDz/bv/kLo/rlTH52Rz9MkPiFuXT2n+90rRV3zQ+acL1k1FxfWEnH5HL5scb7wv6z4PR8J4soThGa/HlLyZF5eWeaGGbHz19XveHX7otddrWP8r6fudXwrUe1xbT4fRQainLbdaLNoYsDCTAr2sDnaqYHn+J2PD9zA4kZgXeGuMp4leqHyUXtnOU5PwSiB6eq3iFC/mQV0V4wbcmvPAFrT9pKW9tilVLxU1gDp066qf4ZxfxQFhST8QJAAAAAAAwBDA0X6yqCzOcV8UBxtd2nhHKqW9+b5IDzGt11l0s2Szl8l4ID0mj1PJAdSmwCwpAWQIAAeZ7e2fyKq/13p/CMZfu0VXGL7YIjzlY8NrvlmfKHzt6Z1uLf/Wg7l7nbZD/0KXJXatZ84/K1rbe1o8p/C/qa33MbI/irlGa+D5/Qh1n9+0+Lc932dv8Aw5/MnBrykun7llwfJOPPNJ8enxj+yp9dTfeY97vs6lVsWBrkBXtQHP1MQOFxCnKYFrSdlarq4yj950zTWe+VcnYvNJPl8QPQaDg9OnS7iHtc1KyT3WP58gL6cueUsLzfN8uvoB5PtT2q0FEXCUI6i3/DWGl/qA8pqOPaWdanp4XVXylHNTlmqK8cPGQLul4xckttkl6ZyB0Ku0eoX5k/egLVfaq7xjF/EDdHtZLxrXzAzXax/wCH9QD7WPwr+oGufaqzwhFfECvZ2l1D6bY/DIFK7i98utkvhyApztb5tt+95A1SmBhGftR96A9FoJvkB29PIC4pAXgAACjxXhVWpjGNu5bHujKLxJeZH1Omx6ivLduwZ74Z3q8P270UKbNLGtYgtPKtePKM883/AK2VHE8VackV7RGyz0GSb80277qujjupa84s57LPLbdZeT1Ff8u3lyVsK74e9pZXzT+ZZ6ys4NVF6+O1o9/9+qrj9+Lr4bxL0cLYtReV7azFZ5vlnkdVjvF6xaO0qqazEzHkyZmxYSA0zQFVRhObr3wU0k3FyW/D8dvUDCGg1ELoyr+7yqyt7sU+9SzzcMcs4AucT1VVEN9kbHFvGKoTm371H9wOXb2o0cYd/GzvM5iq1FwnHn0a8PiB5nUdurJTkrKa56aScXU85x57gPHcXlTbfOymrua5YxDMpYeObywGmgkB06ZgWY2AZqYGSmBO8Cd4DeA3gYuYGLmBhKYFjQ0OT3Pp4Aej0dQHXoiBbSAvgAAADyPb/Sqxadvzujn3qL/YpeNTy0paPNacM62tDzHZ7O2dcnlwnKOfNeBzeo2mYmPFbT0h6Dth30eHUavT2VVT09cXLvOtsXDHdwf6spYR09tPj1Olx2v4RH0VuknbVXxzWZ3n5erwXCdfxHX6zTd3dGNujrUq52NqquFa9qckuu7PPHXPkbcUT+2tfDsts9MGnw33jpaevnO/h8PB9k4bxGnU1R1Gnmrap5xJZXNPDWHzXNFjW0WjeHK5cV8VuS8bS3s9a2qbA5PEqsyhZGjT3yi3nvliS8nGWPoBWt1etUnar4JvrRKG+mK8k+UviBX13H9TKO32KP1Optyl7m/wr6geS1zTyBxrsrpzA1p+aaAsVsCzXIDfGYGxTAyUwMt4DeA3gN4GLmBlCqcuifv6IDoaXhjfOXP+wHa0uix4AdSijAF2usDeogWwAEAAPP8AbOP8mqX6b4/Jwmv/AIVHGq76eJ8p/Kx4bP8AlmPT8PFcMmo23p8vaUvmjmcsb1qu5jdyu3er1M4aTMs6OdU+528krITcZqS8+jT8n6PPSaeLfpse/k90U44vkiI/dv1n0eTpunBtwlKDcZRbi3HMX1i/R+RthPmsT3h9X+y3h+oo09lt8ttWplCdNDXtLCebPTcscv6ckzT1mI3lzXF8+PJkite8d5+3weu1unjfDYrbakpJydM+7n0/C3jkuZIVDaq664e3LEIRScpy6JLGW/MDj2a2E23VucF0nJbVJ/0+LXqBzdXeBxdVa2BzbYNgYR0TfgBZq4XnwAtQ4OvIDP8Agi8gIfBH4NgYPg8/B/QCP4VZ5r5AP4Xb6AZLhVnn9ANkeDz8X9AN9fBPPLAuU8HivygX6eHJeAFyrRpeAFuvTgb4VAbowAz2gbQAEZAjIHG7WRzpZP8ATOmX+9L9yv4pXfS2+H1TNBO2ePi+c3Xwrvt3vEZQg/fywcvWs2pGy/mdlbg/ZW7XKdsrlDTbdRGhpylZC1fhTg1jbnm8PmjpdHhm2OJlHzcTrhryVjr09235VeFdiNZfXfKxfd7KswqhZmKutjL2ubX/AA8ZxLxyjdXBM77tmbi2OnLy9d+/pH5e84HxaGmoq0+utzqIKVdl8a26oPL2xdmMZSws+hKpExXaVBqr475bWxxtEuv/ABLDcNOlqJPrZ0hHy3z6P3IzR1ec9bGW/var1LlOiyG2pL+hrn8wNd1s5ZlNQjJ/lrztS8ufUDnXwbAqS0rYGdfD/QC7Tw70Au1aFeQFuGjXkBtWkXkBP3ReQD7mvIB9yXkBH3JeQErRLyAyWjXkBsWlXkBnHToDZGkDZGsDNQAyUQMkgJwBkBGQMWwNdlmEBxePW76LILm5R5L1TTX9iHrI58VqecJGntyZIt5Pneq0ne3p2xlXFx2pywsy8jmpx5MGPeY8V7XLjy22rL1XAXGuvuq+cYyfTz5ZLXheW84uvmrNfWPafB1bb3GO7Dk8pbY9ZN+Bdx2Vstdd03nvtmySa7lJSjh9dzfVnozhfGKUYpRiukYpJL4AQ78gYtZAhadMDZHSLyA3w0qAsQ04G+NIG1VgZKAGWwBsAnYA2AO7AnYBOwCdgDaBOAJwBOAJwAAxbAxbAxcgORxnXqmVTlzhPfGXo+TT/uBo7+qxZjOPPwfJmFqRL2J2aLtFTL8brkvJtNGqdPEs4yTDHvtNSsR28vywWEZ1w1h5N5ly9VxRznDHswjLkjawRZrQMFqmBYpubAv0SAvVIC1CIG+MANqiBmogZKIEpATgCcAMAMATgBgBgBgCcAAAEgAAGpsDXKQGqcwPPdq3mqL/AE2L6xYHmFNro2Bl3svNgYtgYyfiBMZZAs01NgdHT0sDp0VAX6oAWoRA3RQGxIDJICQJAkCQAAAAAkAAAAAAAABWkwNM5AVbrAODx2zNTXrF/UDzuQJyBGQMbHyYG/RVt4A7Om04HSooAvVVAWYQA3RiBsSAzSAlAZAAJAAAJAAAAAAAAAAAACnJgaLAKd4HD4rU3FpAcB8uTAZAjIG6jSyn4PHmB29HoseAHVooAuV1AWIQA2xiBsSAySAyQEgSBIAABIAAAAAAAAAAAAAKcgNM0BXsgBUt0+QKF/C4y6oCt/BY+vzA3U8Hgvy/PmBfq0SXgBbr04FmFQG6MANiiBkkBmkBKAkCQJAAAJAAAAAAAAAAJAgCQAFRoDBxA1uAGDqAw7kB3IGSpAzVYGagBsUQMkgM0gJSAyAkABIAABIAAAAAAAACQAAAAAAVmgIaAjaBG0CNoDaBO0CVECUgMkgMkgJwBIEgAJAAAJAAAAAAAAkAAAAAAAABpwBGAGAIwAwAwAwBOAJwBOAAEgSAAkAAAkAAAAAAAABIAAAAAAAADUAAAQAAAAJAASAAkABIAABIAAAAAAAAAAAkAAAAAAAD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703763" y="-1371600"/>
            <a:ext cx="3810000" cy="2857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4" name="Picture 10" descr="http://www.wire.wisc.edu/Libraries/Common_Header_Footer/iStock_000004996421XSmall_-_Goals.sflb.ash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14818"/>
            <a:ext cx="3810001" cy="228599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71472" y="4643446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  <a:p>
            <a:pPr algn="l"/>
            <a:r>
              <a:rPr lang="en-US" dirty="0" smtClean="0"/>
              <a:t>Submitting Date:</a:t>
            </a:r>
          </a:p>
          <a:p>
            <a:pPr algn="l"/>
            <a:r>
              <a:rPr lang="en-US" dirty="0" smtClean="0"/>
              <a:t>9 Feb 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Marketing Simulation/case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r>
              <a:rPr lang="en-US" u="sng" dirty="0" smtClean="0"/>
              <a:t> </a:t>
            </a:r>
            <a:endParaRPr lang="en-US" dirty="0" smtClean="0"/>
          </a:p>
        </p:txBody>
      </p:sp>
      <p:pic>
        <p:nvPicPr>
          <p:cNvPr id="16386" name="Picture 2" descr="Strategy Simulation Worksh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500306"/>
            <a:ext cx="7781926" cy="2819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71472" y="5357826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Submitting Date:</a:t>
            </a: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April </a:t>
            </a: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Essay </a:t>
            </a:r>
          </a:p>
          <a:p>
            <a:pPr algn="l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r>
              <a:rPr lang="en-US" dirty="0" smtClean="0"/>
              <a:t>1 </a:t>
            </a:r>
            <a:r>
              <a:rPr lang="en-US" dirty="0"/>
              <a:t>min  video  to market </a:t>
            </a:r>
            <a:r>
              <a:rPr lang="en-US" dirty="0" smtClean="0"/>
              <a:t>an Islamic or community </a:t>
            </a:r>
            <a:r>
              <a:rPr lang="en-US" dirty="0"/>
              <a:t>value A/E</a:t>
            </a:r>
          </a:p>
        </p:txBody>
      </p:sp>
      <p:pic>
        <p:nvPicPr>
          <p:cNvPr id="6146" name="Picture 2" descr="valu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834250"/>
            <a:ext cx="5040560" cy="2495652"/>
          </a:xfrm>
          <a:prstGeom prst="rect">
            <a:avLst/>
          </a:prstGeom>
          <a:noFill/>
        </p:spPr>
      </p:pic>
      <p:pic>
        <p:nvPicPr>
          <p:cNvPr id="6162" name="Picture 18" descr="http://www.stationcinema.com/articleimages/cinema_sig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09539"/>
            <a:ext cx="3995748" cy="1131229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188256" y="5445224"/>
            <a:ext cx="278608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Submitting Date: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March 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viewers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likes  </a:t>
            </a:r>
          </a:p>
          <a:p>
            <a:pPr algn="l"/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Info-graphic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/>
              <a:t>Designing A3 size Infographic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</a:p>
          <a:p>
            <a:pPr algn="ctr">
              <a:buNone/>
            </a:pPr>
            <a:r>
              <a:rPr lang="en-US" sz="3200" dirty="0" smtClean="0"/>
              <a:t>explaining a marketing topic. </a:t>
            </a:r>
          </a:p>
          <a:p>
            <a:pPr algn="ctr">
              <a:buNone/>
            </a:pPr>
            <a:r>
              <a:rPr lang="en-US" sz="3200" dirty="0" smtClean="0"/>
              <a:t>A/E </a:t>
            </a:r>
          </a:p>
          <a:p>
            <a:pPr algn="ctr">
              <a:buNone/>
            </a:pPr>
            <a:endParaRPr lang="ar-SA" sz="3200" dirty="0"/>
          </a:p>
        </p:txBody>
      </p:sp>
      <p:pic>
        <p:nvPicPr>
          <p:cNvPr id="31746" name="Picture 2" descr="coworking_works_infographi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012" y="3314316"/>
            <a:ext cx="2056041" cy="321468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42910" y="4143380"/>
            <a:ext cx="278608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  <a:p>
            <a:pPr algn="l"/>
            <a:r>
              <a:rPr lang="en-US" dirty="0" smtClean="0"/>
              <a:t>Submitting Date:</a:t>
            </a:r>
          </a:p>
          <a:p>
            <a:pPr algn="l"/>
            <a:r>
              <a:rPr lang="en-US" dirty="0" smtClean="0"/>
              <a:t>23 Feb </a:t>
            </a: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Attending 2 seminars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30722" name="Picture 2" descr="semina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643050"/>
            <a:ext cx="4357718" cy="288698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14678" y="4653136"/>
            <a:ext cx="2786082" cy="1645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  <a:p>
            <a:pPr algn="l"/>
            <a:r>
              <a:rPr lang="en-US" dirty="0" smtClean="0"/>
              <a:t>Submitting Date:</a:t>
            </a:r>
          </a:p>
          <a:p>
            <a:pPr algn="l"/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 May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Essay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Final Group project </a:t>
            </a:r>
            <a:r>
              <a:rPr lang="en-US" dirty="0" smtClean="0"/>
              <a:t>presentation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35696" y="1484784"/>
            <a:ext cx="5244614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Submitting Date:</a:t>
            </a:r>
          </a:p>
          <a:p>
            <a:pPr algn="ctr"/>
            <a:r>
              <a:rPr lang="en-US" sz="3600" dirty="0" smtClean="0"/>
              <a:t>6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 May </a:t>
            </a:r>
            <a:endParaRPr lang="en-US" sz="3600" dirty="0"/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Essay  400-1000</a:t>
            </a:r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1331476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111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Book Antiqua</vt:lpstr>
      <vt:lpstr>Lucida Sans</vt:lpstr>
      <vt:lpstr>Tahoma</vt:lpstr>
      <vt:lpstr>Times New Roman</vt:lpstr>
      <vt:lpstr>Wingdings</vt:lpstr>
      <vt:lpstr>Wingdings 2</vt:lpstr>
      <vt:lpstr>Wingdings 3</vt:lpstr>
      <vt:lpstr>Apex</vt:lpstr>
      <vt:lpstr>Student Portfolio </vt:lpstr>
      <vt:lpstr>Main Ideas and Requirements </vt:lpstr>
      <vt:lpstr>Me</vt:lpstr>
      <vt:lpstr>Marketing Simulation/case </vt:lpstr>
      <vt:lpstr>PowerPoint Presentation</vt:lpstr>
      <vt:lpstr>Info-graphic</vt:lpstr>
      <vt:lpstr>Attending 2 seminars</vt:lpstr>
      <vt:lpstr>Final Group project presentation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ralshehri</cp:lastModifiedBy>
  <cp:revision>55</cp:revision>
  <dcterms:created xsi:type="dcterms:W3CDTF">2014-02-13T07:15:46Z</dcterms:created>
  <dcterms:modified xsi:type="dcterms:W3CDTF">2015-02-07T13:16:10Z</dcterms:modified>
</cp:coreProperties>
</file>