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8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E5EC-03B8-3C4E-AE00-39448C147B92}" type="datetimeFigureOut">
              <a:rPr lang="en-US" smtClean="0"/>
              <a:t>30/03/2017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035A1-A18B-6343-97C9-059FB753E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719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E5EC-03B8-3C4E-AE00-39448C147B92}" type="datetimeFigureOut">
              <a:rPr lang="en-US" smtClean="0"/>
              <a:t>30/03/2017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035A1-A18B-6343-97C9-059FB753E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256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E5EC-03B8-3C4E-AE00-39448C147B92}" type="datetimeFigureOut">
              <a:rPr lang="en-US" smtClean="0"/>
              <a:t>30/03/2017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035A1-A18B-6343-97C9-059FB753E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579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E5EC-03B8-3C4E-AE00-39448C147B92}" type="datetimeFigureOut">
              <a:rPr lang="en-US" smtClean="0"/>
              <a:t>30/03/2017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035A1-A18B-6343-97C9-059FB753E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821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E5EC-03B8-3C4E-AE00-39448C147B92}" type="datetimeFigureOut">
              <a:rPr lang="en-US" smtClean="0"/>
              <a:t>30/03/2017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035A1-A18B-6343-97C9-059FB753E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214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E5EC-03B8-3C4E-AE00-39448C147B92}" type="datetimeFigureOut">
              <a:rPr lang="en-US" smtClean="0"/>
              <a:t>30/03/2017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035A1-A18B-6343-97C9-059FB753E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820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E5EC-03B8-3C4E-AE00-39448C147B92}" type="datetimeFigureOut">
              <a:rPr lang="en-US" smtClean="0"/>
              <a:t>30/03/2017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035A1-A18B-6343-97C9-059FB753E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921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E5EC-03B8-3C4E-AE00-39448C147B92}" type="datetimeFigureOut">
              <a:rPr lang="en-US" smtClean="0"/>
              <a:t>30/03/2017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035A1-A18B-6343-97C9-059FB753E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971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E5EC-03B8-3C4E-AE00-39448C147B92}" type="datetimeFigureOut">
              <a:rPr lang="en-US" smtClean="0"/>
              <a:t>30/03/2017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035A1-A18B-6343-97C9-059FB753E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9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E5EC-03B8-3C4E-AE00-39448C147B92}" type="datetimeFigureOut">
              <a:rPr lang="en-US" smtClean="0"/>
              <a:t>30/03/2017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035A1-A18B-6343-97C9-059FB753E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458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E5EC-03B8-3C4E-AE00-39448C147B92}" type="datetimeFigureOut">
              <a:rPr lang="en-US" smtClean="0"/>
              <a:t>30/03/2017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035A1-A18B-6343-97C9-059FB753E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667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EE5EC-03B8-3C4E-AE00-39448C147B92}" type="datetimeFigureOut">
              <a:rPr lang="en-US" smtClean="0"/>
              <a:t>30/03/2017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035A1-A18B-6343-97C9-059FB753E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10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74" y="726277"/>
            <a:ext cx="8640672" cy="558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781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titled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926" y="0"/>
            <a:ext cx="51683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797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titled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036" y="0"/>
            <a:ext cx="5146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386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titled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352" y="1077710"/>
            <a:ext cx="6870700" cy="429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057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ntitled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931" y="0"/>
            <a:ext cx="5146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9846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Amal Aldarwesh</dc:creator>
  <cp:lastModifiedBy>Amal Aldarwesh</cp:lastModifiedBy>
  <cp:revision>1</cp:revision>
  <dcterms:created xsi:type="dcterms:W3CDTF">2017-03-30T13:25:15Z</dcterms:created>
  <dcterms:modified xsi:type="dcterms:W3CDTF">2017-03-30T13:29:42Z</dcterms:modified>
</cp:coreProperties>
</file>