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9B0C1-A74C-45E0-AFC4-B1DE5D902777}" type="datetimeFigureOut">
              <a:rPr lang="en-US" smtClean="0"/>
              <a:t>27/7/2017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D30FB-2644-457D-BC44-24A476365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47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42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9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8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7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6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6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7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6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6416" y="6400800"/>
            <a:ext cx="628814" cy="276228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5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27/7/2017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50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3140819"/>
            <a:ext cx="6365081" cy="1728341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7.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Practicing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Problem Formulation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79512" y="1484784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4" y="332656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7544" y="5195664"/>
            <a:ext cx="7848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/>
              <a:t>Summer 2017</a:t>
            </a:r>
          </a:p>
          <a:p>
            <a:pPr fontAlgn="auto">
              <a:spcAft>
                <a:spcPts val="0"/>
              </a:spcAft>
              <a:buClr>
                <a:srgbClr val="56C5FF"/>
              </a:buClr>
              <a:defRPr/>
            </a:pPr>
            <a:endParaRPr lang="en-US" sz="2000" dirty="0">
              <a:solidFill>
                <a:srgbClr val="56C5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104456" cy="86754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Formulating your </a:t>
            </a:r>
            <a:r>
              <a:rPr lang="en-U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inal Design Project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797045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Today’s activity is what you will be presenting </a:t>
            </a:r>
            <a:br>
              <a:rPr lang="en-US" sz="2800" dirty="0" smtClean="0"/>
            </a:br>
            <a:r>
              <a:rPr lang="en-US" sz="2800" dirty="0" smtClean="0"/>
              <a:t>orally </a:t>
            </a:r>
            <a:r>
              <a:rPr lang="en-US" sz="2800" dirty="0" smtClean="0">
                <a:solidFill>
                  <a:srgbClr val="FFFF00"/>
                </a:solidFill>
              </a:rPr>
              <a:t>next week (5-7 min./group)</a:t>
            </a:r>
            <a:r>
              <a:rPr lang="en-US" sz="2800" dirty="0" smtClean="0"/>
              <a:t>; so do it right!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Your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  <a:r>
              <a:rPr lang="en-US" sz="2800" dirty="0"/>
              <a:t>oral </a:t>
            </a:r>
            <a:r>
              <a:rPr lang="en-US" sz="2800" dirty="0" smtClean="0"/>
              <a:t>presentation next week must</a:t>
            </a:r>
            <a:br>
              <a:rPr lang="en-US" sz="2800" dirty="0" smtClean="0"/>
            </a:br>
            <a:r>
              <a:rPr lang="en-US" sz="2800" dirty="0" smtClean="0"/>
              <a:t>include a complete problem formulation: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Well chosen descriptive title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Need analysis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SMART objectives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Constraints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Criteria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Human </a:t>
            </a:r>
            <a:r>
              <a:rPr lang="en-US" sz="2800" dirty="0" smtClean="0"/>
              <a:t>factors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978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68" y="-40373"/>
            <a:ext cx="7344816" cy="6515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Activity (Part one: </a:t>
            </a:r>
            <a:r>
              <a:rPr lang="en-US" sz="2400" b="1" dirty="0" smtClean="0">
                <a:solidFill>
                  <a:srgbClr val="FF0000"/>
                </a:solidFill>
              </a:rPr>
              <a:t>45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48912" y="587836"/>
            <a:ext cx="80155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Perform a group discussion with your team </a:t>
            </a:r>
            <a:br>
              <a:rPr lang="en-US" sz="2400" dirty="0" smtClean="0">
                <a:solidFill>
                  <a:prstClr val="white"/>
                </a:solidFill>
              </a:rPr>
            </a:br>
            <a:r>
              <a:rPr lang="en-US" sz="2400" dirty="0" smtClean="0">
                <a:solidFill>
                  <a:prstClr val="white"/>
                </a:solidFill>
              </a:rPr>
              <a:t>members to formulate your final design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Start with: “we will design-----------to perform -----------”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Choose a proper title (up to 10 words)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Answer the following questions: What? How? Why?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Draw the objectives tree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Assess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primary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secondary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4 constraints and 4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human factors issues in your </a:t>
            </a:r>
            <a:r>
              <a:rPr lang="en-US" sz="2400" dirty="0" smtClean="0">
                <a:solidFill>
                  <a:prstClr val="white"/>
                </a:solidFill>
              </a:rPr>
              <a:t>design </a:t>
            </a:r>
            <a:endParaRPr lang="en-US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9151" y="4594530"/>
            <a:ext cx="7344816" cy="65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Activity (Part Two: </a:t>
            </a:r>
            <a:r>
              <a:rPr lang="en-US" sz="2400" b="1" dirty="0" smtClean="0">
                <a:solidFill>
                  <a:srgbClr val="FF0000"/>
                </a:solidFill>
              </a:rPr>
              <a:t>30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6469" y="5301208"/>
            <a:ext cx="76466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Each group reads out the results of their 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Other groups are expected to criticize/evaluate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983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</TotalTime>
  <Words>74</Words>
  <Application>Microsoft Office PowerPoint</Application>
  <PresentationFormat>On-screen Show (4:3)</PresentationFormat>
  <Paragraphs>33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7.  Practicing  Problem Formulation</vt:lpstr>
      <vt:lpstr>Formulating your Final Design Project</vt:lpstr>
      <vt:lpstr>Todays Activity (Part one: 45 minutes)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16</cp:revision>
  <dcterms:created xsi:type="dcterms:W3CDTF">2009-11-13T13:05:21Z</dcterms:created>
  <dcterms:modified xsi:type="dcterms:W3CDTF">2017-07-27T20:20:35Z</dcterms:modified>
</cp:coreProperties>
</file>