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4"/>
  </p:notes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9B0C1-A74C-45E0-AFC4-B1DE5D902777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D30FB-2644-457D-BC44-24A476365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4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4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D30FB-2644-457D-BC44-24A476365D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8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7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7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A6D0D-F05A-4209-97B7-7F98C6D8FD3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6C2C1-9001-4F0F-8BA3-971EB5A0B68B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5" y="381001"/>
            <a:ext cx="1143299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F51FF-500C-4B43-A881-126974DFD38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6074-6DC7-42ED-A437-561A6BB351B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32D2A-4289-43CE-9C4E-9D545A9440D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7D48E-930C-4088-B246-07F73341CA7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9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2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E1C9D-3320-42A2-8B0B-0EB413E5064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EC69E-5A84-4806-B392-BF6B413AC3B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5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18AB3-125A-4B93-8D62-C9417F76792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2B246-6183-49D8-83F8-F22B1308422C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50FCD-1965-4F79-AAE7-344E6A3C835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10304-8F58-4622-BEFD-41139B5DDF88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6404B-95EF-4EA3-B21E-7FFA399C094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6416" y="6400800"/>
            <a:ext cx="628814" cy="276228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983FF-F692-40FF-ABA6-2C3F43311E2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DB0FD-C127-4A77-AC7A-4A947B7DD632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9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6505C-171E-4086-A1D7-60D2113DA15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2EFF6-50FD-4E26-831E-0FC9A5FE5A59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F17AB-C572-4F4F-AB5F-68108F5697A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39DB3-9D5F-418B-B8AA-D7BA20736DF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2D2D2F-385B-4CD2-AFB0-9B8B4F3E1EA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80" y="6400800"/>
            <a:ext cx="62881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900F57-C2D1-4824-B86B-748581A4726E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50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79" indent="-167879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831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69" indent="-16430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96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716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558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7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3140819"/>
            <a:ext cx="6365081" cy="1728341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7.</a:t>
            </a:r>
            <a:br>
              <a:rPr lang="en-US" altLang="en-US" sz="3300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Practicing </a:t>
            </a:r>
            <a:br>
              <a:rPr lang="en-US" altLang="en-US" sz="3300" b="1" i="1" dirty="0" smtClean="0"/>
            </a:br>
            <a:r>
              <a:rPr lang="en-US" altLang="en-US" sz="3300" b="1" i="1" dirty="0" smtClean="0"/>
              <a:t>Problem Formulation</a:t>
            </a:r>
            <a:endParaRPr lang="en-US" sz="3300" i="1" dirty="0"/>
          </a:p>
        </p:txBody>
      </p:sp>
      <p:sp>
        <p:nvSpPr>
          <p:cNvPr id="6" name="Rectangle 5"/>
          <p:cNvSpPr/>
          <p:nvPr/>
        </p:nvSpPr>
        <p:spPr>
          <a:xfrm>
            <a:off x="179512" y="1484784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4" y="332656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67544" y="5195664"/>
            <a:ext cx="7848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FALL </a:t>
            </a:r>
            <a:r>
              <a:rPr lang="en-US" sz="2000" dirty="0"/>
              <a:t>2017</a:t>
            </a:r>
          </a:p>
          <a:p>
            <a:pPr fontAlgn="auto">
              <a:spcAft>
                <a:spcPts val="0"/>
              </a:spcAft>
              <a:buClr>
                <a:srgbClr val="56C5FF"/>
              </a:buClr>
              <a:defRPr/>
            </a:pPr>
            <a:endParaRPr lang="en-US" sz="2000" dirty="0">
              <a:solidFill>
                <a:srgbClr val="56C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68" y="-40373"/>
            <a:ext cx="7344816" cy="65152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Todays 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Activity (Part one: </a:t>
            </a:r>
            <a:r>
              <a:rPr lang="en-US" sz="2400" b="1" dirty="0" smtClean="0">
                <a:solidFill>
                  <a:srgbClr val="FF0000"/>
                </a:solidFill>
              </a:rPr>
              <a:t>45 minutes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912" y="587836"/>
            <a:ext cx="8015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Perform a group discussion with your team </a:t>
            </a:r>
            <a:br>
              <a:rPr lang="en-US" sz="2400" dirty="0" smtClean="0">
                <a:solidFill>
                  <a:prstClr val="white"/>
                </a:solidFill>
              </a:rPr>
            </a:br>
            <a:r>
              <a:rPr lang="en-US" sz="2400" dirty="0" smtClean="0">
                <a:solidFill>
                  <a:prstClr val="white"/>
                </a:solidFill>
              </a:rPr>
              <a:t>members to formulate your final design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Start with: “we will design-----------to perform -----------”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Choose a proper title (up to 10 words)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Answer the following questions: What? How?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Draw the objectives tree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Assess needs (needed information)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at least one primary objective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at least one secondary objective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at least 4 constraints and 4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human factors issues in your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specifications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9151" y="5081736"/>
            <a:ext cx="7344816" cy="651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Todays Activity (Part Two: </a:t>
            </a:r>
            <a:r>
              <a:rPr lang="en-US" sz="2400" b="1" dirty="0" smtClean="0">
                <a:solidFill>
                  <a:srgbClr val="FF0000"/>
                </a:solidFill>
              </a:rPr>
              <a:t>30 minutes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6469" y="5766355"/>
            <a:ext cx="7646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Each group reads out the results of their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Other groups are expected to </a:t>
            </a:r>
            <a:r>
              <a:rPr lang="en-US" sz="2400" dirty="0" smtClean="0">
                <a:solidFill>
                  <a:prstClr val="white"/>
                </a:solidFill>
              </a:rPr>
              <a:t>criticize/evaluate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98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</TotalTime>
  <Words>59</Words>
  <Application>Microsoft Office PowerPoint</Application>
  <PresentationFormat>On-screen Show (4:3)</PresentationFormat>
  <Paragraphs>23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Digital Blue Tunnel 16x9</vt:lpstr>
      <vt:lpstr>Studio 7.  Practicing  Problem Formulation</vt:lpstr>
      <vt:lpstr>Todays Activity (Part one: 45 minutes)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20</cp:revision>
  <dcterms:created xsi:type="dcterms:W3CDTF">2009-11-13T13:05:21Z</dcterms:created>
  <dcterms:modified xsi:type="dcterms:W3CDTF">2017-11-11T13:41:25Z</dcterms:modified>
</cp:coreProperties>
</file>