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notesMasterIdLst>
    <p:notesMasterId r:id="rId15"/>
  </p:notesMasterIdLst>
  <p:sldIdLst>
    <p:sldId id="258" r:id="rId2"/>
    <p:sldId id="257" r:id="rId3"/>
    <p:sldId id="259" r:id="rId4"/>
    <p:sldId id="270" r:id="rId5"/>
    <p:sldId id="260" r:id="rId6"/>
    <p:sldId id="264" r:id="rId7"/>
    <p:sldId id="261" r:id="rId8"/>
    <p:sldId id="265" r:id="rId9"/>
    <p:sldId id="267" r:id="rId10"/>
    <p:sldId id="262" r:id="rId11"/>
    <p:sldId id="263" r:id="rId12"/>
    <p:sldId id="266" r:id="rId13"/>
    <p:sldId id="268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A2013-DF7B-4FD9-9D5F-6C5080B5356D}" type="datetimeFigureOut">
              <a:rPr lang="en-US" smtClean="0"/>
              <a:t>3/12/2016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AF77B-2F13-4AFF-B767-14F47FFEF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55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6AFEC7-F63B-436D-B516-973363F3F6C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81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Supported by file pdf file: “Innovative Design Ideas”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04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55724616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3DCDC-C4C7-4A2E-82F8-FE669130BCF8}" type="datetimeFigureOut">
              <a:rPr lang="en-US"/>
              <a:pPr>
                <a:defRPr/>
              </a:pPr>
              <a:t>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9CDA3-54D5-481A-A478-C8DE7D56F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059949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BC4F5-F69F-4BDD-94A4-44ADF5A0FDE6}" type="datetimeFigureOut">
              <a:rPr lang="en-US"/>
              <a:pPr>
                <a:defRPr/>
              </a:pPr>
              <a:t>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12578-651F-4F66-8B5D-3662E7C112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572185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581B1-9893-4B0F-AE35-61AFF1E3CF25}" type="datetimeFigureOut">
              <a:rPr lang="en-US"/>
              <a:pPr>
                <a:defRPr/>
              </a:pPr>
              <a:t>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68AC2-6786-44CF-BC94-0ECC89DDB01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045885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5B2AC-641A-4D10-A6EE-0B7271AEEA65}" type="datetimeFigureOut">
              <a:rPr lang="en-US"/>
              <a:pPr>
                <a:defRPr/>
              </a:pPr>
              <a:t>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88C0-2C81-4575-A17A-7EE9B2B64FA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2339011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BF35D-CD1F-4D85-8010-369FEC784701}" type="datetimeFigureOut">
              <a:rPr lang="en-US"/>
              <a:pPr>
                <a:defRPr/>
              </a:pPr>
              <a:t>3/12/2016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FCFD9-3FC2-4B2D-98B9-7930B9CCA8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8793154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D9C54-F863-480E-B968-5441F3E78BF5}" type="datetimeFigureOut">
              <a:rPr lang="en-US"/>
              <a:pPr>
                <a:defRPr/>
              </a:pPr>
              <a:t>3/12/2016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C9285-9A37-4CB7-97BE-DAB0882740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4914309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DE38-5030-46F0-B132-3844AC966CD3}" type="datetimeFigureOut">
              <a:rPr lang="en-US"/>
              <a:pPr>
                <a:defRPr/>
              </a:pPr>
              <a:t>3/12/2016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8316416" y="6307693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64F0104A-9872-4743-8133-BBB5647F91F4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249268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9BB16-4EC5-4F4D-907F-03DBF2467DFE}" type="datetimeFigureOut">
              <a:rPr lang="en-US"/>
              <a:pPr>
                <a:defRPr/>
              </a:pPr>
              <a:t>3/12/2016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2D90E-EC3F-4D17-81EB-B5681B89B2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663120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C8E1-9A7C-4E78-8850-17B8CA2C2793}" type="datetimeFigureOut">
              <a:rPr lang="en-US"/>
              <a:pPr>
                <a:defRPr/>
              </a:pPr>
              <a:t>3/12/2016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B4796-C709-4265-8A88-DC90A2543DD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056647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/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29DC2-5B72-4B28-B43E-1DF1C119D0DB}" type="datetimeFigureOut">
              <a:rPr lang="en-US"/>
              <a:pPr>
                <a:defRPr/>
              </a:pPr>
              <a:t>3/12/2016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AECC-800A-4B34-950B-0D4C137283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7430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1905000"/>
            <a:ext cx="6853237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7597758-90E4-4296-B43D-BC9CA28FC2EC}" type="datetimeFigureOut">
              <a:rPr lang="en-US"/>
              <a:pPr>
                <a:defRPr/>
              </a:pPr>
              <a:t>3/12/2016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B8CBF1-E3CB-435B-8E93-F69EE0F5B0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6" r:id="rId1"/>
    <p:sldLayoutId id="2147483770" r:id="rId2"/>
    <p:sldLayoutId id="2147483777" r:id="rId3"/>
    <p:sldLayoutId id="2147483771" r:id="rId4"/>
    <p:sldLayoutId id="2147483772" r:id="rId5"/>
    <p:sldLayoutId id="2147483773" r:id="rId6"/>
    <p:sldLayoutId id="2147483778" r:id="rId7"/>
    <p:sldLayoutId id="2147483779" r:id="rId8"/>
    <p:sldLayoutId id="2147483780" r:id="rId9"/>
    <p:sldLayoutId id="2147483774" r:id="rId10"/>
    <p:sldLayoutId id="2147483775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fontAlgn="base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fontAlgn="base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270" y="2996803"/>
            <a:ext cx="6365081" cy="2160389"/>
          </a:xfrm>
        </p:spPr>
        <p:txBody>
          <a:bodyPr/>
          <a:lstStyle/>
          <a:p>
            <a:pPr algn="ctr" defTabSz="514487">
              <a:defRPr/>
            </a:pPr>
            <a:r>
              <a:rPr lang="en-US" altLang="en-US" sz="3300" dirty="0"/>
              <a:t>Studio </a:t>
            </a:r>
            <a:r>
              <a:rPr lang="en-US" altLang="en-US" sz="3300" dirty="0" smtClean="0"/>
              <a:t>9.</a:t>
            </a:r>
            <a:r>
              <a:rPr lang="en-US" altLang="en-US" sz="3300" b="1" dirty="0" smtClean="0"/>
              <a:t/>
            </a:r>
            <a:br>
              <a:rPr lang="en-US" altLang="en-US" sz="3300" b="1" dirty="0" smtClean="0"/>
            </a:br>
            <a:r>
              <a:rPr lang="en-US" altLang="en-US" sz="3300" b="1" dirty="0"/>
              <a:t/>
            </a:r>
            <a:br>
              <a:rPr lang="en-US" altLang="en-US" sz="3300" b="1" dirty="0"/>
            </a:br>
            <a:r>
              <a:rPr lang="en-US" altLang="en-US" sz="3300" b="1" i="1" dirty="0" smtClean="0"/>
              <a:t>Creativity Examples and Brainstorming</a:t>
            </a:r>
            <a:endParaRPr lang="en-US" sz="33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50" y="5301208"/>
            <a:ext cx="5886450" cy="1314450"/>
          </a:xfrm>
        </p:spPr>
        <p:txBody>
          <a:bodyPr rtlCol="0">
            <a:normAutofit/>
          </a:bodyPr>
          <a:lstStyle/>
          <a:p>
            <a:pPr algn="ctr" defTabSz="514487">
              <a:defRPr/>
            </a:pPr>
            <a:r>
              <a:rPr lang="en-US" dirty="0" smtClean="0"/>
              <a:t>FALL 2016 </a:t>
            </a:r>
            <a:endParaRPr lang="en-US" dirty="0"/>
          </a:p>
          <a:p>
            <a:pPr defTabSz="514487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397" y="1999060"/>
            <a:ext cx="3429000" cy="1223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>
              <a:defRPr/>
            </a:pPr>
            <a:endParaRPr lang="en-US" sz="1350" dirty="0">
              <a:solidFill>
                <a:prstClr val="white"/>
              </a:solidFill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1" y="1089422"/>
            <a:ext cx="2364581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31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:\TEACHING\SCHOLAR - YEAR-1433-1434_2012-2013\GE105-T1-1433-1434\PHOTOS-ENGINEERING\The crumbs go through the holes and the birds get it.Cool-550533_391081027628274_16589820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" y="88510"/>
            <a:ext cx="3044183" cy="367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88" y="116632"/>
            <a:ext cx="4968552" cy="49685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07" y="3885838"/>
            <a:ext cx="3697213" cy="290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5492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4285859" cy="50479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20688"/>
            <a:ext cx="4474468" cy="55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877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2" y="0"/>
            <a:ext cx="4551308" cy="34429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221088"/>
            <a:ext cx="4392488" cy="24685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4624"/>
            <a:ext cx="2303176" cy="39064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6" y="3645024"/>
            <a:ext cx="4165873" cy="31030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208" y="1997847"/>
            <a:ext cx="1939329" cy="202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355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7710765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Now that you have seen some nice examples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 smtClean="0"/>
              <a:t>Brainstorm</a:t>
            </a:r>
            <a:r>
              <a:rPr lang="en-US" sz="2800" dirty="0" smtClean="0"/>
              <a:t> for </a:t>
            </a:r>
            <a:r>
              <a:rPr lang="en-US" sz="2800" u="sng" dirty="0" smtClean="0"/>
              <a:t>some creative ideas</a:t>
            </a:r>
            <a:r>
              <a:rPr lang="en-US" sz="2800" dirty="0" smtClean="0"/>
              <a:t> for your </a:t>
            </a:r>
            <a:br>
              <a:rPr lang="en-US" sz="2800" dirty="0" smtClean="0"/>
            </a:br>
            <a:r>
              <a:rPr lang="en-US" sz="2800" u="sng" dirty="0" smtClean="0"/>
              <a:t>final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 smtClean="0"/>
              <a:t>Do not criticize</a:t>
            </a:r>
            <a:r>
              <a:rPr lang="en-US" sz="2800" dirty="0" smtClean="0"/>
              <a:t> during brainstorming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05056" y="2744924"/>
            <a:ext cx="8170827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Guidelines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u="sng" dirty="0" smtClean="0"/>
              <a:t>Generate as many ideas as possible</a:t>
            </a:r>
            <a:r>
              <a:rPr lang="en-US" sz="2400" b="1" dirty="0" smtClean="0"/>
              <a:t>;</a:t>
            </a:r>
            <a:br>
              <a:rPr lang="en-US" sz="2400" b="1" dirty="0" smtClean="0"/>
            </a:br>
            <a:r>
              <a:rPr lang="en-US" sz="2400" b="1" dirty="0" smtClean="0"/>
              <a:t>go for quantity </a:t>
            </a:r>
            <a:r>
              <a:rPr lang="en-US" sz="2400" b="1" dirty="0" smtClean="0">
                <a:solidFill>
                  <a:srgbClr val="FF0000"/>
                </a:solidFill>
              </a:rPr>
              <a:t>(</a:t>
            </a:r>
            <a:r>
              <a:rPr lang="en-US" sz="2400" b="1" u="sng" dirty="0" smtClean="0">
                <a:solidFill>
                  <a:srgbClr val="FF0000"/>
                </a:solidFill>
              </a:rPr>
              <a:t>30mn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u="sng" dirty="0" smtClean="0"/>
              <a:t>Select the best two or three ideas</a:t>
            </a:r>
            <a:r>
              <a:rPr lang="en-US" sz="2400" b="1" dirty="0" smtClean="0">
                <a:solidFill>
                  <a:srgbClr val="FF0000"/>
                </a:solidFill>
              </a:rPr>
              <a:t> (</a:t>
            </a:r>
            <a:r>
              <a:rPr lang="en-US" sz="2400" b="1" u="sng" dirty="0" smtClean="0">
                <a:solidFill>
                  <a:srgbClr val="FF0000"/>
                </a:solidFill>
              </a:rPr>
              <a:t>15mn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u="sng" dirty="0" smtClean="0"/>
              <a:t>Present your creative ideas</a:t>
            </a:r>
            <a:r>
              <a:rPr lang="en-US" sz="2400" b="1" dirty="0" smtClean="0"/>
              <a:t> to the class for feedback</a:t>
            </a:r>
            <a:endParaRPr lang="en-US" sz="2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556792"/>
            <a:ext cx="237626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5481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-28045"/>
            <a:ext cx="3456384" cy="723528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Before We Start</a:t>
            </a:r>
            <a:endParaRPr lang="en-US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028" y="1012373"/>
            <a:ext cx="58877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With a simple </a:t>
            </a:r>
            <a:r>
              <a:rPr lang="en-US" sz="2800" u="sng" dirty="0" smtClean="0">
                <a:solidFill>
                  <a:srgbClr val="FFFF00"/>
                </a:solidFill>
                <a:latin typeface="+mj-lt"/>
              </a:rPr>
              <a:t>“twist”</a:t>
            </a:r>
            <a:r>
              <a:rPr lang="en-US" sz="2800" dirty="0" smtClean="0">
                <a:latin typeface="+mj-lt"/>
              </a:rPr>
              <a:t>, you can 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transform a </a:t>
            </a:r>
            <a:r>
              <a:rPr lang="en-US" sz="2800" u="sng" dirty="0" smtClean="0">
                <a:solidFill>
                  <a:srgbClr val="FF0000"/>
                </a:solidFill>
                <a:latin typeface="+mj-lt"/>
              </a:rPr>
              <a:t>“nothing” </a:t>
            </a:r>
            <a:r>
              <a:rPr lang="en-US" sz="2800" u="sng" dirty="0" smtClean="0">
                <a:latin typeface="+mj-lt"/>
              </a:rPr>
              <a:t>to </a:t>
            </a:r>
            <a:r>
              <a:rPr lang="en-US" sz="2800" u="sng" dirty="0" smtClean="0">
                <a:solidFill>
                  <a:srgbClr val="FF0000"/>
                </a:solidFill>
                <a:latin typeface="+mj-lt"/>
              </a:rPr>
              <a:t>“everything”</a:t>
            </a:r>
            <a:endParaRPr lang="en-US" sz="2800" u="sng" dirty="0" smtClean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Today’s studio is simply a </a:t>
            </a:r>
            <a:r>
              <a:rPr lang="en-US" sz="2800" u="sng" dirty="0" smtClean="0">
                <a:latin typeface="+mj-lt"/>
              </a:rPr>
              <a:t>list of creative real-life examples</a:t>
            </a:r>
            <a:r>
              <a:rPr lang="en-US" sz="2800" dirty="0" smtClean="0">
                <a:latin typeface="+mj-lt"/>
              </a:rPr>
              <a:t> to stimulate your thinking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In the </a:t>
            </a:r>
            <a:r>
              <a:rPr lang="en-US" sz="2800" u="sng" dirty="0" smtClean="0">
                <a:solidFill>
                  <a:srgbClr val="FFC000"/>
                </a:solidFill>
                <a:latin typeface="+mj-lt"/>
              </a:rPr>
              <a:t>second part</a:t>
            </a:r>
            <a:r>
              <a:rPr lang="en-US" sz="2800" dirty="0" smtClean="0">
                <a:solidFill>
                  <a:srgbClr val="FFC000"/>
                </a:solidFill>
                <a:latin typeface="+mj-lt"/>
              </a:rPr>
              <a:t> </a:t>
            </a:r>
            <a:r>
              <a:rPr lang="en-US" sz="2800" dirty="0" smtClean="0">
                <a:latin typeface="+mj-lt"/>
              </a:rPr>
              <a:t>of the studio 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you will </a:t>
            </a:r>
            <a:r>
              <a:rPr lang="en-US" sz="2800" dirty="0">
                <a:latin typeface="+mj-lt"/>
              </a:rPr>
              <a:t>be </a:t>
            </a:r>
            <a:r>
              <a:rPr lang="en-US" sz="2800" u="sng" dirty="0" smtClean="0">
                <a:latin typeface="+mj-lt"/>
              </a:rPr>
              <a:t>practicing </a:t>
            </a:r>
            <a:r>
              <a:rPr lang="en-US" sz="2800" u="sng" dirty="0" smtClean="0">
                <a:solidFill>
                  <a:srgbClr val="FFC000"/>
                </a:solidFill>
                <a:latin typeface="+mj-lt"/>
              </a:rPr>
              <a:t>brainstorming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>
                <a:latin typeface="+mj-lt"/>
              </a:rPr>
              <a:t/>
            </a:r>
            <a:br>
              <a:rPr lang="en-US" sz="2800" dirty="0">
                <a:latin typeface="+mj-lt"/>
              </a:rPr>
            </a:br>
            <a:r>
              <a:rPr lang="en-US" sz="2800" dirty="0">
                <a:latin typeface="+mj-lt"/>
              </a:rPr>
              <a:t>to generate creative ideas for </a:t>
            </a:r>
            <a:r>
              <a:rPr lang="en-US" sz="2800" dirty="0" smtClean="0">
                <a:latin typeface="+mj-lt"/>
              </a:rPr>
              <a:t>your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final </a:t>
            </a:r>
            <a:r>
              <a:rPr lang="en-US" sz="2800" dirty="0">
                <a:latin typeface="+mj-lt"/>
              </a:rPr>
              <a:t>project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084168" y="692696"/>
            <a:ext cx="2771800" cy="5040560"/>
            <a:chOff x="6192688" y="692696"/>
            <a:chExt cx="2915816" cy="5040560"/>
          </a:xfrm>
        </p:grpSpPr>
        <p:sp>
          <p:nvSpPr>
            <p:cNvPr id="7" name="Rectangle 6"/>
            <p:cNvSpPr/>
            <p:nvPr/>
          </p:nvSpPr>
          <p:spPr>
            <a:xfrm>
              <a:off x="6704522" y="764704"/>
              <a:ext cx="16866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“Nothing”</a:t>
              </a: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292783" y="1395509"/>
              <a:ext cx="2743648" cy="4134940"/>
              <a:chOff x="6292783" y="1395509"/>
              <a:chExt cx="2743648" cy="4134940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6687671" y="1395509"/>
                <a:ext cx="1654233" cy="1620982"/>
              </a:xfrm>
              <a:custGeom>
                <a:avLst/>
                <a:gdLst>
                  <a:gd name="connsiteX0" fmla="*/ 133004 w 1654233"/>
                  <a:gd name="connsiteY0" fmla="*/ 249382 h 1620982"/>
                  <a:gd name="connsiteX1" fmla="*/ 182880 w 1654233"/>
                  <a:gd name="connsiteY1" fmla="*/ 216131 h 1620982"/>
                  <a:gd name="connsiteX2" fmla="*/ 216131 w 1654233"/>
                  <a:gd name="connsiteY2" fmla="*/ 199505 h 1620982"/>
                  <a:gd name="connsiteX3" fmla="*/ 257695 w 1654233"/>
                  <a:gd name="connsiteY3" fmla="*/ 157942 h 1620982"/>
                  <a:gd name="connsiteX4" fmla="*/ 282633 w 1654233"/>
                  <a:gd name="connsiteY4" fmla="*/ 149629 h 1620982"/>
                  <a:gd name="connsiteX5" fmla="*/ 307571 w 1654233"/>
                  <a:gd name="connsiteY5" fmla="*/ 133004 h 1620982"/>
                  <a:gd name="connsiteX6" fmla="*/ 340822 w 1654233"/>
                  <a:gd name="connsiteY6" fmla="*/ 124691 h 1620982"/>
                  <a:gd name="connsiteX7" fmla="*/ 407324 w 1654233"/>
                  <a:gd name="connsiteY7" fmla="*/ 91440 h 1620982"/>
                  <a:gd name="connsiteX8" fmla="*/ 465513 w 1654233"/>
                  <a:gd name="connsiteY8" fmla="*/ 58189 h 1620982"/>
                  <a:gd name="connsiteX9" fmla="*/ 515389 w 1654233"/>
                  <a:gd name="connsiteY9" fmla="*/ 41564 h 1620982"/>
                  <a:gd name="connsiteX10" fmla="*/ 556953 w 1654233"/>
                  <a:gd name="connsiteY10" fmla="*/ 24938 h 1620982"/>
                  <a:gd name="connsiteX11" fmla="*/ 598516 w 1654233"/>
                  <a:gd name="connsiteY11" fmla="*/ 16625 h 1620982"/>
                  <a:gd name="connsiteX12" fmla="*/ 656706 w 1654233"/>
                  <a:gd name="connsiteY12" fmla="*/ 8313 h 1620982"/>
                  <a:gd name="connsiteX13" fmla="*/ 706582 w 1654233"/>
                  <a:gd name="connsiteY13" fmla="*/ 0 h 1620982"/>
                  <a:gd name="connsiteX14" fmla="*/ 1230284 w 1654233"/>
                  <a:gd name="connsiteY14" fmla="*/ 8313 h 1620982"/>
                  <a:gd name="connsiteX15" fmla="*/ 1255222 w 1654233"/>
                  <a:gd name="connsiteY15" fmla="*/ 16625 h 1620982"/>
                  <a:gd name="connsiteX16" fmla="*/ 1288473 w 1654233"/>
                  <a:gd name="connsiteY16" fmla="*/ 24938 h 1620982"/>
                  <a:gd name="connsiteX17" fmla="*/ 1313411 w 1654233"/>
                  <a:gd name="connsiteY17" fmla="*/ 41564 h 1620982"/>
                  <a:gd name="connsiteX18" fmla="*/ 1338349 w 1654233"/>
                  <a:gd name="connsiteY18" fmla="*/ 49876 h 1620982"/>
                  <a:gd name="connsiteX19" fmla="*/ 1354975 w 1654233"/>
                  <a:gd name="connsiteY19" fmla="*/ 74815 h 1620982"/>
                  <a:gd name="connsiteX20" fmla="*/ 1379913 w 1654233"/>
                  <a:gd name="connsiteY20" fmla="*/ 99753 h 1620982"/>
                  <a:gd name="connsiteX21" fmla="*/ 1429789 w 1654233"/>
                  <a:gd name="connsiteY21" fmla="*/ 149629 h 1620982"/>
                  <a:gd name="connsiteX22" fmla="*/ 1454727 w 1654233"/>
                  <a:gd name="connsiteY22" fmla="*/ 199505 h 1620982"/>
                  <a:gd name="connsiteX23" fmla="*/ 1471353 w 1654233"/>
                  <a:gd name="connsiteY23" fmla="*/ 232756 h 1620982"/>
                  <a:gd name="connsiteX24" fmla="*/ 1487978 w 1654233"/>
                  <a:gd name="connsiteY24" fmla="*/ 249382 h 1620982"/>
                  <a:gd name="connsiteX25" fmla="*/ 1504604 w 1654233"/>
                  <a:gd name="connsiteY25" fmla="*/ 274320 h 1620982"/>
                  <a:gd name="connsiteX26" fmla="*/ 1512916 w 1654233"/>
                  <a:gd name="connsiteY26" fmla="*/ 299258 h 1620982"/>
                  <a:gd name="connsiteX27" fmla="*/ 1529542 w 1654233"/>
                  <a:gd name="connsiteY27" fmla="*/ 315884 h 1620982"/>
                  <a:gd name="connsiteX28" fmla="*/ 1537855 w 1654233"/>
                  <a:gd name="connsiteY28" fmla="*/ 349135 h 1620982"/>
                  <a:gd name="connsiteX29" fmla="*/ 1554480 w 1654233"/>
                  <a:gd name="connsiteY29" fmla="*/ 374073 h 1620982"/>
                  <a:gd name="connsiteX30" fmla="*/ 1562793 w 1654233"/>
                  <a:gd name="connsiteY30" fmla="*/ 415636 h 1620982"/>
                  <a:gd name="connsiteX31" fmla="*/ 1587731 w 1654233"/>
                  <a:gd name="connsiteY31" fmla="*/ 482138 h 1620982"/>
                  <a:gd name="connsiteX32" fmla="*/ 1612669 w 1654233"/>
                  <a:gd name="connsiteY32" fmla="*/ 548640 h 1620982"/>
                  <a:gd name="connsiteX33" fmla="*/ 1620982 w 1654233"/>
                  <a:gd name="connsiteY33" fmla="*/ 631767 h 1620982"/>
                  <a:gd name="connsiteX34" fmla="*/ 1645920 w 1654233"/>
                  <a:gd name="connsiteY34" fmla="*/ 723207 h 1620982"/>
                  <a:gd name="connsiteX35" fmla="*/ 1654233 w 1654233"/>
                  <a:gd name="connsiteY35" fmla="*/ 756458 h 1620982"/>
                  <a:gd name="connsiteX36" fmla="*/ 1645920 w 1654233"/>
                  <a:gd name="connsiteY36" fmla="*/ 1064029 h 1620982"/>
                  <a:gd name="connsiteX37" fmla="*/ 1629295 w 1654233"/>
                  <a:gd name="connsiteY37" fmla="*/ 1122218 h 1620982"/>
                  <a:gd name="connsiteX38" fmla="*/ 1587731 w 1654233"/>
                  <a:gd name="connsiteY38" fmla="*/ 1180407 h 1620982"/>
                  <a:gd name="connsiteX39" fmla="*/ 1579418 w 1654233"/>
                  <a:gd name="connsiteY39" fmla="*/ 1205345 h 1620982"/>
                  <a:gd name="connsiteX40" fmla="*/ 1546167 w 1654233"/>
                  <a:gd name="connsiteY40" fmla="*/ 1255222 h 1620982"/>
                  <a:gd name="connsiteX41" fmla="*/ 1512916 w 1654233"/>
                  <a:gd name="connsiteY41" fmla="*/ 1296785 h 1620982"/>
                  <a:gd name="connsiteX42" fmla="*/ 1487978 w 1654233"/>
                  <a:gd name="connsiteY42" fmla="*/ 1338349 h 1620982"/>
                  <a:gd name="connsiteX43" fmla="*/ 1471353 w 1654233"/>
                  <a:gd name="connsiteY43" fmla="*/ 1363287 h 1620982"/>
                  <a:gd name="connsiteX44" fmla="*/ 1429789 w 1654233"/>
                  <a:gd name="connsiteY44" fmla="*/ 1404851 h 1620982"/>
                  <a:gd name="connsiteX45" fmla="*/ 1379913 w 1654233"/>
                  <a:gd name="connsiteY45" fmla="*/ 1446415 h 1620982"/>
                  <a:gd name="connsiteX46" fmla="*/ 1338349 w 1654233"/>
                  <a:gd name="connsiteY46" fmla="*/ 1487978 h 1620982"/>
                  <a:gd name="connsiteX47" fmla="*/ 1313411 w 1654233"/>
                  <a:gd name="connsiteY47" fmla="*/ 1496291 h 1620982"/>
                  <a:gd name="connsiteX48" fmla="*/ 1263535 w 1654233"/>
                  <a:gd name="connsiteY48" fmla="*/ 1529542 h 1620982"/>
                  <a:gd name="connsiteX49" fmla="*/ 1213658 w 1654233"/>
                  <a:gd name="connsiteY49" fmla="*/ 1546167 h 1620982"/>
                  <a:gd name="connsiteX50" fmla="*/ 1147156 w 1654233"/>
                  <a:gd name="connsiteY50" fmla="*/ 1579418 h 1620982"/>
                  <a:gd name="connsiteX51" fmla="*/ 1088967 w 1654233"/>
                  <a:gd name="connsiteY51" fmla="*/ 1596044 h 1620982"/>
                  <a:gd name="connsiteX52" fmla="*/ 1047404 w 1654233"/>
                  <a:gd name="connsiteY52" fmla="*/ 1604356 h 1620982"/>
                  <a:gd name="connsiteX53" fmla="*/ 972589 w 1654233"/>
                  <a:gd name="connsiteY53" fmla="*/ 1620982 h 1620982"/>
                  <a:gd name="connsiteX54" fmla="*/ 556953 w 1654233"/>
                  <a:gd name="connsiteY54" fmla="*/ 1612669 h 1620982"/>
                  <a:gd name="connsiteX55" fmla="*/ 515389 w 1654233"/>
                  <a:gd name="connsiteY55" fmla="*/ 1596044 h 1620982"/>
                  <a:gd name="connsiteX56" fmla="*/ 432262 w 1654233"/>
                  <a:gd name="connsiteY56" fmla="*/ 1579418 h 1620982"/>
                  <a:gd name="connsiteX57" fmla="*/ 407324 w 1654233"/>
                  <a:gd name="connsiteY57" fmla="*/ 1562793 h 1620982"/>
                  <a:gd name="connsiteX58" fmla="*/ 357447 w 1654233"/>
                  <a:gd name="connsiteY58" fmla="*/ 1546167 h 1620982"/>
                  <a:gd name="connsiteX59" fmla="*/ 307571 w 1654233"/>
                  <a:gd name="connsiteY59" fmla="*/ 1521229 h 1620982"/>
                  <a:gd name="connsiteX60" fmla="*/ 257695 w 1654233"/>
                  <a:gd name="connsiteY60" fmla="*/ 1496291 h 1620982"/>
                  <a:gd name="connsiteX61" fmla="*/ 216131 w 1654233"/>
                  <a:gd name="connsiteY61" fmla="*/ 1471353 h 1620982"/>
                  <a:gd name="connsiteX62" fmla="*/ 199506 w 1654233"/>
                  <a:gd name="connsiteY62" fmla="*/ 1454727 h 1620982"/>
                  <a:gd name="connsiteX63" fmla="*/ 141316 w 1654233"/>
                  <a:gd name="connsiteY63" fmla="*/ 1421476 h 1620982"/>
                  <a:gd name="connsiteX64" fmla="*/ 108066 w 1654233"/>
                  <a:gd name="connsiteY64" fmla="*/ 1371600 h 1620982"/>
                  <a:gd name="connsiteX65" fmla="*/ 83127 w 1654233"/>
                  <a:gd name="connsiteY65" fmla="*/ 1321724 h 1620982"/>
                  <a:gd name="connsiteX66" fmla="*/ 74815 w 1654233"/>
                  <a:gd name="connsiteY66" fmla="*/ 1296785 h 1620982"/>
                  <a:gd name="connsiteX67" fmla="*/ 58189 w 1654233"/>
                  <a:gd name="connsiteY67" fmla="*/ 1271847 h 1620982"/>
                  <a:gd name="connsiteX68" fmla="*/ 49876 w 1654233"/>
                  <a:gd name="connsiteY68" fmla="*/ 1238596 h 1620982"/>
                  <a:gd name="connsiteX69" fmla="*/ 33251 w 1654233"/>
                  <a:gd name="connsiteY69" fmla="*/ 1188720 h 1620982"/>
                  <a:gd name="connsiteX70" fmla="*/ 24938 w 1654233"/>
                  <a:gd name="connsiteY70" fmla="*/ 1163782 h 1620982"/>
                  <a:gd name="connsiteX71" fmla="*/ 16626 w 1654233"/>
                  <a:gd name="connsiteY71" fmla="*/ 1072342 h 1620982"/>
                  <a:gd name="connsiteX72" fmla="*/ 8313 w 1654233"/>
                  <a:gd name="connsiteY72" fmla="*/ 1030778 h 1620982"/>
                  <a:gd name="connsiteX73" fmla="*/ 0 w 1654233"/>
                  <a:gd name="connsiteY73" fmla="*/ 980902 h 1620982"/>
                  <a:gd name="connsiteX74" fmla="*/ 8313 w 1654233"/>
                  <a:gd name="connsiteY74" fmla="*/ 490451 h 1620982"/>
                  <a:gd name="connsiteX75" fmla="*/ 24938 w 1654233"/>
                  <a:gd name="connsiteY75" fmla="*/ 440575 h 1620982"/>
                  <a:gd name="connsiteX76" fmla="*/ 33251 w 1654233"/>
                  <a:gd name="connsiteY76" fmla="*/ 415636 h 1620982"/>
                  <a:gd name="connsiteX77" fmla="*/ 83127 w 1654233"/>
                  <a:gd name="connsiteY77" fmla="*/ 357447 h 1620982"/>
                  <a:gd name="connsiteX78" fmla="*/ 99753 w 1654233"/>
                  <a:gd name="connsiteY78" fmla="*/ 340822 h 1620982"/>
                  <a:gd name="connsiteX79" fmla="*/ 124691 w 1654233"/>
                  <a:gd name="connsiteY79" fmla="*/ 332509 h 1620982"/>
                  <a:gd name="connsiteX80" fmla="*/ 174567 w 1654233"/>
                  <a:gd name="connsiteY80" fmla="*/ 290945 h 1620982"/>
                  <a:gd name="connsiteX81" fmla="*/ 182880 w 1654233"/>
                  <a:gd name="connsiteY81" fmla="*/ 266007 h 1620982"/>
                  <a:gd name="connsiteX82" fmla="*/ 199506 w 1654233"/>
                  <a:gd name="connsiteY82" fmla="*/ 216131 h 1620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54233" h="1620982">
                    <a:moveTo>
                      <a:pt x="133004" y="249382"/>
                    </a:moveTo>
                    <a:cubicBezTo>
                      <a:pt x="149629" y="238298"/>
                      <a:pt x="165746" y="226411"/>
                      <a:pt x="182880" y="216131"/>
                    </a:cubicBezTo>
                    <a:cubicBezTo>
                      <a:pt x="193506" y="209755"/>
                      <a:pt x="206349" y="207113"/>
                      <a:pt x="216131" y="199505"/>
                    </a:cubicBezTo>
                    <a:cubicBezTo>
                      <a:pt x="231597" y="187476"/>
                      <a:pt x="239107" y="164138"/>
                      <a:pt x="257695" y="157942"/>
                    </a:cubicBezTo>
                    <a:cubicBezTo>
                      <a:pt x="266008" y="155171"/>
                      <a:pt x="274796" y="153548"/>
                      <a:pt x="282633" y="149629"/>
                    </a:cubicBezTo>
                    <a:cubicBezTo>
                      <a:pt x="291569" y="145161"/>
                      <a:pt x="298388" y="136939"/>
                      <a:pt x="307571" y="133004"/>
                    </a:cubicBezTo>
                    <a:cubicBezTo>
                      <a:pt x="318072" y="128504"/>
                      <a:pt x="329738" y="127462"/>
                      <a:pt x="340822" y="124691"/>
                    </a:cubicBezTo>
                    <a:cubicBezTo>
                      <a:pt x="395464" y="70046"/>
                      <a:pt x="292712" y="167846"/>
                      <a:pt x="407324" y="91440"/>
                    </a:cubicBezTo>
                    <a:cubicBezTo>
                      <a:pt x="429816" y="76445"/>
                      <a:pt x="439149" y="68735"/>
                      <a:pt x="465513" y="58189"/>
                    </a:cubicBezTo>
                    <a:cubicBezTo>
                      <a:pt x="481784" y="51680"/>
                      <a:pt x="499118" y="48073"/>
                      <a:pt x="515389" y="41564"/>
                    </a:cubicBezTo>
                    <a:cubicBezTo>
                      <a:pt x="529244" y="36022"/>
                      <a:pt x="542660" y="29226"/>
                      <a:pt x="556953" y="24938"/>
                    </a:cubicBezTo>
                    <a:cubicBezTo>
                      <a:pt x="570486" y="20878"/>
                      <a:pt x="584579" y="18948"/>
                      <a:pt x="598516" y="16625"/>
                    </a:cubicBezTo>
                    <a:cubicBezTo>
                      <a:pt x="617843" y="13404"/>
                      <a:pt x="637340" y="11292"/>
                      <a:pt x="656706" y="8313"/>
                    </a:cubicBezTo>
                    <a:cubicBezTo>
                      <a:pt x="673365" y="5750"/>
                      <a:pt x="689957" y="2771"/>
                      <a:pt x="706582" y="0"/>
                    </a:cubicBezTo>
                    <a:lnTo>
                      <a:pt x="1230284" y="8313"/>
                    </a:lnTo>
                    <a:cubicBezTo>
                      <a:pt x="1239042" y="8578"/>
                      <a:pt x="1246797" y="14218"/>
                      <a:pt x="1255222" y="16625"/>
                    </a:cubicBezTo>
                    <a:cubicBezTo>
                      <a:pt x="1266207" y="19764"/>
                      <a:pt x="1277389" y="22167"/>
                      <a:pt x="1288473" y="24938"/>
                    </a:cubicBezTo>
                    <a:cubicBezTo>
                      <a:pt x="1296786" y="30480"/>
                      <a:pt x="1304475" y="37096"/>
                      <a:pt x="1313411" y="41564"/>
                    </a:cubicBezTo>
                    <a:cubicBezTo>
                      <a:pt x="1321248" y="45483"/>
                      <a:pt x="1331507" y="44402"/>
                      <a:pt x="1338349" y="49876"/>
                    </a:cubicBezTo>
                    <a:cubicBezTo>
                      <a:pt x="1346151" y="56117"/>
                      <a:pt x="1348579" y="67140"/>
                      <a:pt x="1354975" y="74815"/>
                    </a:cubicBezTo>
                    <a:cubicBezTo>
                      <a:pt x="1362501" y="83846"/>
                      <a:pt x="1372262" y="90827"/>
                      <a:pt x="1379913" y="99753"/>
                    </a:cubicBezTo>
                    <a:cubicBezTo>
                      <a:pt x="1421156" y="147870"/>
                      <a:pt x="1385888" y="120362"/>
                      <a:pt x="1429789" y="149629"/>
                    </a:cubicBezTo>
                    <a:cubicBezTo>
                      <a:pt x="1445030" y="195350"/>
                      <a:pt x="1428945" y="154386"/>
                      <a:pt x="1454727" y="199505"/>
                    </a:cubicBezTo>
                    <a:cubicBezTo>
                      <a:pt x="1460875" y="210264"/>
                      <a:pt x="1464479" y="222445"/>
                      <a:pt x="1471353" y="232756"/>
                    </a:cubicBezTo>
                    <a:cubicBezTo>
                      <a:pt x="1475700" y="239277"/>
                      <a:pt x="1483082" y="243262"/>
                      <a:pt x="1487978" y="249382"/>
                    </a:cubicBezTo>
                    <a:cubicBezTo>
                      <a:pt x="1494219" y="257183"/>
                      <a:pt x="1499062" y="266007"/>
                      <a:pt x="1504604" y="274320"/>
                    </a:cubicBezTo>
                    <a:cubicBezTo>
                      <a:pt x="1507375" y="282633"/>
                      <a:pt x="1508408" y="291744"/>
                      <a:pt x="1512916" y="299258"/>
                    </a:cubicBezTo>
                    <a:cubicBezTo>
                      <a:pt x="1516948" y="305979"/>
                      <a:pt x="1526037" y="308874"/>
                      <a:pt x="1529542" y="315884"/>
                    </a:cubicBezTo>
                    <a:cubicBezTo>
                      <a:pt x="1534651" y="326103"/>
                      <a:pt x="1533355" y="338634"/>
                      <a:pt x="1537855" y="349135"/>
                    </a:cubicBezTo>
                    <a:cubicBezTo>
                      <a:pt x="1541790" y="358318"/>
                      <a:pt x="1548938" y="365760"/>
                      <a:pt x="1554480" y="374073"/>
                    </a:cubicBezTo>
                    <a:cubicBezTo>
                      <a:pt x="1557251" y="387927"/>
                      <a:pt x="1558733" y="402103"/>
                      <a:pt x="1562793" y="415636"/>
                    </a:cubicBezTo>
                    <a:cubicBezTo>
                      <a:pt x="1574228" y="453753"/>
                      <a:pt x="1579658" y="449845"/>
                      <a:pt x="1587731" y="482138"/>
                    </a:cubicBezTo>
                    <a:cubicBezTo>
                      <a:pt x="1602113" y="539662"/>
                      <a:pt x="1585301" y="507587"/>
                      <a:pt x="1612669" y="548640"/>
                    </a:cubicBezTo>
                    <a:cubicBezTo>
                      <a:pt x="1615440" y="576349"/>
                      <a:pt x="1616404" y="604299"/>
                      <a:pt x="1620982" y="631767"/>
                    </a:cubicBezTo>
                    <a:cubicBezTo>
                      <a:pt x="1632837" y="702899"/>
                      <a:pt x="1633025" y="678077"/>
                      <a:pt x="1645920" y="723207"/>
                    </a:cubicBezTo>
                    <a:cubicBezTo>
                      <a:pt x="1649059" y="734192"/>
                      <a:pt x="1651462" y="745374"/>
                      <a:pt x="1654233" y="756458"/>
                    </a:cubicBezTo>
                    <a:cubicBezTo>
                      <a:pt x="1651462" y="858982"/>
                      <a:pt x="1650917" y="961590"/>
                      <a:pt x="1645920" y="1064029"/>
                    </a:cubicBezTo>
                    <a:cubicBezTo>
                      <a:pt x="1645704" y="1068453"/>
                      <a:pt x="1633379" y="1115070"/>
                      <a:pt x="1629295" y="1122218"/>
                    </a:cubicBezTo>
                    <a:cubicBezTo>
                      <a:pt x="1614223" y="1148593"/>
                      <a:pt x="1600603" y="1154662"/>
                      <a:pt x="1587731" y="1180407"/>
                    </a:cubicBezTo>
                    <a:cubicBezTo>
                      <a:pt x="1583812" y="1188244"/>
                      <a:pt x="1583673" y="1197685"/>
                      <a:pt x="1579418" y="1205345"/>
                    </a:cubicBezTo>
                    <a:cubicBezTo>
                      <a:pt x="1569714" y="1222812"/>
                      <a:pt x="1557251" y="1238596"/>
                      <a:pt x="1546167" y="1255222"/>
                    </a:cubicBezTo>
                    <a:cubicBezTo>
                      <a:pt x="1525194" y="1286682"/>
                      <a:pt x="1536607" y="1273096"/>
                      <a:pt x="1512916" y="1296785"/>
                    </a:cubicBezTo>
                    <a:cubicBezTo>
                      <a:pt x="1498481" y="1340095"/>
                      <a:pt x="1514060" y="1305747"/>
                      <a:pt x="1487978" y="1338349"/>
                    </a:cubicBezTo>
                    <a:cubicBezTo>
                      <a:pt x="1481737" y="1346150"/>
                      <a:pt x="1477932" y="1355768"/>
                      <a:pt x="1471353" y="1363287"/>
                    </a:cubicBezTo>
                    <a:cubicBezTo>
                      <a:pt x="1458451" y="1378033"/>
                      <a:pt x="1443644" y="1390996"/>
                      <a:pt x="1429789" y="1404851"/>
                    </a:cubicBezTo>
                    <a:cubicBezTo>
                      <a:pt x="1397787" y="1436853"/>
                      <a:pt x="1414632" y="1423268"/>
                      <a:pt x="1379913" y="1446415"/>
                    </a:cubicBezTo>
                    <a:cubicBezTo>
                      <a:pt x="1363287" y="1471353"/>
                      <a:pt x="1366058" y="1474123"/>
                      <a:pt x="1338349" y="1487978"/>
                    </a:cubicBezTo>
                    <a:cubicBezTo>
                      <a:pt x="1330512" y="1491897"/>
                      <a:pt x="1321071" y="1492036"/>
                      <a:pt x="1313411" y="1496291"/>
                    </a:cubicBezTo>
                    <a:cubicBezTo>
                      <a:pt x="1295944" y="1505995"/>
                      <a:pt x="1282491" y="1523224"/>
                      <a:pt x="1263535" y="1529542"/>
                    </a:cubicBezTo>
                    <a:lnTo>
                      <a:pt x="1213658" y="1546167"/>
                    </a:lnTo>
                    <a:cubicBezTo>
                      <a:pt x="1184641" y="1575186"/>
                      <a:pt x="1204469" y="1560314"/>
                      <a:pt x="1147156" y="1579418"/>
                    </a:cubicBezTo>
                    <a:cubicBezTo>
                      <a:pt x="1119383" y="1588676"/>
                      <a:pt x="1120284" y="1589085"/>
                      <a:pt x="1088967" y="1596044"/>
                    </a:cubicBezTo>
                    <a:cubicBezTo>
                      <a:pt x="1075175" y="1599109"/>
                      <a:pt x="1061219" y="1601396"/>
                      <a:pt x="1047404" y="1604356"/>
                    </a:cubicBezTo>
                    <a:lnTo>
                      <a:pt x="972589" y="1620982"/>
                    </a:lnTo>
                    <a:cubicBezTo>
                      <a:pt x="834044" y="1618211"/>
                      <a:pt x="695320" y="1620216"/>
                      <a:pt x="556953" y="1612669"/>
                    </a:cubicBezTo>
                    <a:cubicBezTo>
                      <a:pt x="542053" y="1611856"/>
                      <a:pt x="529807" y="1599889"/>
                      <a:pt x="515389" y="1596044"/>
                    </a:cubicBezTo>
                    <a:cubicBezTo>
                      <a:pt x="488085" y="1588763"/>
                      <a:pt x="432262" y="1579418"/>
                      <a:pt x="432262" y="1579418"/>
                    </a:cubicBezTo>
                    <a:cubicBezTo>
                      <a:pt x="423949" y="1573876"/>
                      <a:pt x="416453" y="1566851"/>
                      <a:pt x="407324" y="1562793"/>
                    </a:cubicBezTo>
                    <a:cubicBezTo>
                      <a:pt x="391309" y="1555675"/>
                      <a:pt x="372029" y="1555888"/>
                      <a:pt x="357447" y="1546167"/>
                    </a:cubicBezTo>
                    <a:cubicBezTo>
                      <a:pt x="285979" y="1498522"/>
                      <a:pt x="376403" y="1555645"/>
                      <a:pt x="307571" y="1521229"/>
                    </a:cubicBezTo>
                    <a:cubicBezTo>
                      <a:pt x="243113" y="1489000"/>
                      <a:pt x="320378" y="1517186"/>
                      <a:pt x="257695" y="1496291"/>
                    </a:cubicBezTo>
                    <a:cubicBezTo>
                      <a:pt x="215566" y="1454162"/>
                      <a:pt x="270090" y="1503728"/>
                      <a:pt x="216131" y="1471353"/>
                    </a:cubicBezTo>
                    <a:cubicBezTo>
                      <a:pt x="209411" y="1467321"/>
                      <a:pt x="205626" y="1459623"/>
                      <a:pt x="199506" y="1454727"/>
                    </a:cubicBezTo>
                    <a:cubicBezTo>
                      <a:pt x="179928" y="1439065"/>
                      <a:pt x="164065" y="1432851"/>
                      <a:pt x="141316" y="1421476"/>
                    </a:cubicBezTo>
                    <a:cubicBezTo>
                      <a:pt x="130233" y="1404851"/>
                      <a:pt x="114385" y="1390556"/>
                      <a:pt x="108066" y="1371600"/>
                    </a:cubicBezTo>
                    <a:cubicBezTo>
                      <a:pt x="96594" y="1337184"/>
                      <a:pt x="104614" y="1353953"/>
                      <a:pt x="83127" y="1321724"/>
                    </a:cubicBezTo>
                    <a:cubicBezTo>
                      <a:pt x="80356" y="1313411"/>
                      <a:pt x="78734" y="1304623"/>
                      <a:pt x="74815" y="1296785"/>
                    </a:cubicBezTo>
                    <a:cubicBezTo>
                      <a:pt x="70347" y="1287849"/>
                      <a:pt x="62125" y="1281030"/>
                      <a:pt x="58189" y="1271847"/>
                    </a:cubicBezTo>
                    <a:cubicBezTo>
                      <a:pt x="53688" y="1261346"/>
                      <a:pt x="53159" y="1249539"/>
                      <a:pt x="49876" y="1238596"/>
                    </a:cubicBezTo>
                    <a:cubicBezTo>
                      <a:pt x="44840" y="1221810"/>
                      <a:pt x="38793" y="1205345"/>
                      <a:pt x="33251" y="1188720"/>
                    </a:cubicBezTo>
                    <a:lnTo>
                      <a:pt x="24938" y="1163782"/>
                    </a:lnTo>
                    <a:cubicBezTo>
                      <a:pt x="22167" y="1133302"/>
                      <a:pt x="20422" y="1102711"/>
                      <a:pt x="16626" y="1072342"/>
                    </a:cubicBezTo>
                    <a:cubicBezTo>
                      <a:pt x="14874" y="1058322"/>
                      <a:pt x="10841" y="1044679"/>
                      <a:pt x="8313" y="1030778"/>
                    </a:cubicBezTo>
                    <a:cubicBezTo>
                      <a:pt x="5298" y="1014195"/>
                      <a:pt x="2771" y="997527"/>
                      <a:pt x="0" y="980902"/>
                    </a:cubicBezTo>
                    <a:cubicBezTo>
                      <a:pt x="2771" y="817418"/>
                      <a:pt x="775" y="653784"/>
                      <a:pt x="8313" y="490451"/>
                    </a:cubicBezTo>
                    <a:cubicBezTo>
                      <a:pt x="9121" y="472945"/>
                      <a:pt x="19396" y="457200"/>
                      <a:pt x="24938" y="440575"/>
                    </a:cubicBezTo>
                    <a:cubicBezTo>
                      <a:pt x="27709" y="432262"/>
                      <a:pt x="28390" y="422927"/>
                      <a:pt x="33251" y="415636"/>
                    </a:cubicBezTo>
                    <a:cubicBezTo>
                      <a:pt x="58570" y="377657"/>
                      <a:pt x="42813" y="397760"/>
                      <a:pt x="83127" y="357447"/>
                    </a:cubicBezTo>
                    <a:cubicBezTo>
                      <a:pt x="88669" y="351905"/>
                      <a:pt x="92318" y="343300"/>
                      <a:pt x="99753" y="340822"/>
                    </a:cubicBezTo>
                    <a:lnTo>
                      <a:pt x="124691" y="332509"/>
                    </a:lnTo>
                    <a:cubicBezTo>
                      <a:pt x="130246" y="328342"/>
                      <a:pt x="167359" y="302958"/>
                      <a:pt x="174567" y="290945"/>
                    </a:cubicBezTo>
                    <a:cubicBezTo>
                      <a:pt x="179075" y="283431"/>
                      <a:pt x="179428" y="274061"/>
                      <a:pt x="182880" y="266007"/>
                    </a:cubicBezTo>
                    <a:cubicBezTo>
                      <a:pt x="201984" y="221432"/>
                      <a:pt x="199506" y="247996"/>
                      <a:pt x="199506" y="216131"/>
                    </a:cubicBez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6292783" y="4241977"/>
                <a:ext cx="2743648" cy="1288472"/>
              </a:xfrm>
              <a:custGeom>
                <a:avLst/>
                <a:gdLst>
                  <a:gd name="connsiteX0" fmla="*/ 448 w 2743648"/>
                  <a:gd name="connsiteY0" fmla="*/ 615142 h 1288472"/>
                  <a:gd name="connsiteX1" fmla="*/ 25386 w 2743648"/>
                  <a:gd name="connsiteY1" fmla="*/ 507076 h 1288472"/>
                  <a:gd name="connsiteX2" fmla="*/ 75262 w 2743648"/>
                  <a:gd name="connsiteY2" fmla="*/ 390698 h 1288472"/>
                  <a:gd name="connsiteX3" fmla="*/ 100201 w 2743648"/>
                  <a:gd name="connsiteY3" fmla="*/ 374072 h 1288472"/>
                  <a:gd name="connsiteX4" fmla="*/ 150077 w 2743648"/>
                  <a:gd name="connsiteY4" fmla="*/ 315883 h 1288472"/>
                  <a:gd name="connsiteX5" fmla="*/ 175015 w 2743648"/>
                  <a:gd name="connsiteY5" fmla="*/ 299258 h 1288472"/>
                  <a:gd name="connsiteX6" fmla="*/ 224892 w 2743648"/>
                  <a:gd name="connsiteY6" fmla="*/ 282632 h 1288472"/>
                  <a:gd name="connsiteX7" fmla="*/ 249830 w 2743648"/>
                  <a:gd name="connsiteY7" fmla="*/ 274320 h 1288472"/>
                  <a:gd name="connsiteX8" fmla="*/ 274768 w 2743648"/>
                  <a:gd name="connsiteY8" fmla="*/ 266007 h 1288472"/>
                  <a:gd name="connsiteX9" fmla="*/ 308019 w 2743648"/>
                  <a:gd name="connsiteY9" fmla="*/ 257694 h 1288472"/>
                  <a:gd name="connsiteX10" fmla="*/ 673779 w 2743648"/>
                  <a:gd name="connsiteY10" fmla="*/ 274320 h 1288472"/>
                  <a:gd name="connsiteX11" fmla="*/ 756906 w 2743648"/>
                  <a:gd name="connsiteY11" fmla="*/ 290945 h 1288472"/>
                  <a:gd name="connsiteX12" fmla="*/ 831721 w 2743648"/>
                  <a:gd name="connsiteY12" fmla="*/ 307571 h 1288472"/>
                  <a:gd name="connsiteX13" fmla="*/ 856659 w 2743648"/>
                  <a:gd name="connsiteY13" fmla="*/ 315883 h 1288472"/>
                  <a:gd name="connsiteX14" fmla="*/ 923161 w 2743648"/>
                  <a:gd name="connsiteY14" fmla="*/ 349134 h 1288472"/>
                  <a:gd name="connsiteX15" fmla="*/ 989662 w 2743648"/>
                  <a:gd name="connsiteY15" fmla="*/ 390698 h 1288472"/>
                  <a:gd name="connsiteX16" fmla="*/ 1022913 w 2743648"/>
                  <a:gd name="connsiteY16" fmla="*/ 399011 h 1288472"/>
                  <a:gd name="connsiteX17" fmla="*/ 1047852 w 2743648"/>
                  <a:gd name="connsiteY17" fmla="*/ 407323 h 1288472"/>
                  <a:gd name="connsiteX18" fmla="*/ 1097728 w 2743648"/>
                  <a:gd name="connsiteY18" fmla="*/ 432262 h 1288472"/>
                  <a:gd name="connsiteX19" fmla="*/ 1122666 w 2743648"/>
                  <a:gd name="connsiteY19" fmla="*/ 448887 h 1288472"/>
                  <a:gd name="connsiteX20" fmla="*/ 1155917 w 2743648"/>
                  <a:gd name="connsiteY20" fmla="*/ 457200 h 1288472"/>
                  <a:gd name="connsiteX21" fmla="*/ 1180855 w 2743648"/>
                  <a:gd name="connsiteY21" fmla="*/ 465512 h 1288472"/>
                  <a:gd name="connsiteX22" fmla="*/ 1230732 w 2743648"/>
                  <a:gd name="connsiteY22" fmla="*/ 490451 h 1288472"/>
                  <a:gd name="connsiteX23" fmla="*/ 1272295 w 2743648"/>
                  <a:gd name="connsiteY23" fmla="*/ 515389 h 1288472"/>
                  <a:gd name="connsiteX24" fmla="*/ 1322172 w 2743648"/>
                  <a:gd name="connsiteY24" fmla="*/ 548640 h 1288472"/>
                  <a:gd name="connsiteX25" fmla="*/ 1347110 w 2743648"/>
                  <a:gd name="connsiteY25" fmla="*/ 565265 h 1288472"/>
                  <a:gd name="connsiteX26" fmla="*/ 1380361 w 2743648"/>
                  <a:gd name="connsiteY26" fmla="*/ 590203 h 1288472"/>
                  <a:gd name="connsiteX27" fmla="*/ 1455175 w 2743648"/>
                  <a:gd name="connsiteY27" fmla="*/ 631767 h 1288472"/>
                  <a:gd name="connsiteX28" fmla="*/ 1471801 w 2743648"/>
                  <a:gd name="connsiteY28" fmla="*/ 648392 h 1288472"/>
                  <a:gd name="connsiteX29" fmla="*/ 1521677 w 2743648"/>
                  <a:gd name="connsiteY29" fmla="*/ 681643 h 1288472"/>
                  <a:gd name="connsiteX30" fmla="*/ 1563241 w 2743648"/>
                  <a:gd name="connsiteY30" fmla="*/ 723207 h 1288472"/>
                  <a:gd name="connsiteX31" fmla="*/ 1662993 w 2743648"/>
                  <a:gd name="connsiteY31" fmla="*/ 789709 h 1288472"/>
                  <a:gd name="connsiteX32" fmla="*/ 1712870 w 2743648"/>
                  <a:gd name="connsiteY32" fmla="*/ 822960 h 1288472"/>
                  <a:gd name="connsiteX33" fmla="*/ 1737808 w 2743648"/>
                  <a:gd name="connsiteY33" fmla="*/ 839585 h 1288472"/>
                  <a:gd name="connsiteX34" fmla="*/ 1762746 w 2743648"/>
                  <a:gd name="connsiteY34" fmla="*/ 864523 h 1288472"/>
                  <a:gd name="connsiteX35" fmla="*/ 1820935 w 2743648"/>
                  <a:gd name="connsiteY35" fmla="*/ 889462 h 1288472"/>
                  <a:gd name="connsiteX36" fmla="*/ 1845873 w 2743648"/>
                  <a:gd name="connsiteY36" fmla="*/ 906087 h 1288472"/>
                  <a:gd name="connsiteX37" fmla="*/ 1929001 w 2743648"/>
                  <a:gd name="connsiteY37" fmla="*/ 955963 h 1288472"/>
                  <a:gd name="connsiteX38" fmla="*/ 1987190 w 2743648"/>
                  <a:gd name="connsiteY38" fmla="*/ 997527 h 1288472"/>
                  <a:gd name="connsiteX39" fmla="*/ 2012128 w 2743648"/>
                  <a:gd name="connsiteY39" fmla="*/ 1022465 h 1288472"/>
                  <a:gd name="connsiteX40" fmla="*/ 2086942 w 2743648"/>
                  <a:gd name="connsiteY40" fmla="*/ 1072342 h 1288472"/>
                  <a:gd name="connsiteX41" fmla="*/ 2120193 w 2743648"/>
                  <a:gd name="connsiteY41" fmla="*/ 1097280 h 1288472"/>
                  <a:gd name="connsiteX42" fmla="*/ 2153444 w 2743648"/>
                  <a:gd name="connsiteY42" fmla="*/ 1113905 h 1288472"/>
                  <a:gd name="connsiteX43" fmla="*/ 2203321 w 2743648"/>
                  <a:gd name="connsiteY43" fmla="*/ 1138843 h 1288472"/>
                  <a:gd name="connsiteX44" fmla="*/ 2236572 w 2743648"/>
                  <a:gd name="connsiteY44" fmla="*/ 1163782 h 1288472"/>
                  <a:gd name="connsiteX45" fmla="*/ 2261510 w 2743648"/>
                  <a:gd name="connsiteY45" fmla="*/ 1172094 h 1288472"/>
                  <a:gd name="connsiteX46" fmla="*/ 2278135 w 2743648"/>
                  <a:gd name="connsiteY46" fmla="*/ 1188720 h 1288472"/>
                  <a:gd name="connsiteX47" fmla="*/ 2344637 w 2743648"/>
                  <a:gd name="connsiteY47" fmla="*/ 1213658 h 1288472"/>
                  <a:gd name="connsiteX48" fmla="*/ 2461015 w 2743648"/>
                  <a:gd name="connsiteY48" fmla="*/ 1255222 h 1288472"/>
                  <a:gd name="connsiteX49" fmla="*/ 2510892 w 2743648"/>
                  <a:gd name="connsiteY49" fmla="*/ 1263534 h 1288472"/>
                  <a:gd name="connsiteX50" fmla="*/ 2685459 w 2743648"/>
                  <a:gd name="connsiteY50" fmla="*/ 1230283 h 1288472"/>
                  <a:gd name="connsiteX51" fmla="*/ 2710397 w 2743648"/>
                  <a:gd name="connsiteY51" fmla="*/ 1205345 h 1288472"/>
                  <a:gd name="connsiteX52" fmla="*/ 2727022 w 2743648"/>
                  <a:gd name="connsiteY52" fmla="*/ 1180407 h 1288472"/>
                  <a:gd name="connsiteX53" fmla="*/ 2735335 w 2743648"/>
                  <a:gd name="connsiteY53" fmla="*/ 1022465 h 1288472"/>
                  <a:gd name="connsiteX54" fmla="*/ 2743648 w 2743648"/>
                  <a:gd name="connsiteY54" fmla="*/ 964276 h 1288472"/>
                  <a:gd name="connsiteX55" fmla="*/ 2735335 w 2743648"/>
                  <a:gd name="connsiteY55" fmla="*/ 532014 h 1288472"/>
                  <a:gd name="connsiteX56" fmla="*/ 2718710 w 2743648"/>
                  <a:gd name="connsiteY56" fmla="*/ 482138 h 1288472"/>
                  <a:gd name="connsiteX57" fmla="*/ 2710397 w 2743648"/>
                  <a:gd name="connsiteY57" fmla="*/ 432262 h 1288472"/>
                  <a:gd name="connsiteX58" fmla="*/ 2693772 w 2743648"/>
                  <a:gd name="connsiteY58" fmla="*/ 415636 h 1288472"/>
                  <a:gd name="connsiteX59" fmla="*/ 2685459 w 2743648"/>
                  <a:gd name="connsiteY59" fmla="*/ 390698 h 1288472"/>
                  <a:gd name="connsiteX60" fmla="*/ 2677146 w 2743648"/>
                  <a:gd name="connsiteY60" fmla="*/ 357447 h 1288472"/>
                  <a:gd name="connsiteX61" fmla="*/ 2660521 w 2743648"/>
                  <a:gd name="connsiteY61" fmla="*/ 332509 h 1288472"/>
                  <a:gd name="connsiteX62" fmla="*/ 2635582 w 2743648"/>
                  <a:gd name="connsiteY62" fmla="*/ 266007 h 1288472"/>
                  <a:gd name="connsiteX63" fmla="*/ 2610644 w 2743648"/>
                  <a:gd name="connsiteY63" fmla="*/ 207818 h 1288472"/>
                  <a:gd name="connsiteX64" fmla="*/ 2577393 w 2743648"/>
                  <a:gd name="connsiteY64" fmla="*/ 166254 h 1288472"/>
                  <a:gd name="connsiteX65" fmla="*/ 2510892 w 2743648"/>
                  <a:gd name="connsiteY65" fmla="*/ 99752 h 1288472"/>
                  <a:gd name="connsiteX66" fmla="*/ 2485953 w 2743648"/>
                  <a:gd name="connsiteY66" fmla="*/ 74814 h 1288472"/>
                  <a:gd name="connsiteX67" fmla="*/ 2452702 w 2743648"/>
                  <a:gd name="connsiteY67" fmla="*/ 66502 h 1288472"/>
                  <a:gd name="connsiteX68" fmla="*/ 2402826 w 2743648"/>
                  <a:gd name="connsiteY68" fmla="*/ 41563 h 1288472"/>
                  <a:gd name="connsiteX69" fmla="*/ 2377888 w 2743648"/>
                  <a:gd name="connsiteY69" fmla="*/ 24938 h 1288472"/>
                  <a:gd name="connsiteX70" fmla="*/ 2344637 w 2743648"/>
                  <a:gd name="connsiteY70" fmla="*/ 16625 h 1288472"/>
                  <a:gd name="connsiteX71" fmla="*/ 2211633 w 2743648"/>
                  <a:gd name="connsiteY71" fmla="*/ 0 h 1288472"/>
                  <a:gd name="connsiteX72" fmla="*/ 1895750 w 2743648"/>
                  <a:gd name="connsiteY72" fmla="*/ 8312 h 1288472"/>
                  <a:gd name="connsiteX73" fmla="*/ 1870812 w 2743648"/>
                  <a:gd name="connsiteY73" fmla="*/ 16625 h 1288472"/>
                  <a:gd name="connsiteX74" fmla="*/ 1820935 w 2743648"/>
                  <a:gd name="connsiteY74" fmla="*/ 58189 h 1288472"/>
                  <a:gd name="connsiteX75" fmla="*/ 1746121 w 2743648"/>
                  <a:gd name="connsiteY75" fmla="*/ 124691 h 1288472"/>
                  <a:gd name="connsiteX76" fmla="*/ 1704557 w 2743648"/>
                  <a:gd name="connsiteY76" fmla="*/ 166254 h 1288472"/>
                  <a:gd name="connsiteX77" fmla="*/ 1696244 w 2743648"/>
                  <a:gd name="connsiteY77" fmla="*/ 191192 h 1288472"/>
                  <a:gd name="connsiteX78" fmla="*/ 1671306 w 2743648"/>
                  <a:gd name="connsiteY78" fmla="*/ 216131 h 1288472"/>
                  <a:gd name="connsiteX79" fmla="*/ 1646368 w 2743648"/>
                  <a:gd name="connsiteY79" fmla="*/ 249382 h 1288472"/>
                  <a:gd name="connsiteX80" fmla="*/ 1621430 w 2743648"/>
                  <a:gd name="connsiteY80" fmla="*/ 299258 h 1288472"/>
                  <a:gd name="connsiteX81" fmla="*/ 1613117 w 2743648"/>
                  <a:gd name="connsiteY81" fmla="*/ 324196 h 1288472"/>
                  <a:gd name="connsiteX82" fmla="*/ 1563241 w 2743648"/>
                  <a:gd name="connsiteY82" fmla="*/ 390698 h 1288472"/>
                  <a:gd name="connsiteX83" fmla="*/ 1538302 w 2743648"/>
                  <a:gd name="connsiteY83" fmla="*/ 440574 h 1288472"/>
                  <a:gd name="connsiteX84" fmla="*/ 1513364 w 2743648"/>
                  <a:gd name="connsiteY84" fmla="*/ 490451 h 1288472"/>
                  <a:gd name="connsiteX85" fmla="*/ 1480113 w 2743648"/>
                  <a:gd name="connsiteY85" fmla="*/ 540327 h 1288472"/>
                  <a:gd name="connsiteX86" fmla="*/ 1446862 w 2743648"/>
                  <a:gd name="connsiteY86" fmla="*/ 590203 h 1288472"/>
                  <a:gd name="connsiteX87" fmla="*/ 1421924 w 2743648"/>
                  <a:gd name="connsiteY87" fmla="*/ 665018 h 1288472"/>
                  <a:gd name="connsiteX88" fmla="*/ 1396986 w 2743648"/>
                  <a:gd name="connsiteY88" fmla="*/ 698269 h 1288472"/>
                  <a:gd name="connsiteX89" fmla="*/ 1363735 w 2743648"/>
                  <a:gd name="connsiteY89" fmla="*/ 756458 h 1288472"/>
                  <a:gd name="connsiteX90" fmla="*/ 1313859 w 2743648"/>
                  <a:gd name="connsiteY90" fmla="*/ 822960 h 1288472"/>
                  <a:gd name="connsiteX91" fmla="*/ 1288921 w 2743648"/>
                  <a:gd name="connsiteY91" fmla="*/ 872836 h 1288472"/>
                  <a:gd name="connsiteX92" fmla="*/ 1280608 w 2743648"/>
                  <a:gd name="connsiteY92" fmla="*/ 897774 h 1288472"/>
                  <a:gd name="connsiteX93" fmla="*/ 1263982 w 2743648"/>
                  <a:gd name="connsiteY93" fmla="*/ 931025 h 1288472"/>
                  <a:gd name="connsiteX94" fmla="*/ 1247357 w 2743648"/>
                  <a:gd name="connsiteY94" fmla="*/ 972589 h 1288472"/>
                  <a:gd name="connsiteX95" fmla="*/ 1239044 w 2743648"/>
                  <a:gd name="connsiteY95" fmla="*/ 997527 h 1288472"/>
                  <a:gd name="connsiteX96" fmla="*/ 1197481 w 2743648"/>
                  <a:gd name="connsiteY96" fmla="*/ 1055716 h 1288472"/>
                  <a:gd name="connsiteX97" fmla="*/ 1189168 w 2743648"/>
                  <a:gd name="connsiteY97" fmla="*/ 1080654 h 1288472"/>
                  <a:gd name="connsiteX98" fmla="*/ 1172542 w 2743648"/>
                  <a:gd name="connsiteY98" fmla="*/ 1097280 h 1288472"/>
                  <a:gd name="connsiteX99" fmla="*/ 1114353 w 2743648"/>
                  <a:gd name="connsiteY99" fmla="*/ 1130531 h 1288472"/>
                  <a:gd name="connsiteX100" fmla="*/ 1081102 w 2743648"/>
                  <a:gd name="connsiteY100" fmla="*/ 1155469 h 1288472"/>
                  <a:gd name="connsiteX101" fmla="*/ 1031226 w 2743648"/>
                  <a:gd name="connsiteY101" fmla="*/ 1163782 h 1288472"/>
                  <a:gd name="connsiteX102" fmla="*/ 997975 w 2743648"/>
                  <a:gd name="connsiteY102" fmla="*/ 1172094 h 1288472"/>
                  <a:gd name="connsiteX103" fmla="*/ 973037 w 2743648"/>
                  <a:gd name="connsiteY103" fmla="*/ 1188720 h 1288472"/>
                  <a:gd name="connsiteX104" fmla="*/ 906535 w 2743648"/>
                  <a:gd name="connsiteY104" fmla="*/ 1205345 h 1288472"/>
                  <a:gd name="connsiteX105" fmla="*/ 798470 w 2743648"/>
                  <a:gd name="connsiteY105" fmla="*/ 1246909 h 1288472"/>
                  <a:gd name="connsiteX106" fmla="*/ 748593 w 2743648"/>
                  <a:gd name="connsiteY106" fmla="*/ 1255222 h 1288472"/>
                  <a:gd name="connsiteX107" fmla="*/ 698717 w 2743648"/>
                  <a:gd name="connsiteY107" fmla="*/ 1271847 h 1288472"/>
                  <a:gd name="connsiteX108" fmla="*/ 574026 w 2743648"/>
                  <a:gd name="connsiteY108" fmla="*/ 1288472 h 1288472"/>
                  <a:gd name="connsiteX109" fmla="*/ 374521 w 2743648"/>
                  <a:gd name="connsiteY109" fmla="*/ 1280160 h 1288472"/>
                  <a:gd name="connsiteX110" fmla="*/ 357895 w 2743648"/>
                  <a:gd name="connsiteY110" fmla="*/ 1255222 h 1288472"/>
                  <a:gd name="connsiteX111" fmla="*/ 332957 w 2743648"/>
                  <a:gd name="connsiteY111" fmla="*/ 1238596 h 1288472"/>
                  <a:gd name="connsiteX112" fmla="*/ 308019 w 2743648"/>
                  <a:gd name="connsiteY112" fmla="*/ 1213658 h 1288472"/>
                  <a:gd name="connsiteX113" fmla="*/ 283081 w 2743648"/>
                  <a:gd name="connsiteY113" fmla="*/ 1197032 h 1288472"/>
                  <a:gd name="connsiteX114" fmla="*/ 241517 w 2743648"/>
                  <a:gd name="connsiteY114" fmla="*/ 1163782 h 1288472"/>
                  <a:gd name="connsiteX115" fmla="*/ 208266 w 2743648"/>
                  <a:gd name="connsiteY115" fmla="*/ 1105592 h 1288472"/>
                  <a:gd name="connsiteX116" fmla="*/ 183328 w 2743648"/>
                  <a:gd name="connsiteY116" fmla="*/ 1080654 h 1288472"/>
                  <a:gd name="connsiteX117" fmla="*/ 166702 w 2743648"/>
                  <a:gd name="connsiteY117" fmla="*/ 1030778 h 1288472"/>
                  <a:gd name="connsiteX118" fmla="*/ 150077 w 2743648"/>
                  <a:gd name="connsiteY118" fmla="*/ 1014152 h 1288472"/>
                  <a:gd name="connsiteX119" fmla="*/ 108513 w 2743648"/>
                  <a:gd name="connsiteY119" fmla="*/ 955963 h 1288472"/>
                  <a:gd name="connsiteX120" fmla="*/ 75262 w 2743648"/>
                  <a:gd name="connsiteY120" fmla="*/ 889462 h 1288472"/>
                  <a:gd name="connsiteX121" fmla="*/ 66950 w 2743648"/>
                  <a:gd name="connsiteY121" fmla="*/ 856211 h 1288472"/>
                  <a:gd name="connsiteX122" fmla="*/ 58637 w 2743648"/>
                  <a:gd name="connsiteY122" fmla="*/ 831272 h 1288472"/>
                  <a:gd name="connsiteX123" fmla="*/ 42012 w 2743648"/>
                  <a:gd name="connsiteY123" fmla="*/ 731520 h 1288472"/>
                  <a:gd name="connsiteX124" fmla="*/ 33699 w 2743648"/>
                  <a:gd name="connsiteY124" fmla="*/ 681643 h 1288472"/>
                  <a:gd name="connsiteX125" fmla="*/ 448 w 2743648"/>
                  <a:gd name="connsiteY125" fmla="*/ 615142 h 1288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2743648" h="1288472">
                    <a:moveTo>
                      <a:pt x="448" y="615142"/>
                    </a:moveTo>
                    <a:cubicBezTo>
                      <a:pt x="-937" y="586048"/>
                      <a:pt x="-695" y="598358"/>
                      <a:pt x="25386" y="507076"/>
                    </a:cubicBezTo>
                    <a:cubicBezTo>
                      <a:pt x="35200" y="472728"/>
                      <a:pt x="39532" y="414518"/>
                      <a:pt x="75262" y="390698"/>
                    </a:cubicBezTo>
                    <a:lnTo>
                      <a:pt x="100201" y="374072"/>
                    </a:lnTo>
                    <a:cubicBezTo>
                      <a:pt x="115242" y="351509"/>
                      <a:pt x="125888" y="332009"/>
                      <a:pt x="150077" y="315883"/>
                    </a:cubicBezTo>
                    <a:cubicBezTo>
                      <a:pt x="158390" y="310341"/>
                      <a:pt x="165886" y="303316"/>
                      <a:pt x="175015" y="299258"/>
                    </a:cubicBezTo>
                    <a:cubicBezTo>
                      <a:pt x="191030" y="292140"/>
                      <a:pt x="208266" y="288174"/>
                      <a:pt x="224892" y="282632"/>
                    </a:cubicBezTo>
                    <a:lnTo>
                      <a:pt x="249830" y="274320"/>
                    </a:lnTo>
                    <a:cubicBezTo>
                      <a:pt x="258143" y="271549"/>
                      <a:pt x="266267" y="268132"/>
                      <a:pt x="274768" y="266007"/>
                    </a:cubicBezTo>
                    <a:lnTo>
                      <a:pt x="308019" y="257694"/>
                    </a:lnTo>
                    <a:lnTo>
                      <a:pt x="673779" y="274320"/>
                    </a:lnTo>
                    <a:cubicBezTo>
                      <a:pt x="707256" y="276329"/>
                      <a:pt x="726058" y="284090"/>
                      <a:pt x="756906" y="290945"/>
                    </a:cubicBezTo>
                    <a:cubicBezTo>
                      <a:pt x="795487" y="299519"/>
                      <a:pt x="796234" y="297432"/>
                      <a:pt x="831721" y="307571"/>
                    </a:cubicBezTo>
                    <a:cubicBezTo>
                      <a:pt x="840146" y="309978"/>
                      <a:pt x="848682" y="312257"/>
                      <a:pt x="856659" y="315883"/>
                    </a:cubicBezTo>
                    <a:cubicBezTo>
                      <a:pt x="879221" y="326138"/>
                      <a:pt x="902540" y="335386"/>
                      <a:pt x="923161" y="349134"/>
                    </a:cubicBezTo>
                    <a:cubicBezTo>
                      <a:pt x="939845" y="360257"/>
                      <a:pt x="974620" y="384012"/>
                      <a:pt x="989662" y="390698"/>
                    </a:cubicBezTo>
                    <a:cubicBezTo>
                      <a:pt x="1000102" y="395338"/>
                      <a:pt x="1011928" y="395872"/>
                      <a:pt x="1022913" y="399011"/>
                    </a:cubicBezTo>
                    <a:cubicBezTo>
                      <a:pt x="1031338" y="401418"/>
                      <a:pt x="1039539" y="404552"/>
                      <a:pt x="1047852" y="407323"/>
                    </a:cubicBezTo>
                    <a:cubicBezTo>
                      <a:pt x="1081312" y="440785"/>
                      <a:pt x="1044109" y="409282"/>
                      <a:pt x="1097728" y="432262"/>
                    </a:cubicBezTo>
                    <a:cubicBezTo>
                      <a:pt x="1106911" y="436197"/>
                      <a:pt x="1113483" y="444952"/>
                      <a:pt x="1122666" y="448887"/>
                    </a:cubicBezTo>
                    <a:cubicBezTo>
                      <a:pt x="1133167" y="453387"/>
                      <a:pt x="1144932" y="454061"/>
                      <a:pt x="1155917" y="457200"/>
                    </a:cubicBezTo>
                    <a:cubicBezTo>
                      <a:pt x="1164342" y="459607"/>
                      <a:pt x="1172542" y="462741"/>
                      <a:pt x="1180855" y="465512"/>
                    </a:cubicBezTo>
                    <a:cubicBezTo>
                      <a:pt x="1215369" y="500026"/>
                      <a:pt x="1175578" y="465938"/>
                      <a:pt x="1230732" y="490451"/>
                    </a:cubicBezTo>
                    <a:cubicBezTo>
                      <a:pt x="1245496" y="497013"/>
                      <a:pt x="1258664" y="506715"/>
                      <a:pt x="1272295" y="515389"/>
                    </a:cubicBezTo>
                    <a:cubicBezTo>
                      <a:pt x="1289153" y="526117"/>
                      <a:pt x="1305546" y="537556"/>
                      <a:pt x="1322172" y="548640"/>
                    </a:cubicBezTo>
                    <a:cubicBezTo>
                      <a:pt x="1330485" y="554182"/>
                      <a:pt x="1339118" y="559271"/>
                      <a:pt x="1347110" y="565265"/>
                    </a:cubicBezTo>
                    <a:cubicBezTo>
                      <a:pt x="1358194" y="573578"/>
                      <a:pt x="1368332" y="583329"/>
                      <a:pt x="1380361" y="590203"/>
                    </a:cubicBezTo>
                    <a:cubicBezTo>
                      <a:pt x="1429145" y="618080"/>
                      <a:pt x="1386856" y="563452"/>
                      <a:pt x="1455175" y="631767"/>
                    </a:cubicBezTo>
                    <a:cubicBezTo>
                      <a:pt x="1460717" y="637309"/>
                      <a:pt x="1465531" y="643690"/>
                      <a:pt x="1471801" y="648392"/>
                    </a:cubicBezTo>
                    <a:cubicBezTo>
                      <a:pt x="1487786" y="660381"/>
                      <a:pt x="1507548" y="667514"/>
                      <a:pt x="1521677" y="681643"/>
                    </a:cubicBezTo>
                    <a:cubicBezTo>
                      <a:pt x="1535532" y="695498"/>
                      <a:pt x="1546938" y="712338"/>
                      <a:pt x="1563241" y="723207"/>
                    </a:cubicBezTo>
                    <a:lnTo>
                      <a:pt x="1662993" y="789709"/>
                    </a:lnTo>
                    <a:lnTo>
                      <a:pt x="1712870" y="822960"/>
                    </a:lnTo>
                    <a:cubicBezTo>
                      <a:pt x="1721183" y="828502"/>
                      <a:pt x="1730744" y="832521"/>
                      <a:pt x="1737808" y="839585"/>
                    </a:cubicBezTo>
                    <a:cubicBezTo>
                      <a:pt x="1746121" y="847898"/>
                      <a:pt x="1753180" y="857690"/>
                      <a:pt x="1762746" y="864523"/>
                    </a:cubicBezTo>
                    <a:cubicBezTo>
                      <a:pt x="1803106" y="893352"/>
                      <a:pt x="1784756" y="871372"/>
                      <a:pt x="1820935" y="889462"/>
                    </a:cubicBezTo>
                    <a:cubicBezTo>
                      <a:pt x="1829871" y="893930"/>
                      <a:pt x="1837199" y="901130"/>
                      <a:pt x="1845873" y="906087"/>
                    </a:cubicBezTo>
                    <a:cubicBezTo>
                      <a:pt x="1935327" y="957202"/>
                      <a:pt x="1807007" y="874633"/>
                      <a:pt x="1929001" y="955963"/>
                    </a:cubicBezTo>
                    <a:cubicBezTo>
                      <a:pt x="1948732" y="969117"/>
                      <a:pt x="1969154" y="982067"/>
                      <a:pt x="1987190" y="997527"/>
                    </a:cubicBezTo>
                    <a:cubicBezTo>
                      <a:pt x="1996116" y="1005178"/>
                      <a:pt x="2002848" y="1015248"/>
                      <a:pt x="2012128" y="1022465"/>
                    </a:cubicBezTo>
                    <a:cubicBezTo>
                      <a:pt x="2086834" y="1080570"/>
                      <a:pt x="2037120" y="1034976"/>
                      <a:pt x="2086942" y="1072342"/>
                    </a:cubicBezTo>
                    <a:cubicBezTo>
                      <a:pt x="2098026" y="1080655"/>
                      <a:pt x="2108444" y="1089937"/>
                      <a:pt x="2120193" y="1097280"/>
                    </a:cubicBezTo>
                    <a:cubicBezTo>
                      <a:pt x="2130701" y="1103848"/>
                      <a:pt x="2142685" y="1107757"/>
                      <a:pt x="2153444" y="1113905"/>
                    </a:cubicBezTo>
                    <a:cubicBezTo>
                      <a:pt x="2198565" y="1139689"/>
                      <a:pt x="2157596" y="1123603"/>
                      <a:pt x="2203321" y="1138843"/>
                    </a:cubicBezTo>
                    <a:cubicBezTo>
                      <a:pt x="2214405" y="1147156"/>
                      <a:pt x="2224543" y="1156908"/>
                      <a:pt x="2236572" y="1163782"/>
                    </a:cubicBezTo>
                    <a:cubicBezTo>
                      <a:pt x="2244180" y="1168129"/>
                      <a:pt x="2253996" y="1167586"/>
                      <a:pt x="2261510" y="1172094"/>
                    </a:cubicBezTo>
                    <a:cubicBezTo>
                      <a:pt x="2268230" y="1176126"/>
                      <a:pt x="2271330" y="1184832"/>
                      <a:pt x="2278135" y="1188720"/>
                    </a:cubicBezTo>
                    <a:cubicBezTo>
                      <a:pt x="2298573" y="1200399"/>
                      <a:pt x="2322726" y="1205441"/>
                      <a:pt x="2344637" y="1213658"/>
                    </a:cubicBezTo>
                    <a:cubicBezTo>
                      <a:pt x="2378113" y="1226211"/>
                      <a:pt x="2429290" y="1249935"/>
                      <a:pt x="2461015" y="1255222"/>
                    </a:cubicBezTo>
                    <a:lnTo>
                      <a:pt x="2510892" y="1263534"/>
                    </a:lnTo>
                    <a:cubicBezTo>
                      <a:pt x="2560495" y="1257698"/>
                      <a:pt x="2636963" y="1264924"/>
                      <a:pt x="2685459" y="1230283"/>
                    </a:cubicBezTo>
                    <a:cubicBezTo>
                      <a:pt x="2695025" y="1223450"/>
                      <a:pt x="2702871" y="1214376"/>
                      <a:pt x="2710397" y="1205345"/>
                    </a:cubicBezTo>
                    <a:cubicBezTo>
                      <a:pt x="2716793" y="1197670"/>
                      <a:pt x="2721480" y="1188720"/>
                      <a:pt x="2727022" y="1180407"/>
                    </a:cubicBezTo>
                    <a:cubicBezTo>
                      <a:pt x="2729793" y="1127760"/>
                      <a:pt x="2731291" y="1075030"/>
                      <a:pt x="2735335" y="1022465"/>
                    </a:cubicBezTo>
                    <a:cubicBezTo>
                      <a:pt x="2736838" y="1002929"/>
                      <a:pt x="2743648" y="983869"/>
                      <a:pt x="2743648" y="964276"/>
                    </a:cubicBezTo>
                    <a:cubicBezTo>
                      <a:pt x="2743648" y="820162"/>
                      <a:pt x="2742779" y="675936"/>
                      <a:pt x="2735335" y="532014"/>
                    </a:cubicBezTo>
                    <a:cubicBezTo>
                      <a:pt x="2734430" y="514513"/>
                      <a:pt x="2721591" y="499424"/>
                      <a:pt x="2718710" y="482138"/>
                    </a:cubicBezTo>
                    <a:cubicBezTo>
                      <a:pt x="2715939" y="465513"/>
                      <a:pt x="2716315" y="448044"/>
                      <a:pt x="2710397" y="432262"/>
                    </a:cubicBezTo>
                    <a:cubicBezTo>
                      <a:pt x="2707645" y="424924"/>
                      <a:pt x="2699314" y="421178"/>
                      <a:pt x="2693772" y="415636"/>
                    </a:cubicBezTo>
                    <a:cubicBezTo>
                      <a:pt x="2691001" y="407323"/>
                      <a:pt x="2687866" y="399123"/>
                      <a:pt x="2685459" y="390698"/>
                    </a:cubicBezTo>
                    <a:cubicBezTo>
                      <a:pt x="2682320" y="379713"/>
                      <a:pt x="2681646" y="367948"/>
                      <a:pt x="2677146" y="357447"/>
                    </a:cubicBezTo>
                    <a:cubicBezTo>
                      <a:pt x="2673211" y="348264"/>
                      <a:pt x="2666063" y="340822"/>
                      <a:pt x="2660521" y="332509"/>
                    </a:cubicBezTo>
                    <a:cubicBezTo>
                      <a:pt x="2639181" y="247150"/>
                      <a:pt x="2668188" y="352957"/>
                      <a:pt x="2635582" y="266007"/>
                    </a:cubicBezTo>
                    <a:cubicBezTo>
                      <a:pt x="2612576" y="204658"/>
                      <a:pt x="2644338" y="258357"/>
                      <a:pt x="2610644" y="207818"/>
                    </a:cubicBezTo>
                    <a:cubicBezTo>
                      <a:pt x="2595896" y="163570"/>
                      <a:pt x="2613359" y="198951"/>
                      <a:pt x="2577393" y="166254"/>
                    </a:cubicBezTo>
                    <a:cubicBezTo>
                      <a:pt x="2554197" y="145166"/>
                      <a:pt x="2533059" y="121919"/>
                      <a:pt x="2510892" y="99752"/>
                    </a:cubicBezTo>
                    <a:cubicBezTo>
                      <a:pt x="2502579" y="91439"/>
                      <a:pt x="2497358" y="77665"/>
                      <a:pt x="2485953" y="74814"/>
                    </a:cubicBezTo>
                    <a:lnTo>
                      <a:pt x="2452702" y="66502"/>
                    </a:lnTo>
                    <a:cubicBezTo>
                      <a:pt x="2381242" y="18860"/>
                      <a:pt x="2471650" y="75975"/>
                      <a:pt x="2402826" y="41563"/>
                    </a:cubicBezTo>
                    <a:cubicBezTo>
                      <a:pt x="2393890" y="37095"/>
                      <a:pt x="2387071" y="28873"/>
                      <a:pt x="2377888" y="24938"/>
                    </a:cubicBezTo>
                    <a:cubicBezTo>
                      <a:pt x="2367387" y="20438"/>
                      <a:pt x="2355790" y="19103"/>
                      <a:pt x="2344637" y="16625"/>
                    </a:cubicBezTo>
                    <a:cubicBezTo>
                      <a:pt x="2285174" y="3411"/>
                      <a:pt x="2290907" y="7206"/>
                      <a:pt x="2211633" y="0"/>
                    </a:cubicBezTo>
                    <a:cubicBezTo>
                      <a:pt x="2106339" y="2771"/>
                      <a:pt x="2000956" y="3180"/>
                      <a:pt x="1895750" y="8312"/>
                    </a:cubicBezTo>
                    <a:cubicBezTo>
                      <a:pt x="1886998" y="8739"/>
                      <a:pt x="1878420" y="12278"/>
                      <a:pt x="1870812" y="16625"/>
                    </a:cubicBezTo>
                    <a:cubicBezTo>
                      <a:pt x="1828512" y="40797"/>
                      <a:pt x="1848930" y="34860"/>
                      <a:pt x="1820935" y="58189"/>
                    </a:cubicBezTo>
                    <a:cubicBezTo>
                      <a:pt x="1793128" y="81361"/>
                      <a:pt x="1767614" y="92453"/>
                      <a:pt x="1746121" y="124691"/>
                    </a:cubicBezTo>
                    <a:cubicBezTo>
                      <a:pt x="1723953" y="157942"/>
                      <a:pt x="1737808" y="144087"/>
                      <a:pt x="1704557" y="166254"/>
                    </a:cubicBezTo>
                    <a:cubicBezTo>
                      <a:pt x="1701786" y="174567"/>
                      <a:pt x="1701104" y="183901"/>
                      <a:pt x="1696244" y="191192"/>
                    </a:cubicBezTo>
                    <a:cubicBezTo>
                      <a:pt x="1689723" y="200974"/>
                      <a:pt x="1678957" y="207205"/>
                      <a:pt x="1671306" y="216131"/>
                    </a:cubicBezTo>
                    <a:cubicBezTo>
                      <a:pt x="1662290" y="226650"/>
                      <a:pt x="1654681" y="238298"/>
                      <a:pt x="1646368" y="249382"/>
                    </a:cubicBezTo>
                    <a:cubicBezTo>
                      <a:pt x="1625473" y="312065"/>
                      <a:pt x="1653659" y="234800"/>
                      <a:pt x="1621430" y="299258"/>
                    </a:cubicBezTo>
                    <a:cubicBezTo>
                      <a:pt x="1617511" y="307095"/>
                      <a:pt x="1617625" y="316682"/>
                      <a:pt x="1613117" y="324196"/>
                    </a:cubicBezTo>
                    <a:cubicBezTo>
                      <a:pt x="1583577" y="373429"/>
                      <a:pt x="1597745" y="287191"/>
                      <a:pt x="1563241" y="390698"/>
                    </a:cubicBezTo>
                    <a:cubicBezTo>
                      <a:pt x="1551769" y="425114"/>
                      <a:pt x="1559789" y="408345"/>
                      <a:pt x="1538302" y="440574"/>
                    </a:cubicBezTo>
                    <a:cubicBezTo>
                      <a:pt x="1523062" y="486297"/>
                      <a:pt x="1539147" y="445330"/>
                      <a:pt x="1513364" y="490451"/>
                    </a:cubicBezTo>
                    <a:cubicBezTo>
                      <a:pt x="1486524" y="537422"/>
                      <a:pt x="1509746" y="510696"/>
                      <a:pt x="1480113" y="540327"/>
                    </a:cubicBezTo>
                    <a:cubicBezTo>
                      <a:pt x="1458140" y="606253"/>
                      <a:pt x="1491339" y="519041"/>
                      <a:pt x="1446862" y="590203"/>
                    </a:cubicBezTo>
                    <a:cubicBezTo>
                      <a:pt x="1395035" y="673126"/>
                      <a:pt x="1457560" y="593746"/>
                      <a:pt x="1421924" y="665018"/>
                    </a:cubicBezTo>
                    <a:cubicBezTo>
                      <a:pt x="1415728" y="677410"/>
                      <a:pt x="1405299" y="687185"/>
                      <a:pt x="1396986" y="698269"/>
                    </a:cubicBezTo>
                    <a:cubicBezTo>
                      <a:pt x="1383134" y="739822"/>
                      <a:pt x="1395760" y="710708"/>
                      <a:pt x="1363735" y="756458"/>
                    </a:cubicBezTo>
                    <a:cubicBezTo>
                      <a:pt x="1319870" y="819122"/>
                      <a:pt x="1347070" y="789747"/>
                      <a:pt x="1313859" y="822960"/>
                    </a:cubicBezTo>
                    <a:cubicBezTo>
                      <a:pt x="1292964" y="885643"/>
                      <a:pt x="1321150" y="808378"/>
                      <a:pt x="1288921" y="872836"/>
                    </a:cubicBezTo>
                    <a:cubicBezTo>
                      <a:pt x="1285002" y="880673"/>
                      <a:pt x="1284060" y="889720"/>
                      <a:pt x="1280608" y="897774"/>
                    </a:cubicBezTo>
                    <a:cubicBezTo>
                      <a:pt x="1275726" y="909164"/>
                      <a:pt x="1269015" y="919701"/>
                      <a:pt x="1263982" y="931025"/>
                    </a:cubicBezTo>
                    <a:cubicBezTo>
                      <a:pt x="1257922" y="944661"/>
                      <a:pt x="1252596" y="958617"/>
                      <a:pt x="1247357" y="972589"/>
                    </a:cubicBezTo>
                    <a:cubicBezTo>
                      <a:pt x="1244280" y="980793"/>
                      <a:pt x="1242963" y="989690"/>
                      <a:pt x="1239044" y="997527"/>
                    </a:cubicBezTo>
                    <a:cubicBezTo>
                      <a:pt x="1232966" y="1009683"/>
                      <a:pt x="1203130" y="1048184"/>
                      <a:pt x="1197481" y="1055716"/>
                    </a:cubicBezTo>
                    <a:cubicBezTo>
                      <a:pt x="1194710" y="1064029"/>
                      <a:pt x="1193676" y="1073140"/>
                      <a:pt x="1189168" y="1080654"/>
                    </a:cubicBezTo>
                    <a:cubicBezTo>
                      <a:pt x="1185136" y="1087375"/>
                      <a:pt x="1178563" y="1092262"/>
                      <a:pt x="1172542" y="1097280"/>
                    </a:cubicBezTo>
                    <a:cubicBezTo>
                      <a:pt x="1138992" y="1125239"/>
                      <a:pt x="1148191" y="1119252"/>
                      <a:pt x="1114353" y="1130531"/>
                    </a:cubicBezTo>
                    <a:cubicBezTo>
                      <a:pt x="1103269" y="1138844"/>
                      <a:pt x="1093966" y="1150324"/>
                      <a:pt x="1081102" y="1155469"/>
                    </a:cubicBezTo>
                    <a:cubicBezTo>
                      <a:pt x="1065453" y="1161729"/>
                      <a:pt x="1047753" y="1160477"/>
                      <a:pt x="1031226" y="1163782"/>
                    </a:cubicBezTo>
                    <a:cubicBezTo>
                      <a:pt x="1020023" y="1166023"/>
                      <a:pt x="1009059" y="1169323"/>
                      <a:pt x="997975" y="1172094"/>
                    </a:cubicBezTo>
                    <a:cubicBezTo>
                      <a:pt x="989662" y="1177636"/>
                      <a:pt x="982392" y="1185212"/>
                      <a:pt x="973037" y="1188720"/>
                    </a:cubicBezTo>
                    <a:cubicBezTo>
                      <a:pt x="868954" y="1227751"/>
                      <a:pt x="978321" y="1174579"/>
                      <a:pt x="906535" y="1205345"/>
                    </a:cubicBezTo>
                    <a:cubicBezTo>
                      <a:pt x="860261" y="1225178"/>
                      <a:pt x="862791" y="1236189"/>
                      <a:pt x="798470" y="1246909"/>
                    </a:cubicBezTo>
                    <a:cubicBezTo>
                      <a:pt x="781844" y="1249680"/>
                      <a:pt x="764945" y="1251134"/>
                      <a:pt x="748593" y="1255222"/>
                    </a:cubicBezTo>
                    <a:cubicBezTo>
                      <a:pt x="731592" y="1259472"/>
                      <a:pt x="716134" y="1269912"/>
                      <a:pt x="698717" y="1271847"/>
                    </a:cubicBezTo>
                    <a:cubicBezTo>
                      <a:pt x="607150" y="1282021"/>
                      <a:pt x="648652" y="1276035"/>
                      <a:pt x="574026" y="1288472"/>
                    </a:cubicBezTo>
                    <a:cubicBezTo>
                      <a:pt x="507524" y="1285701"/>
                      <a:pt x="440306" y="1290281"/>
                      <a:pt x="374521" y="1280160"/>
                    </a:cubicBezTo>
                    <a:cubicBezTo>
                      <a:pt x="364646" y="1278641"/>
                      <a:pt x="364959" y="1262286"/>
                      <a:pt x="357895" y="1255222"/>
                    </a:cubicBezTo>
                    <a:cubicBezTo>
                      <a:pt x="350831" y="1248158"/>
                      <a:pt x="340632" y="1244992"/>
                      <a:pt x="332957" y="1238596"/>
                    </a:cubicBezTo>
                    <a:cubicBezTo>
                      <a:pt x="323926" y="1231070"/>
                      <a:pt x="317050" y="1221184"/>
                      <a:pt x="308019" y="1213658"/>
                    </a:cubicBezTo>
                    <a:cubicBezTo>
                      <a:pt x="300344" y="1207262"/>
                      <a:pt x="290882" y="1203273"/>
                      <a:pt x="283081" y="1197032"/>
                    </a:cubicBezTo>
                    <a:cubicBezTo>
                      <a:pt x="223867" y="1149661"/>
                      <a:pt x="318259" y="1214943"/>
                      <a:pt x="241517" y="1163782"/>
                    </a:cubicBezTo>
                    <a:cubicBezTo>
                      <a:pt x="231353" y="1143454"/>
                      <a:pt x="222954" y="1123218"/>
                      <a:pt x="208266" y="1105592"/>
                    </a:cubicBezTo>
                    <a:cubicBezTo>
                      <a:pt x="200740" y="1096561"/>
                      <a:pt x="191641" y="1088967"/>
                      <a:pt x="183328" y="1080654"/>
                    </a:cubicBezTo>
                    <a:cubicBezTo>
                      <a:pt x="177786" y="1064029"/>
                      <a:pt x="179093" y="1043170"/>
                      <a:pt x="166702" y="1030778"/>
                    </a:cubicBezTo>
                    <a:cubicBezTo>
                      <a:pt x="161160" y="1025236"/>
                      <a:pt x="155094" y="1020173"/>
                      <a:pt x="150077" y="1014152"/>
                    </a:cubicBezTo>
                    <a:cubicBezTo>
                      <a:pt x="132889" y="993526"/>
                      <a:pt x="122912" y="977562"/>
                      <a:pt x="108513" y="955963"/>
                    </a:cubicBezTo>
                    <a:cubicBezTo>
                      <a:pt x="89410" y="898652"/>
                      <a:pt x="104280" y="918478"/>
                      <a:pt x="75262" y="889462"/>
                    </a:cubicBezTo>
                    <a:cubicBezTo>
                      <a:pt x="72491" y="878378"/>
                      <a:pt x="70088" y="867196"/>
                      <a:pt x="66950" y="856211"/>
                    </a:cubicBezTo>
                    <a:cubicBezTo>
                      <a:pt x="64543" y="847785"/>
                      <a:pt x="60355" y="839865"/>
                      <a:pt x="58637" y="831272"/>
                    </a:cubicBezTo>
                    <a:cubicBezTo>
                      <a:pt x="52026" y="798217"/>
                      <a:pt x="47554" y="764771"/>
                      <a:pt x="42012" y="731520"/>
                    </a:cubicBezTo>
                    <a:cubicBezTo>
                      <a:pt x="39241" y="714894"/>
                      <a:pt x="37787" y="697995"/>
                      <a:pt x="33699" y="681643"/>
                    </a:cubicBezTo>
                    <a:cubicBezTo>
                      <a:pt x="24714" y="645704"/>
                      <a:pt x="1833" y="644236"/>
                      <a:pt x="448" y="615142"/>
                    </a:cubicBezTo>
                    <a:close/>
                  </a:path>
                </a:pathLst>
              </a:cu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6671399" y="3645024"/>
              <a:ext cx="207781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2800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orbel"/>
                </a:rPr>
                <a:t>“Everything</a:t>
              </a:r>
              <a:r>
                <a:rPr lang="en-US" sz="28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orbel"/>
                </a:rPr>
                <a:t>”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192688" y="692696"/>
              <a:ext cx="2915816" cy="504056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ACHING\SCHOLAR - YEAR-1433-1434_2012-2013\GE105-T1-1433-1434\PHOTOS-ENGINEERING\3758_395653917170985_1964107615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812432" cy="481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484784"/>
            <a:ext cx="3984221" cy="52067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013176"/>
            <a:ext cx="2664296" cy="176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3715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62" y="176212"/>
            <a:ext cx="7839075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2436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TEACHING\SCHOLAR - YEAR-1433-1434_2012-2013\GE105-T1-1433-1434\PHOTOS-ENGINEERING\65455_392473340822376_1293746670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36912"/>
            <a:ext cx="4053086" cy="405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TEACHING\SCHOLAR - YEAR-1433-1434_2012-2013\GE105-T1-1433-1434\PHOTOS-ENGINEERING\64569_392108114192232_1296885291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4495800" cy="3122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23413"/>
            <a:ext cx="4572000" cy="3105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88640"/>
            <a:ext cx="2746276" cy="222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788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4624"/>
            <a:ext cx="4523624" cy="52369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132856"/>
            <a:ext cx="4223792" cy="422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2393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:\TEACHING\SCHOLAR - YEAR-1433-1434_2012-2013\GE105-T1-1433-1434\PHOTOS-ENGINEERING\Foldable bike-229928_397840970289134_639809627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800599" cy="643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315309"/>
            <a:ext cx="2808312" cy="33418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066" y="186318"/>
            <a:ext cx="3078012" cy="307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3342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4690522" cy="32403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429000"/>
            <a:ext cx="4457700" cy="3238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73016"/>
            <a:ext cx="3935792" cy="295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692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88640"/>
            <a:ext cx="3810330" cy="28592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663" y="3127509"/>
            <a:ext cx="5753100" cy="3581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213" y="116632"/>
            <a:ext cx="2780476" cy="28249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3476274"/>
            <a:ext cx="2304256" cy="322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87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108</TotalTime>
  <Words>70</Words>
  <Application>Microsoft Office PowerPoint</Application>
  <PresentationFormat>On-screen Show (4:3)</PresentationFormat>
  <Paragraphs>21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Digital Blue Tunnel 16x9</vt:lpstr>
      <vt:lpstr>Studio 9.  Creativity Examples and Brainstorming</vt:lpstr>
      <vt:lpstr>Before We Start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17</cp:revision>
  <dcterms:created xsi:type="dcterms:W3CDTF">2009-11-13T13:05:21Z</dcterms:created>
  <dcterms:modified xsi:type="dcterms:W3CDTF">2016-12-03T12:47:14Z</dcterms:modified>
</cp:coreProperties>
</file>