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2013-DF7B-4FD9-9D5F-6C5080B5356D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AF77B-2F13-4AFF-B767-14F47FFEF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AFEC7-F63B-436D-B516-973363F3F6C0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/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572461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DCDC-C4C7-4A2E-82F8-FE669130BCF8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CDA3-54D5-481A-A478-C8DE7D56FA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59949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C4F5-F69F-4BDD-94A4-44ADF5A0FDE6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2578-651F-4F66-8B5D-3662E7C11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572185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81B1-9893-4B0F-AE35-61AFF1E3CF25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8AC2-6786-44CF-BC94-0ECC89DDB0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04588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B2AC-641A-4D10-A6EE-0B7271AEEA65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88C0-2C81-4575-A17A-7EE9B2B64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3390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BF35D-CD1F-4D85-8010-369FEC784701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CFD9-3FC2-4B2D-98B9-7930B9CCA8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7931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C54-F863-480E-B968-5441F3E78BF5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C9285-9A37-4CB7-97BE-DAB088274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49143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DE38-5030-46F0-B132-3844AC966CD3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104A-9872-4743-8133-BBB5647F91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24926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B16-4EC5-4F4D-907F-03DBF2467DFE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D90E-EC3F-4D17-81EB-B5681B89B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6312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C8E1-9A7C-4E78-8850-17B8CA2C2793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4796-C709-4265-8A88-DC90A2543D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56647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9DC2-5B72-4B28-B43E-1DF1C119D0DB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AECC-800A-4B34-950B-0D4C137283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743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1905000"/>
            <a:ext cx="6853237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7758-90E4-4296-B43D-BC9CA28FC2EC}" type="datetimeFigureOut">
              <a:rPr lang="en-US"/>
              <a:pPr>
                <a:defRPr/>
              </a:pPr>
              <a:t>8/4/2016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B8CBF1-E3CB-435B-8E93-F69EE0F5B0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0" r:id="rId2"/>
    <p:sldLayoutId id="2147483777" r:id="rId3"/>
    <p:sldLayoutId id="2147483771" r:id="rId4"/>
    <p:sldLayoutId id="2147483772" r:id="rId5"/>
    <p:sldLayoutId id="2147483773" r:id="rId6"/>
    <p:sldLayoutId id="2147483778" r:id="rId7"/>
    <p:sldLayoutId id="2147483779" r:id="rId8"/>
    <p:sldLayoutId id="2147483780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 kern="1200" spc="75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66688" indent="-166688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47663" indent="-173038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63513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3017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70" y="2996803"/>
            <a:ext cx="6365081" cy="1800349"/>
          </a:xfrm>
        </p:spPr>
        <p:txBody>
          <a:bodyPr>
            <a:normAutofit/>
          </a:bodyPr>
          <a:lstStyle/>
          <a:p>
            <a:pPr algn="ctr" defTabSz="514487">
              <a:defRPr/>
            </a:pPr>
            <a:r>
              <a:rPr lang="en-US" altLang="en-US" sz="3300" dirty="0"/>
              <a:t>Studio </a:t>
            </a:r>
            <a:r>
              <a:rPr lang="en-US" altLang="en-US" sz="3300" dirty="0" smtClean="0"/>
              <a:t>11.</a:t>
            </a:r>
            <a:br>
              <a:rPr lang="en-US" altLang="en-US" sz="3300" dirty="0" smtClean="0"/>
            </a:br>
            <a:r>
              <a:rPr lang="en-US" altLang="en-US" sz="3300" b="1" dirty="0"/>
              <a:t/>
            </a:r>
            <a:br>
              <a:rPr lang="en-US" altLang="en-US" sz="3300" b="1" dirty="0"/>
            </a:br>
            <a:r>
              <a:rPr lang="en-US" altLang="en-US" sz="3300" b="1" i="1" dirty="0" smtClean="0"/>
              <a:t>3</a:t>
            </a:r>
            <a:r>
              <a:rPr lang="en-US" altLang="en-US" sz="3300" b="1" i="1" baseline="30000" dirty="0" smtClean="0"/>
              <a:t>rd</a:t>
            </a:r>
            <a:r>
              <a:rPr lang="en-US" altLang="en-US" sz="3300" b="1" i="1" dirty="0" smtClean="0"/>
              <a:t> Oral Presentation </a:t>
            </a:r>
            <a:br>
              <a:rPr lang="en-US" altLang="en-US" sz="3300" b="1" i="1" dirty="0" smtClean="0"/>
            </a:br>
            <a:r>
              <a:rPr lang="en-US" altLang="en-US" sz="3300" b="1" i="1" dirty="0" smtClean="0"/>
              <a:t>(Design Project Progress)</a:t>
            </a:r>
            <a:endParaRPr lang="en-US" sz="33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210894"/>
            <a:ext cx="5886450" cy="1314450"/>
          </a:xfrm>
        </p:spPr>
        <p:txBody>
          <a:bodyPr rtlCol="0">
            <a:normAutofit/>
          </a:bodyPr>
          <a:lstStyle/>
          <a:p>
            <a:pPr algn="ctr" defTabSz="514487">
              <a:defRPr/>
            </a:pPr>
            <a:r>
              <a:rPr lang="en-US" dirty="0" smtClean="0"/>
              <a:t>SPRING 2016</a:t>
            </a:r>
            <a:endParaRPr lang="en-US" dirty="0"/>
          </a:p>
          <a:p>
            <a:pPr defTabSz="514487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0397" y="1999060"/>
            <a:ext cx="3429000" cy="1223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GE105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Introduction to Engineering Design College of Engineering</a:t>
            </a:r>
          </a:p>
          <a:p>
            <a:pPr>
              <a:defRPr/>
            </a:pPr>
            <a:r>
              <a:rPr lang="en-US" sz="1500" spc="56" dirty="0">
                <a:solidFill>
                  <a:srgbClr val="56C5FF">
                    <a:lumMod val="60000"/>
                    <a:lumOff val="40000"/>
                  </a:srgbClr>
                </a:solidFill>
              </a:rPr>
              <a:t>King Saud University</a:t>
            </a:r>
          </a:p>
          <a:p>
            <a:pPr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1" y="1089422"/>
            <a:ext cx="2364581" cy="92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3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2448272" cy="723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Brief advices</a:t>
            </a:r>
            <a:endParaRPr lang="en-US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56895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Each group has 10 minutes to present their progress: </a:t>
            </a:r>
            <a:r>
              <a:rPr lang="en-US" sz="2800" dirty="0">
                <a:solidFill>
                  <a:srgbClr val="FFFF00"/>
                </a:solidFill>
                <a:latin typeface="+mj-lt"/>
              </a:rPr>
              <a:t>problem formulation, </a:t>
            </a:r>
            <a:r>
              <a:rPr lang="en-US" sz="2800" dirty="0" smtClean="0">
                <a:solidFill>
                  <a:srgbClr val="FFFF00"/>
                </a:solidFill>
                <a:latin typeface="+mj-lt"/>
              </a:rPr>
              <a:t>human </a:t>
            </a:r>
            <a:r>
              <a:rPr lang="en-US" sz="2800" dirty="0">
                <a:solidFill>
                  <a:srgbClr val="FFFF00"/>
                </a:solidFill>
                <a:latin typeface="+mj-lt"/>
              </a:rPr>
              <a:t>factors, concept generation, weights/rates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Groups must use the ti</a:t>
            </a:r>
            <a:r>
              <a:rPr lang="en-US" sz="2800" dirty="0" smtClean="0">
                <a:latin typeface="+mj-lt"/>
              </a:rPr>
              <a:t>me </a:t>
            </a:r>
            <a:r>
              <a:rPr lang="en-US" sz="2800" dirty="0">
                <a:latin typeface="+mj-lt"/>
              </a:rPr>
              <a:t>properly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Speak slowly with a high tone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Establish eye-contact with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Maintain professional group dynamics with your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team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Properly manage the question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Plan where </a:t>
            </a:r>
            <a:r>
              <a:rPr lang="en-US" sz="2800" dirty="0" smtClean="0">
                <a:latin typeface="+mj-lt"/>
              </a:rPr>
              <a:t>everyone </a:t>
            </a:r>
            <a:r>
              <a:rPr lang="en-US" sz="2800" dirty="0" smtClean="0">
                <a:latin typeface="+mj-lt"/>
              </a:rPr>
              <a:t>will stand and who will say what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Follow your group leader’s instructions</a:t>
            </a:r>
            <a:endParaRPr lang="en-US" sz="28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6064" y="5894384"/>
            <a:ext cx="6924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rbel"/>
              </a:rPr>
              <a:t>We will vote for best poster design at the end!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26389581-A7AD-4A4E-AE0B-0111493C2D15}" vid="{259C346A-FC67-4AA6-BC22-FBF85320DC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template_105</Template>
  <TotalTime>42</TotalTime>
  <Words>72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Blue Tunnel 16x9</vt:lpstr>
      <vt:lpstr>Studio 11.  3rd Oral Presentation  (Design Project Progress)</vt:lpstr>
      <vt:lpstr>Brief advices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Khafaji</dc:creator>
  <cp:lastModifiedBy>User</cp:lastModifiedBy>
  <cp:revision>7</cp:revision>
  <dcterms:created xsi:type="dcterms:W3CDTF">2009-11-13T13:05:21Z</dcterms:created>
  <dcterms:modified xsi:type="dcterms:W3CDTF">2016-04-08T20:26:13Z</dcterms:modified>
</cp:coreProperties>
</file>