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1" r:id="rId1"/>
  </p:sldMasterIdLst>
  <p:notesMasterIdLst>
    <p:notesMasterId r:id="rId24"/>
  </p:notesMasterIdLst>
  <p:sldIdLst>
    <p:sldId id="292" r:id="rId2"/>
    <p:sldId id="294" r:id="rId3"/>
    <p:sldId id="295" r:id="rId4"/>
    <p:sldId id="279" r:id="rId5"/>
    <p:sldId id="278" r:id="rId6"/>
    <p:sldId id="264" r:id="rId7"/>
    <p:sldId id="265" r:id="rId8"/>
    <p:sldId id="266" r:id="rId9"/>
    <p:sldId id="268" r:id="rId10"/>
    <p:sldId id="280" r:id="rId11"/>
    <p:sldId id="269" r:id="rId12"/>
    <p:sldId id="277" r:id="rId13"/>
    <p:sldId id="293" r:id="rId14"/>
    <p:sldId id="274" r:id="rId15"/>
    <p:sldId id="296" r:id="rId16"/>
    <p:sldId id="283" r:id="rId17"/>
    <p:sldId id="285" r:id="rId18"/>
    <p:sldId id="286" r:id="rId19"/>
    <p:sldId id="287" r:id="rId20"/>
    <p:sldId id="288" r:id="rId21"/>
    <p:sldId id="297" r:id="rId22"/>
    <p:sldId id="260" r:id="rId2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a:defRPr/>
            </a:pPr>
            <a:fld id="{798CEC5A-3865-46F7-948F-A65B97FAAFB8}" type="datetimeFigureOut">
              <a:rPr lang="en-US"/>
              <a:pPr>
                <a:defRPr/>
              </a:pPr>
              <a:t>13/2/2016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a:defRPr/>
            </a:pPr>
            <a:fld id="{038C9ACE-91FD-4A95-8873-5F5C8CC49346}" type="slidenum">
              <a:rPr lang="en-US"/>
              <a:pPr>
                <a:defRPr/>
              </a:pPr>
              <a:t>‹#›</a:t>
            </a:fld>
            <a:endParaRPr lang="en-US"/>
          </a:p>
        </p:txBody>
      </p:sp>
    </p:spTree>
    <p:extLst>
      <p:ext uri="{BB962C8B-B14F-4D97-AF65-F5344CB8AC3E}">
        <p14:creationId xmlns:p14="http://schemas.microsoft.com/office/powerpoint/2010/main" val="12379140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wrap="square" numCol="1" anchor="t" anchorCtr="0" compatLnSpc="1">
            <a:prstTxWarp prst="textNoShape">
              <a:avLst/>
            </a:prstTxWarp>
          </a:bodyPr>
          <a:lstStyle/>
          <a:p>
            <a:pPr eaLnBrk="1" hangingPunct="1"/>
            <a:endParaRPr lang="en-US" altLang="en-US" smtClean="0">
              <a:cs typeface="Arial" panose="020B0604020202020204" pitchFamily="34" charset="0"/>
            </a:endParaRPr>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5E92DAA-58EB-42E8-8D0C-160D03BD4E80}" type="slidenum">
              <a:rPr lang="en-US" altLang="en-US" smtClean="0">
                <a:solidFill>
                  <a:srgbClr val="000000"/>
                </a:solidFill>
              </a:rPr>
              <a:pPr/>
              <a:t>1</a:t>
            </a:fld>
            <a:endParaRPr lang="en-US" altLang="en-US" smtClean="0">
              <a:solidFill>
                <a:srgbClr val="000000"/>
              </a:solidFill>
            </a:endParaRPr>
          </a:p>
        </p:txBody>
      </p:sp>
    </p:spTree>
    <p:extLst>
      <p:ext uri="{BB962C8B-B14F-4D97-AF65-F5344CB8AC3E}">
        <p14:creationId xmlns:p14="http://schemas.microsoft.com/office/powerpoint/2010/main" val="26668244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898525">
              <a:defRPr>
                <a:solidFill>
                  <a:schemeClr val="tx1"/>
                </a:solidFill>
                <a:latin typeface="Arial" panose="020B0604020202020204" pitchFamily="34" charset="0"/>
                <a:cs typeface="Arial" panose="020B0604020202020204" pitchFamily="34" charset="0"/>
              </a:defRPr>
            </a:lvl1pPr>
            <a:lvl2pPr marL="742950" indent="-285750" defTabSz="898525">
              <a:defRPr>
                <a:solidFill>
                  <a:schemeClr val="tx1"/>
                </a:solidFill>
                <a:latin typeface="Arial" panose="020B0604020202020204" pitchFamily="34" charset="0"/>
                <a:cs typeface="Arial" panose="020B0604020202020204" pitchFamily="34" charset="0"/>
              </a:defRPr>
            </a:lvl2pPr>
            <a:lvl3pPr marL="1143000" indent="-228600" defTabSz="898525">
              <a:defRPr>
                <a:solidFill>
                  <a:schemeClr val="tx1"/>
                </a:solidFill>
                <a:latin typeface="Arial" panose="020B0604020202020204" pitchFamily="34" charset="0"/>
                <a:cs typeface="Arial" panose="020B0604020202020204" pitchFamily="34" charset="0"/>
              </a:defRPr>
            </a:lvl3pPr>
            <a:lvl4pPr marL="1600200" indent="-228600" defTabSz="898525">
              <a:defRPr>
                <a:solidFill>
                  <a:schemeClr val="tx1"/>
                </a:solidFill>
                <a:latin typeface="Arial" panose="020B0604020202020204" pitchFamily="34" charset="0"/>
                <a:cs typeface="Arial" panose="020B0604020202020204" pitchFamily="34" charset="0"/>
              </a:defRPr>
            </a:lvl4pPr>
            <a:lvl5pPr marL="2057400" indent="-228600" defTabSz="898525">
              <a:defRPr>
                <a:solidFill>
                  <a:schemeClr val="tx1"/>
                </a:solidFill>
                <a:latin typeface="Arial" panose="020B0604020202020204" pitchFamily="34" charset="0"/>
                <a:cs typeface="Arial" panose="020B0604020202020204" pitchFamily="34" charset="0"/>
              </a:defRPr>
            </a:lvl5pPr>
            <a:lvl6pPr marL="2514600" indent="-228600" defTabSz="8985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8985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8985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8985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48A32635-A6AA-44DE-B3D1-B405E9703C46}" type="slidenum">
              <a:rPr lang="en-US" altLang="en-US" smtClean="0">
                <a:latin typeface="Times New Roman" panose="02020603050405020304" pitchFamily="18" charset="0"/>
              </a:rPr>
              <a:pPr/>
              <a:t>10</a:t>
            </a:fld>
            <a:endParaRPr lang="en-US" altLang="en-US" smtClean="0">
              <a:latin typeface="Times New Roman" panose="02020603050405020304" pitchFamily="18" charset="0"/>
            </a:endParaRPr>
          </a:p>
        </p:txBody>
      </p:sp>
      <p:sp>
        <p:nvSpPr>
          <p:cNvPr id="3277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smtClean="0"/>
          </a:p>
        </p:txBody>
      </p:sp>
    </p:spTree>
    <p:extLst>
      <p:ext uri="{BB962C8B-B14F-4D97-AF65-F5344CB8AC3E}">
        <p14:creationId xmlns:p14="http://schemas.microsoft.com/office/powerpoint/2010/main" val="5281826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Q:</a:t>
            </a:r>
            <a:r>
              <a:rPr lang="en-US" baseline="0" dirty="0" smtClean="0"/>
              <a:t> how can you assess how much time a task needs? Usually, this comes with experience, and from reading other projects</a:t>
            </a:r>
            <a:endParaRPr lang="en-US" dirty="0"/>
          </a:p>
        </p:txBody>
      </p:sp>
      <p:sp>
        <p:nvSpPr>
          <p:cNvPr id="4" name="Slide Number Placeholder 3"/>
          <p:cNvSpPr>
            <a:spLocks noGrp="1"/>
          </p:cNvSpPr>
          <p:nvPr>
            <p:ph type="sldNum" sz="quarter" idx="10"/>
          </p:nvPr>
        </p:nvSpPr>
        <p:spPr/>
        <p:txBody>
          <a:bodyPr/>
          <a:lstStyle/>
          <a:p>
            <a:pPr>
              <a:defRPr/>
            </a:pPr>
            <a:fld id="{038C9ACE-91FD-4A95-8873-5F5C8CC49346}" type="slidenum">
              <a:rPr lang="en-US" smtClean="0"/>
              <a:pPr>
                <a:defRPr/>
              </a:pPr>
              <a:t>11</a:t>
            </a:fld>
            <a:endParaRPr lang="en-US"/>
          </a:p>
        </p:txBody>
      </p:sp>
    </p:spTree>
    <p:extLst>
      <p:ext uri="{BB962C8B-B14F-4D97-AF65-F5344CB8AC3E}">
        <p14:creationId xmlns:p14="http://schemas.microsoft.com/office/powerpoint/2010/main" val="9370658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B223829-DA71-41DA-8F4B-DE6ECB4AF8EF}" type="slidenum">
              <a:rPr lang="en-GB" altLang="en-US" smtClean="0"/>
              <a:pPr/>
              <a:t>12</a:t>
            </a:fld>
            <a:endParaRPr lang="en-GB" altLang="en-US" smtClean="0"/>
          </a:p>
        </p:txBody>
      </p:sp>
      <p:sp>
        <p:nvSpPr>
          <p:cNvPr id="3584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extLst>
      <p:ext uri="{BB962C8B-B14F-4D97-AF65-F5344CB8AC3E}">
        <p14:creationId xmlns:p14="http://schemas.microsoft.com/office/powerpoint/2010/main" val="18649279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Note, you can –possibly– change</a:t>
            </a:r>
            <a:r>
              <a:rPr lang="en-US" baseline="0" dirty="0" smtClean="0"/>
              <a:t> task color to match person (and include a key to the colors to match the person)</a:t>
            </a:r>
            <a:endParaRPr lang="en-US" dirty="0"/>
          </a:p>
        </p:txBody>
      </p:sp>
      <p:sp>
        <p:nvSpPr>
          <p:cNvPr id="4" name="Slide Number Placeholder 3"/>
          <p:cNvSpPr>
            <a:spLocks noGrp="1"/>
          </p:cNvSpPr>
          <p:nvPr>
            <p:ph type="sldNum" sz="quarter" idx="10"/>
          </p:nvPr>
        </p:nvSpPr>
        <p:spPr/>
        <p:txBody>
          <a:bodyPr/>
          <a:lstStyle/>
          <a:p>
            <a:pPr>
              <a:defRPr/>
            </a:pPr>
            <a:fld id="{038C9ACE-91FD-4A95-8873-5F5C8CC49346}" type="slidenum">
              <a:rPr lang="en-US" smtClean="0"/>
              <a:pPr>
                <a:defRPr/>
              </a:pPr>
              <a:t>13</a:t>
            </a:fld>
            <a:endParaRPr lang="en-US"/>
          </a:p>
        </p:txBody>
      </p:sp>
    </p:spTree>
    <p:extLst>
      <p:ext uri="{BB962C8B-B14F-4D97-AF65-F5344CB8AC3E}">
        <p14:creationId xmlns:p14="http://schemas.microsoft.com/office/powerpoint/2010/main" val="3199226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wrap="square" numCol="1" anchor="t" anchorCtr="0" compatLnSpc="1">
            <a:prstTxWarp prst="textNoShape">
              <a:avLst/>
            </a:prstTxWarp>
          </a:bodyPr>
          <a:lstStyle/>
          <a:p>
            <a:pPr eaLnBrk="1" hangingPunct="1"/>
            <a:endParaRPr lang="en-US" altLang="en-US" smtClean="0">
              <a:cs typeface="Arial" panose="020B0604020202020204" pitchFamily="34" charset="0"/>
            </a:endParaRPr>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5E92DAA-58EB-42E8-8D0C-160D03BD4E80}" type="slidenum">
              <a:rPr lang="en-US" altLang="en-US" smtClean="0">
                <a:solidFill>
                  <a:srgbClr val="000000"/>
                </a:solidFill>
              </a:rPr>
              <a:pPr/>
              <a:t>15</a:t>
            </a:fld>
            <a:endParaRPr lang="en-US" altLang="en-US" smtClean="0">
              <a:solidFill>
                <a:srgbClr val="000000"/>
              </a:solidFill>
            </a:endParaRPr>
          </a:p>
        </p:txBody>
      </p:sp>
    </p:spTree>
    <p:extLst>
      <p:ext uri="{BB962C8B-B14F-4D97-AF65-F5344CB8AC3E}">
        <p14:creationId xmlns:p14="http://schemas.microsoft.com/office/powerpoint/2010/main" val="26668244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F0D4820-1344-42FB-92E2-A455E0B5EE93}" type="slidenum">
              <a:rPr lang="en-US" altLang="en-US" smtClean="0"/>
              <a:pPr/>
              <a:t>16</a:t>
            </a:fld>
            <a:endParaRPr lang="en-US" altLang="en-US" smtClean="0"/>
          </a:p>
        </p:txBody>
      </p:sp>
      <p:sp>
        <p:nvSpPr>
          <p:cNvPr id="39939" name="Rectangle 2"/>
          <p:cNvSpPr>
            <a:spLocks noGrp="1" noRot="1" noChangeAspect="1" noChangeArrowheads="1" noTextEdit="1"/>
          </p:cNvSpPr>
          <p:nvPr>
            <p:ph type="sldImg"/>
          </p:nvPr>
        </p:nvSpPr>
        <p:spPr bwMode="auto">
          <a:xfrm>
            <a:off x="1308100" y="806450"/>
            <a:ext cx="4249738" cy="31861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0" name="Rectangle 3"/>
          <p:cNvSpPr>
            <a:spLocks noGrp="1" noChangeArrowheads="1"/>
          </p:cNvSpPr>
          <p:nvPr>
            <p:ph type="body" idx="1"/>
          </p:nvPr>
        </p:nvSpPr>
        <p:spPr bwMode="auto">
          <a:xfrm>
            <a:off x="914400" y="4344988"/>
            <a:ext cx="5029200" cy="3849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(last bullet) Indeed, after a literature search and review the focus of the research may change or be slanted somewhat differently.</a:t>
            </a:r>
          </a:p>
        </p:txBody>
      </p:sp>
    </p:spTree>
    <p:extLst>
      <p:ext uri="{BB962C8B-B14F-4D97-AF65-F5344CB8AC3E}">
        <p14:creationId xmlns:p14="http://schemas.microsoft.com/office/powerpoint/2010/main" val="33873426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5D5875B-92BC-4DB2-9ED0-B3876D3BC0B3}" type="slidenum">
              <a:rPr lang="en-US" altLang="en-US" smtClean="0"/>
              <a:pPr/>
              <a:t>17</a:t>
            </a:fld>
            <a:endParaRPr lang="en-US" altLang="en-US" smtClean="0"/>
          </a:p>
        </p:txBody>
      </p:sp>
      <p:sp>
        <p:nvSpPr>
          <p:cNvPr id="4198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This is the kind of figure that it is useful to bear in mind if you are carrying out an on-line search. You can enter as many subject keywords as you think are relevant for each component of your topic. The search engine will combine the subject terms for you when you perform your search.</a:t>
            </a:r>
          </a:p>
        </p:txBody>
      </p:sp>
    </p:spTree>
    <p:extLst>
      <p:ext uri="{BB962C8B-B14F-4D97-AF65-F5344CB8AC3E}">
        <p14:creationId xmlns:p14="http://schemas.microsoft.com/office/powerpoint/2010/main" val="18063803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7AEB8404-6CE3-4A70-BDC9-6FD28E304DAD}" type="slidenum">
              <a:rPr lang="en-US" altLang="en-US" smtClean="0"/>
              <a:pPr/>
              <a:t>18</a:t>
            </a:fld>
            <a:endParaRPr lang="en-US" altLang="en-US" smtClean="0"/>
          </a:p>
        </p:txBody>
      </p:sp>
      <p:sp>
        <p:nvSpPr>
          <p:cNvPr id="44035" name="Rectangle 2"/>
          <p:cNvSpPr>
            <a:spLocks noGrp="1" noRot="1" noChangeAspect="1" noChangeArrowheads="1" noTextEdit="1"/>
          </p:cNvSpPr>
          <p:nvPr>
            <p:ph type="sldImg"/>
          </p:nvPr>
        </p:nvSpPr>
        <p:spPr bwMode="auto">
          <a:xfrm>
            <a:off x="1308100" y="806450"/>
            <a:ext cx="4249738" cy="31861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6" name="Rectangle 3"/>
          <p:cNvSpPr>
            <a:spLocks noGrp="1" noChangeArrowheads="1"/>
          </p:cNvSpPr>
          <p:nvPr>
            <p:ph type="body" idx="1"/>
          </p:nvPr>
        </p:nvSpPr>
        <p:spPr bwMode="auto">
          <a:xfrm>
            <a:off x="914400" y="4344988"/>
            <a:ext cx="5029200" cy="3849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Tree>
    <p:extLst>
      <p:ext uri="{BB962C8B-B14F-4D97-AF65-F5344CB8AC3E}">
        <p14:creationId xmlns:p14="http://schemas.microsoft.com/office/powerpoint/2010/main" val="3258654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wrap="square" numCol="1" anchor="t" anchorCtr="0" compatLnSpc="1">
            <a:prstTxWarp prst="textNoShape">
              <a:avLst/>
            </a:prstTxWarp>
          </a:bodyPr>
          <a:lstStyle/>
          <a:p>
            <a:pPr eaLnBrk="1" hangingPunct="1"/>
            <a:endParaRPr lang="en-US" altLang="en-US" smtClean="0">
              <a:cs typeface="Arial" panose="020B0604020202020204" pitchFamily="34" charset="0"/>
            </a:endParaRPr>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5E92DAA-58EB-42E8-8D0C-160D03BD4E80}" type="slidenum">
              <a:rPr lang="en-US" altLang="en-US" smtClean="0">
                <a:solidFill>
                  <a:srgbClr val="000000"/>
                </a:solidFill>
              </a:rPr>
              <a:pPr/>
              <a:t>21</a:t>
            </a:fld>
            <a:endParaRPr lang="en-US" altLang="en-US" smtClean="0">
              <a:solidFill>
                <a:srgbClr val="000000"/>
              </a:solidFill>
            </a:endParaRPr>
          </a:p>
        </p:txBody>
      </p:sp>
    </p:spTree>
    <p:extLst>
      <p:ext uri="{BB962C8B-B14F-4D97-AF65-F5344CB8AC3E}">
        <p14:creationId xmlns:p14="http://schemas.microsoft.com/office/powerpoint/2010/main" val="26668244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extLst>
      <p:ext uri="{BB962C8B-B14F-4D97-AF65-F5344CB8AC3E}">
        <p14:creationId xmlns:p14="http://schemas.microsoft.com/office/powerpoint/2010/main" val="10055351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wrap="square" numCol="1" anchor="t" anchorCtr="0" compatLnSpc="1">
            <a:prstTxWarp prst="textNoShape">
              <a:avLst/>
            </a:prstTxWarp>
          </a:bodyPr>
          <a:lstStyle/>
          <a:p>
            <a:pPr eaLnBrk="1" hangingPunct="1"/>
            <a:endParaRPr lang="en-US" altLang="en-US" smtClean="0">
              <a:cs typeface="Arial" panose="020B0604020202020204" pitchFamily="34" charset="0"/>
            </a:endParaRPr>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5E92DAA-58EB-42E8-8D0C-160D03BD4E80}" type="slidenum">
              <a:rPr lang="en-US" altLang="en-US" smtClean="0">
                <a:solidFill>
                  <a:srgbClr val="000000"/>
                </a:solidFill>
              </a:rPr>
              <a:pPr/>
              <a:t>2</a:t>
            </a:fld>
            <a:endParaRPr lang="en-US" altLang="en-US" smtClean="0">
              <a:solidFill>
                <a:srgbClr val="000000"/>
              </a:solidFill>
            </a:endParaRPr>
          </a:p>
        </p:txBody>
      </p:sp>
    </p:spTree>
    <p:extLst>
      <p:ext uri="{BB962C8B-B14F-4D97-AF65-F5344CB8AC3E}">
        <p14:creationId xmlns:p14="http://schemas.microsoft.com/office/powerpoint/2010/main" val="2666824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wrap="square" numCol="1" anchor="t" anchorCtr="0" compatLnSpc="1">
            <a:prstTxWarp prst="textNoShape">
              <a:avLst/>
            </a:prstTxWarp>
          </a:bodyPr>
          <a:lstStyle/>
          <a:p>
            <a:pPr eaLnBrk="1" hangingPunct="1"/>
            <a:endParaRPr lang="en-US" altLang="en-US" smtClean="0">
              <a:cs typeface="Arial" panose="020B0604020202020204" pitchFamily="34" charset="0"/>
            </a:endParaRPr>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5E92DAA-58EB-42E8-8D0C-160D03BD4E80}" type="slidenum">
              <a:rPr lang="en-US" altLang="en-US" smtClean="0">
                <a:solidFill>
                  <a:srgbClr val="000000"/>
                </a:solidFill>
              </a:rPr>
              <a:pPr/>
              <a:t>3</a:t>
            </a:fld>
            <a:endParaRPr lang="en-US" altLang="en-US" smtClean="0">
              <a:solidFill>
                <a:srgbClr val="000000"/>
              </a:solidFill>
            </a:endParaRPr>
          </a:p>
        </p:txBody>
      </p:sp>
    </p:spTree>
    <p:extLst>
      <p:ext uri="{BB962C8B-B14F-4D97-AF65-F5344CB8AC3E}">
        <p14:creationId xmlns:p14="http://schemas.microsoft.com/office/powerpoint/2010/main" val="26668244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898525">
              <a:defRPr>
                <a:solidFill>
                  <a:schemeClr val="tx1"/>
                </a:solidFill>
                <a:latin typeface="Arial" panose="020B0604020202020204" pitchFamily="34" charset="0"/>
                <a:cs typeface="Arial" panose="020B0604020202020204" pitchFamily="34" charset="0"/>
              </a:defRPr>
            </a:lvl1pPr>
            <a:lvl2pPr marL="742950" indent="-285750" defTabSz="898525">
              <a:defRPr>
                <a:solidFill>
                  <a:schemeClr val="tx1"/>
                </a:solidFill>
                <a:latin typeface="Arial" panose="020B0604020202020204" pitchFamily="34" charset="0"/>
                <a:cs typeface="Arial" panose="020B0604020202020204" pitchFamily="34" charset="0"/>
              </a:defRPr>
            </a:lvl2pPr>
            <a:lvl3pPr marL="1143000" indent="-228600" defTabSz="898525">
              <a:defRPr>
                <a:solidFill>
                  <a:schemeClr val="tx1"/>
                </a:solidFill>
                <a:latin typeface="Arial" panose="020B0604020202020204" pitchFamily="34" charset="0"/>
                <a:cs typeface="Arial" panose="020B0604020202020204" pitchFamily="34" charset="0"/>
              </a:defRPr>
            </a:lvl3pPr>
            <a:lvl4pPr marL="1600200" indent="-228600" defTabSz="898525">
              <a:defRPr>
                <a:solidFill>
                  <a:schemeClr val="tx1"/>
                </a:solidFill>
                <a:latin typeface="Arial" panose="020B0604020202020204" pitchFamily="34" charset="0"/>
                <a:cs typeface="Arial" panose="020B0604020202020204" pitchFamily="34" charset="0"/>
              </a:defRPr>
            </a:lvl4pPr>
            <a:lvl5pPr marL="2057400" indent="-228600" defTabSz="898525">
              <a:defRPr>
                <a:solidFill>
                  <a:schemeClr val="tx1"/>
                </a:solidFill>
                <a:latin typeface="Arial" panose="020B0604020202020204" pitchFamily="34" charset="0"/>
                <a:cs typeface="Arial" panose="020B0604020202020204" pitchFamily="34" charset="0"/>
              </a:defRPr>
            </a:lvl5pPr>
            <a:lvl6pPr marL="2514600" indent="-228600" defTabSz="8985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8985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8985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8985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DEEE768-1BB8-4751-ABA0-EEFE02BAC496}" type="slidenum">
              <a:rPr lang="en-US" altLang="en-US" smtClean="0">
                <a:latin typeface="Times New Roman" panose="02020603050405020304" pitchFamily="18" charset="0"/>
              </a:rPr>
              <a:pPr/>
              <a:t>4</a:t>
            </a:fld>
            <a:endParaRPr lang="en-US" altLang="en-US" smtClean="0">
              <a:latin typeface="Times New Roman" panose="02020603050405020304" pitchFamily="18" charset="0"/>
            </a:endParaRPr>
          </a:p>
        </p:txBody>
      </p:sp>
      <p:sp>
        <p:nvSpPr>
          <p:cNvPr id="2048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smtClean="0"/>
          </a:p>
        </p:txBody>
      </p:sp>
    </p:spTree>
    <p:extLst>
      <p:ext uri="{BB962C8B-B14F-4D97-AF65-F5344CB8AC3E}">
        <p14:creationId xmlns:p14="http://schemas.microsoft.com/office/powerpoint/2010/main" val="39346526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762000">
              <a:defRPr>
                <a:solidFill>
                  <a:schemeClr val="tx1"/>
                </a:solidFill>
                <a:latin typeface="Arial" panose="020B0604020202020204" pitchFamily="34" charset="0"/>
                <a:cs typeface="Arial" panose="020B0604020202020204" pitchFamily="34" charset="0"/>
              </a:defRPr>
            </a:lvl1pPr>
            <a:lvl2pPr marL="742950" indent="-285750" defTabSz="762000">
              <a:defRPr>
                <a:solidFill>
                  <a:schemeClr val="tx1"/>
                </a:solidFill>
                <a:latin typeface="Arial" panose="020B0604020202020204" pitchFamily="34" charset="0"/>
                <a:cs typeface="Arial" panose="020B0604020202020204" pitchFamily="34" charset="0"/>
              </a:defRPr>
            </a:lvl2pPr>
            <a:lvl3pPr marL="1143000" indent="-228600" defTabSz="762000">
              <a:defRPr>
                <a:solidFill>
                  <a:schemeClr val="tx1"/>
                </a:solidFill>
                <a:latin typeface="Arial" panose="020B0604020202020204" pitchFamily="34" charset="0"/>
                <a:cs typeface="Arial" panose="020B0604020202020204" pitchFamily="34" charset="0"/>
              </a:defRPr>
            </a:lvl3pPr>
            <a:lvl4pPr marL="1600200" indent="-228600" defTabSz="762000">
              <a:defRPr>
                <a:solidFill>
                  <a:schemeClr val="tx1"/>
                </a:solidFill>
                <a:latin typeface="Arial" panose="020B0604020202020204" pitchFamily="34" charset="0"/>
                <a:cs typeface="Arial" panose="020B0604020202020204" pitchFamily="34" charset="0"/>
              </a:defRPr>
            </a:lvl4pPr>
            <a:lvl5pPr marL="2057400" indent="-228600" defTabSz="762000">
              <a:defRPr>
                <a:solidFill>
                  <a:schemeClr val="tx1"/>
                </a:solidFill>
                <a:latin typeface="Arial" panose="020B0604020202020204" pitchFamily="34" charset="0"/>
                <a:cs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3F948C2-39CC-4A6F-AA4A-C882678F0A65}" type="slidenum">
              <a:rPr lang="en-GB" altLang="en-US" sz="1000" smtClean="0">
                <a:latin typeface="Times New Roman" panose="02020603050405020304" pitchFamily="18" charset="0"/>
              </a:rPr>
              <a:pPr/>
              <a:t>5</a:t>
            </a:fld>
            <a:endParaRPr lang="en-GB" altLang="en-US" sz="1000" smtClean="0">
              <a:latin typeface="Times New Roman" panose="02020603050405020304" pitchFamily="18" charset="0"/>
            </a:endParaRPr>
          </a:p>
        </p:txBody>
      </p:sp>
      <p:sp>
        <p:nvSpPr>
          <p:cNvPr id="22531" name="Rectangle 2"/>
          <p:cNvSpPr>
            <a:spLocks noGrp="1" noRot="1" noChangeAspect="1" noChangeArrowheads="1" noTextEdit="1"/>
          </p:cNvSpPr>
          <p:nvPr>
            <p:ph type="sldImg"/>
          </p:nvPr>
        </p:nvSpPr>
        <p:spPr bwMode="auto">
          <a:xfrm>
            <a:off x="1150938" y="692150"/>
            <a:ext cx="4556125" cy="3416300"/>
          </a:xfrm>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r>
              <a:rPr lang="en-GB" altLang="en-US" b="1" dirty="0" smtClean="0"/>
              <a:t>Triple Constraint Theory</a:t>
            </a:r>
          </a:p>
          <a:p>
            <a:pPr eaLnBrk="1" hangingPunct="1">
              <a:lnSpc>
                <a:spcPct val="110000"/>
              </a:lnSpc>
              <a:spcBef>
                <a:spcPct val="0"/>
              </a:spcBef>
            </a:pPr>
            <a:r>
              <a:rPr lang="en-GB" altLang="en-US" dirty="0" smtClean="0"/>
              <a:t>Projects are constrained by three variables:</a:t>
            </a:r>
          </a:p>
          <a:p>
            <a:pPr lvl="1" eaLnBrk="1" hangingPunct="1">
              <a:lnSpc>
                <a:spcPct val="110000"/>
              </a:lnSpc>
              <a:spcBef>
                <a:spcPct val="0"/>
              </a:spcBef>
            </a:pPr>
            <a:r>
              <a:rPr lang="en-GB" altLang="en-US" dirty="0" smtClean="0"/>
              <a:t>specification</a:t>
            </a:r>
          </a:p>
          <a:p>
            <a:pPr lvl="1" eaLnBrk="1" hangingPunct="1">
              <a:lnSpc>
                <a:spcPct val="110000"/>
              </a:lnSpc>
              <a:spcBef>
                <a:spcPct val="0"/>
              </a:spcBef>
            </a:pPr>
            <a:r>
              <a:rPr lang="en-GB" altLang="en-US" dirty="0" smtClean="0"/>
              <a:t>time</a:t>
            </a:r>
          </a:p>
          <a:p>
            <a:pPr lvl="1" eaLnBrk="1" hangingPunct="1">
              <a:lnSpc>
                <a:spcPct val="110000"/>
              </a:lnSpc>
              <a:spcBef>
                <a:spcPct val="0"/>
              </a:spcBef>
            </a:pPr>
            <a:r>
              <a:rPr lang="en-GB" altLang="en-US" dirty="0" smtClean="0"/>
              <a:t>resources</a:t>
            </a:r>
          </a:p>
          <a:p>
            <a:pPr eaLnBrk="1" hangingPunct="1">
              <a:lnSpc>
                <a:spcPct val="110000"/>
              </a:lnSpc>
              <a:spcBef>
                <a:spcPct val="0"/>
              </a:spcBef>
            </a:pPr>
            <a:r>
              <a:rPr lang="en-GB" altLang="en-US" dirty="0" smtClean="0"/>
              <a:t>These are not mutually exclusive</a:t>
            </a:r>
          </a:p>
          <a:p>
            <a:pPr eaLnBrk="1" hangingPunct="1">
              <a:lnSpc>
                <a:spcPct val="110000"/>
              </a:lnSpc>
              <a:spcBef>
                <a:spcPct val="0"/>
              </a:spcBef>
            </a:pPr>
            <a:r>
              <a:rPr lang="en-GB" altLang="en-US" dirty="0" smtClean="0"/>
              <a:t>Errors or overruns in one are likely to have knock-on effects on the others</a:t>
            </a:r>
          </a:p>
          <a:p>
            <a:pPr eaLnBrk="1" hangingPunct="1">
              <a:lnSpc>
                <a:spcPct val="110000"/>
              </a:lnSpc>
              <a:spcBef>
                <a:spcPct val="0"/>
              </a:spcBef>
            </a:pPr>
            <a:r>
              <a:rPr lang="en-GB" altLang="en-US" dirty="0" smtClean="0"/>
              <a:t>* What is the difference</a:t>
            </a:r>
            <a:r>
              <a:rPr lang="en-GB" altLang="en-US" baseline="0" dirty="0" smtClean="0"/>
              <a:t> between Cost and Budget? (Budget: is what you are allowed to spend, Cost: the price of the final product)</a:t>
            </a:r>
            <a:endParaRPr lang="en-GB" altLang="en-US" dirty="0" smtClean="0"/>
          </a:p>
        </p:txBody>
      </p:sp>
    </p:spTree>
    <p:extLst>
      <p:ext uri="{BB962C8B-B14F-4D97-AF65-F5344CB8AC3E}">
        <p14:creationId xmlns:p14="http://schemas.microsoft.com/office/powerpoint/2010/main" val="13366225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 i.e. what must</a:t>
            </a:r>
            <a:r>
              <a:rPr lang="en-US" altLang="en-US" baseline="0" dirty="0" smtClean="0"/>
              <a:t> you do to achieve target (just a list)</a:t>
            </a:r>
            <a:endParaRPr lang="en-US" altLang="en-US" dirty="0" smtClean="0"/>
          </a:p>
        </p:txBody>
      </p:sp>
    </p:spTree>
    <p:extLst>
      <p:ext uri="{BB962C8B-B14F-4D97-AF65-F5344CB8AC3E}">
        <p14:creationId xmlns:p14="http://schemas.microsoft.com/office/powerpoint/2010/main" val="31696301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Planning is an iterative process.  Some projects won’t require a proposal</a:t>
            </a:r>
          </a:p>
          <a:p>
            <a:pPr eaLnBrk="1" hangingPunct="1">
              <a:spcBef>
                <a:spcPct val="0"/>
              </a:spcBef>
            </a:pPr>
            <a:r>
              <a:rPr lang="en-US" sz="1200" b="0" i="0" kern="1200" dirty="0" smtClean="0">
                <a:solidFill>
                  <a:schemeClr val="tx1"/>
                </a:solidFill>
                <a:effectLst/>
                <a:latin typeface="+mn-lt"/>
                <a:ea typeface="+mn-ea"/>
                <a:cs typeface="+mn-cs"/>
              </a:rPr>
              <a:t>* WBS: work breakdown structure</a:t>
            </a:r>
            <a:endParaRPr lang="en-US" altLang="en-US" dirty="0" smtClean="0"/>
          </a:p>
        </p:txBody>
      </p:sp>
    </p:spTree>
    <p:extLst>
      <p:ext uri="{BB962C8B-B14F-4D97-AF65-F5344CB8AC3E}">
        <p14:creationId xmlns:p14="http://schemas.microsoft.com/office/powerpoint/2010/main" val="32120880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extLst>
      <p:ext uri="{BB962C8B-B14F-4D97-AF65-F5344CB8AC3E}">
        <p14:creationId xmlns:p14="http://schemas.microsoft.com/office/powerpoint/2010/main" val="34920994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The most common type of linkage is Finish to Start</a:t>
            </a:r>
          </a:p>
        </p:txBody>
      </p:sp>
    </p:spTree>
    <p:extLst>
      <p:ext uri="{BB962C8B-B14F-4D97-AF65-F5344CB8AC3E}">
        <p14:creationId xmlns:p14="http://schemas.microsoft.com/office/powerpoint/2010/main" val="6423320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99118" y="1828800"/>
            <a:ext cx="6173808" cy="2895600"/>
          </a:xfrm>
        </p:spPr>
        <p:txBody>
          <a:bodyPr/>
          <a:lstStyle>
            <a:lvl1pPr>
              <a:lnSpc>
                <a:spcPct val="80000"/>
              </a:lnSpc>
              <a:defRPr sz="4951">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799118" y="4800600"/>
            <a:ext cx="6173808" cy="1219200"/>
          </a:xfrm>
        </p:spPr>
        <p:txBody>
          <a:bodyPr/>
          <a:lstStyle>
            <a:lvl1pPr marL="0" indent="0" algn="l">
              <a:spcBef>
                <a:spcPts val="0"/>
              </a:spcBef>
              <a:buNone/>
              <a:defRPr sz="1500" cap="all" spc="150" baseline="0">
                <a:solidFill>
                  <a:schemeClr val="accent1"/>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val="2270936471"/>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smtClean="0"/>
            </a:lvl1pPr>
          </a:lstStyle>
          <a:p>
            <a:pPr>
              <a:defRPr/>
            </a:pPr>
            <a:fld id="{7B572A7C-99E9-4B0C-AB1A-3D5B55C873C1}" type="datetime1">
              <a:rPr lang="en-US"/>
              <a:pPr>
                <a:defRPr/>
              </a:pPr>
              <a:t>13/2/2016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sz="1400" b="1"/>
            </a:lvl1pPr>
          </a:lstStyle>
          <a:p>
            <a:pPr>
              <a:defRPr/>
            </a:pPr>
            <a:fld id="{797A639F-12F8-4195-BFF4-9A4B6CAAAA61}" type="slidenum">
              <a:rPr lang="en-GB" altLang="en-US"/>
              <a:pPr>
                <a:defRPr/>
              </a:pPr>
              <a:t>‹#›</a:t>
            </a:fld>
            <a:endParaRPr lang="en-GB" altLang="en-US" dirty="0"/>
          </a:p>
        </p:txBody>
      </p:sp>
    </p:spTree>
    <p:extLst>
      <p:ext uri="{BB962C8B-B14F-4D97-AF65-F5344CB8AC3E}">
        <p14:creationId xmlns:p14="http://schemas.microsoft.com/office/powerpoint/2010/main" val="2641060204"/>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596" y="381001"/>
            <a:ext cx="1143298" cy="56388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142107" y="381001"/>
            <a:ext cx="5544993"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smtClean="0"/>
            </a:lvl1pPr>
          </a:lstStyle>
          <a:p>
            <a:pPr>
              <a:defRPr/>
            </a:pPr>
            <a:fld id="{2DB2420B-089D-46D3-9B69-7C5E506E9BF7}" type="datetime1">
              <a:rPr lang="en-US"/>
              <a:pPr>
                <a:defRPr/>
              </a:pPr>
              <a:t>13/2/2016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sz="1400" b="1"/>
            </a:lvl1pPr>
          </a:lstStyle>
          <a:p>
            <a:pPr>
              <a:defRPr/>
            </a:pPr>
            <a:fld id="{53DC4351-8A0B-4E20-B5E3-AE9E9FE1235F}" type="slidenum">
              <a:rPr lang="en-GB" altLang="en-US"/>
              <a:pPr>
                <a:defRPr/>
              </a:pPr>
              <a:t>‹#›</a:t>
            </a:fld>
            <a:endParaRPr lang="en-GB" altLang="en-US" dirty="0"/>
          </a:p>
        </p:txBody>
      </p:sp>
    </p:spTree>
    <p:extLst>
      <p:ext uri="{BB962C8B-B14F-4D97-AF65-F5344CB8AC3E}">
        <p14:creationId xmlns:p14="http://schemas.microsoft.com/office/powerpoint/2010/main" val="1520516400"/>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88"/>
          <p:cNvSpPr>
            <a:spLocks noGrp="1" noChangeArrowheads="1"/>
          </p:cNvSpPr>
          <p:nvPr>
            <p:ph type="ftr" sz="quarter" idx="10"/>
          </p:nvPr>
        </p:nvSpPr>
        <p:spPr/>
        <p:txBody>
          <a:bodyPr/>
          <a:lstStyle>
            <a:lvl1pPr>
              <a:defRPr/>
            </a:lvl1pPr>
          </a:lstStyle>
          <a:p>
            <a:pPr>
              <a:defRPr/>
            </a:pPr>
            <a:endParaRPr lang="en-US" altLang="en-US"/>
          </a:p>
        </p:txBody>
      </p:sp>
      <p:sp>
        <p:nvSpPr>
          <p:cNvPr id="6" name="Rectangle 1089"/>
          <p:cNvSpPr>
            <a:spLocks noGrp="1" noChangeArrowheads="1"/>
          </p:cNvSpPr>
          <p:nvPr>
            <p:ph type="sldNum" sz="quarter" idx="11"/>
          </p:nvPr>
        </p:nvSpPr>
        <p:spPr/>
        <p:txBody>
          <a:bodyPr/>
          <a:lstStyle>
            <a:lvl1pPr>
              <a:defRPr sz="1400" b="1"/>
            </a:lvl1pPr>
          </a:lstStyle>
          <a:p>
            <a:pPr>
              <a:defRPr/>
            </a:pPr>
            <a:fld id="{7E808E8E-1D74-47CC-9450-F0A2DCE033F7}" type="slidenum">
              <a:rPr lang="en-US" altLang="en-US"/>
              <a:pPr>
                <a:defRPr/>
              </a:pPr>
              <a:t>‹#›</a:t>
            </a:fld>
            <a:endParaRPr lang="en-US" altLang="en-US" dirty="0"/>
          </a:p>
        </p:txBody>
      </p:sp>
    </p:spTree>
    <p:extLst>
      <p:ext uri="{BB962C8B-B14F-4D97-AF65-F5344CB8AC3E}">
        <p14:creationId xmlns:p14="http://schemas.microsoft.com/office/powerpoint/2010/main" val="29674202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rtlCol="0">
            <a:normAutofit/>
          </a:bodyPr>
          <a:lstStyle/>
          <a:p>
            <a:pPr lvl="0"/>
            <a:endParaRPr lang="en-US" noProof="0" smtClean="0"/>
          </a:p>
        </p:txBody>
      </p:sp>
      <p:sp>
        <p:nvSpPr>
          <p:cNvPr id="4" name="Rectangle 1088"/>
          <p:cNvSpPr>
            <a:spLocks noGrp="1" noChangeArrowheads="1"/>
          </p:cNvSpPr>
          <p:nvPr>
            <p:ph type="ftr" sz="quarter" idx="10"/>
          </p:nvPr>
        </p:nvSpPr>
        <p:spPr/>
        <p:txBody>
          <a:bodyPr/>
          <a:lstStyle>
            <a:lvl1pPr>
              <a:defRPr/>
            </a:lvl1pPr>
          </a:lstStyle>
          <a:p>
            <a:pPr>
              <a:defRPr/>
            </a:pPr>
            <a:endParaRPr lang="en-US" altLang="en-US"/>
          </a:p>
        </p:txBody>
      </p:sp>
      <p:sp>
        <p:nvSpPr>
          <p:cNvPr id="5" name="Rectangle 1089"/>
          <p:cNvSpPr>
            <a:spLocks noGrp="1" noChangeArrowheads="1"/>
          </p:cNvSpPr>
          <p:nvPr>
            <p:ph type="sldNum" sz="quarter" idx="11"/>
          </p:nvPr>
        </p:nvSpPr>
        <p:spPr/>
        <p:txBody>
          <a:bodyPr/>
          <a:lstStyle>
            <a:lvl1pPr>
              <a:defRPr sz="1400" b="1"/>
            </a:lvl1pPr>
          </a:lstStyle>
          <a:p>
            <a:pPr>
              <a:defRPr/>
            </a:pPr>
            <a:fld id="{B33AF3CC-FA3E-4C3B-A06E-2C1BB6B58C7A}" type="slidenum">
              <a:rPr lang="en-US" altLang="en-US"/>
              <a:pPr>
                <a:defRPr/>
              </a:pPr>
              <a:t>‹#›</a:t>
            </a:fld>
            <a:endParaRPr lang="en-US" altLang="en-US" dirty="0"/>
          </a:p>
        </p:txBody>
      </p:sp>
    </p:spTree>
    <p:extLst>
      <p:ext uri="{BB962C8B-B14F-4D97-AF65-F5344CB8AC3E}">
        <p14:creationId xmlns:p14="http://schemas.microsoft.com/office/powerpoint/2010/main" val="25152065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1088"/>
          <p:cNvSpPr>
            <a:spLocks noGrp="1" noChangeArrowheads="1"/>
          </p:cNvSpPr>
          <p:nvPr>
            <p:ph type="ftr" sz="quarter" idx="10"/>
          </p:nvPr>
        </p:nvSpPr>
        <p:spPr/>
        <p:txBody>
          <a:bodyPr/>
          <a:lstStyle>
            <a:lvl1pPr>
              <a:defRPr/>
            </a:lvl1pPr>
          </a:lstStyle>
          <a:p>
            <a:pPr>
              <a:defRPr/>
            </a:pPr>
            <a:endParaRPr lang="en-US" altLang="en-US"/>
          </a:p>
        </p:txBody>
      </p:sp>
      <p:sp>
        <p:nvSpPr>
          <p:cNvPr id="7" name="Rectangle 1089"/>
          <p:cNvSpPr>
            <a:spLocks noGrp="1" noChangeArrowheads="1"/>
          </p:cNvSpPr>
          <p:nvPr>
            <p:ph type="sldNum" sz="quarter" idx="11"/>
          </p:nvPr>
        </p:nvSpPr>
        <p:spPr/>
        <p:txBody>
          <a:bodyPr/>
          <a:lstStyle>
            <a:lvl1pPr>
              <a:defRPr sz="1400" b="1"/>
            </a:lvl1pPr>
          </a:lstStyle>
          <a:p>
            <a:pPr>
              <a:defRPr/>
            </a:pPr>
            <a:fld id="{2FCBDE37-F7BD-4BB1-9103-8C7064B0BF8E}" type="slidenum">
              <a:rPr lang="en-US" altLang="en-US"/>
              <a:pPr>
                <a:defRPr/>
              </a:pPr>
              <a:t>‹#›</a:t>
            </a:fld>
            <a:endParaRPr lang="en-US" altLang="en-US" dirty="0"/>
          </a:p>
        </p:txBody>
      </p:sp>
    </p:spTree>
    <p:extLst>
      <p:ext uri="{BB962C8B-B14F-4D97-AF65-F5344CB8AC3E}">
        <p14:creationId xmlns:p14="http://schemas.microsoft.com/office/powerpoint/2010/main" val="1153442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smtClean="0"/>
            </a:lvl1pPr>
          </a:lstStyle>
          <a:p>
            <a:pPr>
              <a:defRPr/>
            </a:pPr>
            <a:fld id="{0B17E85D-0EFE-4833-AB1A-B1BEC4CF3FB5}" type="datetime1">
              <a:rPr lang="en-US"/>
              <a:pPr>
                <a:defRPr/>
              </a:pPr>
              <a:t>13/2/2016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sz="1400" b="1" i="0" baseline="0"/>
            </a:lvl1pPr>
          </a:lstStyle>
          <a:p>
            <a:pPr>
              <a:defRPr/>
            </a:pPr>
            <a:fld id="{327339B3-EC91-425C-83F5-D1A9DEDDFC0B}" type="slidenum">
              <a:rPr lang="en-GB" altLang="en-US"/>
              <a:pPr>
                <a:defRPr/>
              </a:pPr>
              <a:t>‹#›</a:t>
            </a:fld>
            <a:endParaRPr lang="en-GB" altLang="en-US" dirty="0"/>
          </a:p>
        </p:txBody>
      </p:sp>
    </p:spTree>
    <p:extLst>
      <p:ext uri="{BB962C8B-B14F-4D97-AF65-F5344CB8AC3E}">
        <p14:creationId xmlns:p14="http://schemas.microsoft.com/office/powerpoint/2010/main" val="1700586640"/>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94918" y="2514600"/>
            <a:ext cx="6520997" cy="2819400"/>
          </a:xfrm>
        </p:spPr>
        <p:txBody>
          <a:bodyPr/>
          <a:lstStyle>
            <a:lvl1pPr algn="l">
              <a:lnSpc>
                <a:spcPct val="80000"/>
              </a:lnSpc>
              <a:defRPr sz="3601" b="0" cap="none" baseline="0"/>
            </a:lvl1pPr>
          </a:lstStyle>
          <a:p>
            <a:r>
              <a:rPr lang="en-US" smtClean="0"/>
              <a:t>Click to edit Master title style</a:t>
            </a:r>
            <a:endParaRPr/>
          </a:p>
        </p:txBody>
      </p:sp>
      <p:sp>
        <p:nvSpPr>
          <p:cNvPr id="3" name="Text Placeholder 2"/>
          <p:cNvSpPr>
            <a:spLocks noGrp="1"/>
          </p:cNvSpPr>
          <p:nvPr>
            <p:ph type="body" idx="1"/>
          </p:nvPr>
        </p:nvSpPr>
        <p:spPr>
          <a:xfrm>
            <a:off x="799118" y="5410201"/>
            <a:ext cx="6517197" cy="609601"/>
          </a:xfrm>
        </p:spPr>
        <p:txBody>
          <a:bodyPr/>
          <a:lstStyle>
            <a:lvl1pPr marL="0" indent="0">
              <a:spcBef>
                <a:spcPts val="0"/>
              </a:spcBef>
              <a:buNone/>
              <a:defRPr sz="1500" cap="all" spc="150" baseline="0">
                <a:solidFill>
                  <a:schemeClr val="accent1"/>
                </a:solidFill>
              </a:defRPr>
            </a:lvl1pPr>
            <a:lvl2pPr marL="342991" indent="0">
              <a:buNone/>
              <a:defRPr sz="1350">
                <a:solidFill>
                  <a:schemeClr val="tx1">
                    <a:tint val="75000"/>
                  </a:schemeClr>
                </a:solidFill>
              </a:defRPr>
            </a:lvl2pPr>
            <a:lvl3pPr marL="685983" indent="0">
              <a:buNone/>
              <a:defRPr sz="1200">
                <a:solidFill>
                  <a:schemeClr val="tx1">
                    <a:tint val="75000"/>
                  </a:schemeClr>
                </a:solidFill>
              </a:defRPr>
            </a:lvl3pPr>
            <a:lvl4pPr marL="1028974" indent="0">
              <a:buNone/>
              <a:defRPr sz="1050">
                <a:solidFill>
                  <a:schemeClr val="tx1">
                    <a:tint val="75000"/>
                  </a:schemeClr>
                </a:solidFill>
              </a:defRPr>
            </a:lvl4pPr>
            <a:lvl5pPr marL="1371966" indent="0">
              <a:buNone/>
              <a:defRPr sz="1050">
                <a:solidFill>
                  <a:schemeClr val="tx1">
                    <a:tint val="75000"/>
                  </a:schemeClr>
                </a:solidFill>
              </a:defRPr>
            </a:lvl5pPr>
            <a:lvl6pPr marL="1714957" indent="0">
              <a:buNone/>
              <a:defRPr sz="1050">
                <a:solidFill>
                  <a:schemeClr val="tx1">
                    <a:tint val="75000"/>
                  </a:schemeClr>
                </a:solidFill>
              </a:defRPr>
            </a:lvl6pPr>
            <a:lvl7pPr marL="2057949" indent="0">
              <a:buNone/>
              <a:defRPr sz="1050">
                <a:solidFill>
                  <a:schemeClr val="tx1">
                    <a:tint val="75000"/>
                  </a:schemeClr>
                </a:solidFill>
              </a:defRPr>
            </a:lvl7pPr>
            <a:lvl8pPr marL="2400940" indent="0">
              <a:buNone/>
              <a:defRPr sz="1050">
                <a:solidFill>
                  <a:schemeClr val="tx1">
                    <a:tint val="75000"/>
                  </a:schemeClr>
                </a:solidFill>
              </a:defRPr>
            </a:lvl8pPr>
            <a:lvl9pPr marL="2743932"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smtClean="0"/>
            </a:lvl1pPr>
          </a:lstStyle>
          <a:p>
            <a:pPr>
              <a:defRPr/>
            </a:pPr>
            <a:fld id="{BA207616-325C-4B2C-93A0-744F64D6E8F4}" type="datetime1">
              <a:rPr lang="en-US"/>
              <a:pPr>
                <a:defRPr/>
              </a:pPr>
              <a:t>13/2/2016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sz="1400" b="1"/>
            </a:lvl1pPr>
          </a:lstStyle>
          <a:p>
            <a:pPr>
              <a:defRPr/>
            </a:pPr>
            <a:fld id="{9CDB37DB-22B0-4497-BAB3-2FAD6CA11B9A}" type="slidenum">
              <a:rPr lang="en-GB" altLang="en-US"/>
              <a:pPr>
                <a:defRPr/>
              </a:pPr>
              <a:t>‹#›</a:t>
            </a:fld>
            <a:endParaRPr lang="en-GB" altLang="en-US" dirty="0"/>
          </a:p>
        </p:txBody>
      </p:sp>
    </p:spTree>
    <p:extLst>
      <p:ext uri="{BB962C8B-B14F-4D97-AF65-F5344CB8AC3E}">
        <p14:creationId xmlns:p14="http://schemas.microsoft.com/office/powerpoint/2010/main" val="2962399299"/>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28880" y="1905001"/>
            <a:ext cx="3315563" cy="4114800"/>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73104" y="1905001"/>
            <a:ext cx="3315563" cy="4114800"/>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lvl1pPr>
              <a:defRPr smtClean="0"/>
            </a:lvl1pPr>
          </a:lstStyle>
          <a:p>
            <a:pPr>
              <a:defRPr/>
            </a:pPr>
            <a:fld id="{668843C1-F55E-49AB-A4BA-E4B90738C18C}" type="datetime1">
              <a:rPr lang="en-US"/>
              <a:pPr>
                <a:defRPr/>
              </a:pPr>
              <a:t>13/2/2016</a:t>
            </a:fld>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sz="1400" b="1"/>
            </a:lvl1pPr>
          </a:lstStyle>
          <a:p>
            <a:pPr>
              <a:defRPr/>
            </a:pPr>
            <a:fld id="{8C75B021-DF9F-4B4A-94E2-C290897F30FC}" type="slidenum">
              <a:rPr lang="en-GB" altLang="en-US"/>
              <a:pPr>
                <a:defRPr/>
              </a:pPr>
              <a:t>‹#›</a:t>
            </a:fld>
            <a:endParaRPr lang="en-GB" altLang="en-US" dirty="0"/>
          </a:p>
        </p:txBody>
      </p:sp>
    </p:spTree>
    <p:extLst>
      <p:ext uri="{BB962C8B-B14F-4D97-AF65-F5344CB8AC3E}">
        <p14:creationId xmlns:p14="http://schemas.microsoft.com/office/powerpoint/2010/main" val="3805605587"/>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42106" y="1905000"/>
            <a:ext cx="3313277" cy="762000"/>
          </a:xfrm>
        </p:spPr>
        <p:txBody>
          <a:bodyPr anchor="ctr">
            <a:noAutofit/>
          </a:bodyPr>
          <a:lstStyle>
            <a:lvl1pPr marL="0" indent="0">
              <a:spcBef>
                <a:spcPts val="0"/>
              </a:spcBef>
              <a:buNone/>
              <a:defRPr sz="1500" b="0" cap="all" spc="150" baseline="0">
                <a:solidFill>
                  <a:schemeClr val="accent1"/>
                </a:solidFill>
              </a:defRPr>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142106" y="2743201"/>
            <a:ext cx="3313277" cy="3276600"/>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88617" y="1905000"/>
            <a:ext cx="3313277" cy="762000"/>
          </a:xfrm>
        </p:spPr>
        <p:txBody>
          <a:bodyPr anchor="ctr">
            <a:noAutofit/>
          </a:bodyPr>
          <a:lstStyle>
            <a:lvl1pPr marL="0" indent="0">
              <a:spcBef>
                <a:spcPts val="0"/>
              </a:spcBef>
              <a:buNone/>
              <a:defRPr sz="1500" b="0" cap="all" spc="150" baseline="0">
                <a:solidFill>
                  <a:schemeClr val="accent1"/>
                </a:solidFill>
              </a:defRPr>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88617" y="2743201"/>
            <a:ext cx="3313277" cy="3276600"/>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lvl1pPr>
              <a:defRPr smtClean="0"/>
            </a:lvl1pPr>
          </a:lstStyle>
          <a:p>
            <a:pPr>
              <a:defRPr/>
            </a:pPr>
            <a:fld id="{3C9AA66A-CA3C-43F4-85FA-2C8B87A20501}" type="datetime1">
              <a:rPr lang="en-US"/>
              <a:pPr>
                <a:defRPr/>
              </a:pPr>
              <a:t>13/2/2016</a:t>
            </a:fld>
            <a:endParaRPr lang="en-GB"/>
          </a:p>
        </p:txBody>
      </p:sp>
      <p:sp>
        <p:nvSpPr>
          <p:cNvPr id="8" name="Footer Placeholder 7"/>
          <p:cNvSpPr>
            <a:spLocks noGrp="1"/>
          </p:cNvSpPr>
          <p:nvPr>
            <p:ph type="ftr" sz="quarter" idx="11"/>
          </p:nvPr>
        </p:nvSpPr>
        <p:spPr/>
        <p:txBody>
          <a:bodyPr/>
          <a:lstStyle>
            <a:lvl1pPr>
              <a:defRPr/>
            </a:lvl1pPr>
          </a:lstStyle>
          <a:p>
            <a:pPr>
              <a:defRPr/>
            </a:pPr>
            <a:endParaRPr lang="en-GB"/>
          </a:p>
        </p:txBody>
      </p:sp>
      <p:sp>
        <p:nvSpPr>
          <p:cNvPr id="9" name="Slide Number Placeholder 8"/>
          <p:cNvSpPr>
            <a:spLocks noGrp="1"/>
          </p:cNvSpPr>
          <p:nvPr>
            <p:ph type="sldNum" sz="quarter" idx="12"/>
          </p:nvPr>
        </p:nvSpPr>
        <p:spPr/>
        <p:txBody>
          <a:bodyPr/>
          <a:lstStyle>
            <a:lvl1pPr>
              <a:defRPr sz="1400" b="1"/>
            </a:lvl1pPr>
          </a:lstStyle>
          <a:p>
            <a:pPr>
              <a:defRPr/>
            </a:pPr>
            <a:fld id="{2391CBE2-D007-4BE8-A044-267D1ED309D2}" type="slidenum">
              <a:rPr lang="en-GB" altLang="en-US"/>
              <a:pPr>
                <a:defRPr/>
              </a:pPr>
              <a:t>‹#›</a:t>
            </a:fld>
            <a:endParaRPr lang="en-GB" altLang="en-US" dirty="0"/>
          </a:p>
        </p:txBody>
      </p:sp>
    </p:spTree>
    <p:extLst>
      <p:ext uri="{BB962C8B-B14F-4D97-AF65-F5344CB8AC3E}">
        <p14:creationId xmlns:p14="http://schemas.microsoft.com/office/powerpoint/2010/main" val="2189858561"/>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lvl1pPr>
              <a:defRPr smtClean="0"/>
            </a:lvl1pPr>
          </a:lstStyle>
          <a:p>
            <a:pPr>
              <a:defRPr/>
            </a:pPr>
            <a:fld id="{5069ECC1-D7E5-4D6B-A162-C38AF5E01915}" type="datetime1">
              <a:rPr lang="en-US"/>
              <a:pPr>
                <a:defRPr/>
              </a:pPr>
              <a:t>13/2/2016</a:t>
            </a:fld>
            <a:endParaRPr lang="en-GB"/>
          </a:p>
        </p:txBody>
      </p:sp>
      <p:sp>
        <p:nvSpPr>
          <p:cNvPr id="4" name="Footer Placeholder 3"/>
          <p:cNvSpPr>
            <a:spLocks noGrp="1"/>
          </p:cNvSpPr>
          <p:nvPr>
            <p:ph type="ftr" sz="quarter" idx="11"/>
          </p:nvPr>
        </p:nvSpPr>
        <p:spPr/>
        <p:txBody>
          <a:bodyPr/>
          <a:lstStyle>
            <a:lvl1pPr>
              <a:defRPr/>
            </a:lvl1pPr>
          </a:lstStyle>
          <a:p>
            <a:pPr>
              <a:defRPr/>
            </a:pPr>
            <a:endParaRPr lang="en-GB"/>
          </a:p>
        </p:txBody>
      </p:sp>
      <p:sp>
        <p:nvSpPr>
          <p:cNvPr id="5" name="Slide Number Placeholder 4"/>
          <p:cNvSpPr>
            <a:spLocks noGrp="1"/>
          </p:cNvSpPr>
          <p:nvPr>
            <p:ph type="sldNum" sz="quarter" idx="12"/>
          </p:nvPr>
        </p:nvSpPr>
        <p:spPr/>
        <p:txBody>
          <a:bodyPr/>
          <a:lstStyle>
            <a:lvl1pPr>
              <a:defRPr sz="1400" b="1"/>
            </a:lvl1pPr>
          </a:lstStyle>
          <a:p>
            <a:pPr>
              <a:defRPr/>
            </a:pPr>
            <a:fld id="{2E9B14EA-2EAE-4258-BD43-490356E324B3}" type="slidenum">
              <a:rPr lang="en-GB" altLang="en-US"/>
              <a:pPr>
                <a:defRPr/>
              </a:pPr>
              <a:t>‹#›</a:t>
            </a:fld>
            <a:endParaRPr lang="en-GB" altLang="en-US" dirty="0"/>
          </a:p>
        </p:txBody>
      </p:sp>
    </p:spTree>
    <p:extLst>
      <p:ext uri="{BB962C8B-B14F-4D97-AF65-F5344CB8AC3E}">
        <p14:creationId xmlns:p14="http://schemas.microsoft.com/office/powerpoint/2010/main" val="3567361703"/>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bg2"/>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smtClean="0"/>
            </a:lvl1pPr>
          </a:lstStyle>
          <a:p>
            <a:pPr>
              <a:defRPr/>
            </a:pPr>
            <a:fld id="{A477EDF9-F70A-4558-B84B-3EA8F98D7A3E}" type="datetime1">
              <a:rPr lang="en-US"/>
              <a:pPr>
                <a:defRPr/>
              </a:pPr>
              <a:t>13/2/2016</a:t>
            </a:fld>
            <a:endParaRPr lang="en-GB"/>
          </a:p>
        </p:txBody>
      </p:sp>
      <p:sp>
        <p:nvSpPr>
          <p:cNvPr id="3" name="Footer Placeholder 2"/>
          <p:cNvSpPr>
            <a:spLocks noGrp="1"/>
          </p:cNvSpPr>
          <p:nvPr>
            <p:ph type="ftr" sz="quarter" idx="11"/>
          </p:nvPr>
        </p:nvSpPr>
        <p:spPr/>
        <p:txBody>
          <a:bodyPr/>
          <a:lstStyle>
            <a:lvl1pPr>
              <a:defRPr/>
            </a:lvl1pPr>
          </a:lstStyle>
          <a:p>
            <a:pPr>
              <a:defRPr/>
            </a:pPr>
            <a:endParaRPr lang="en-GB"/>
          </a:p>
        </p:txBody>
      </p:sp>
      <p:sp>
        <p:nvSpPr>
          <p:cNvPr id="4" name="Slide Number Placeholder 3"/>
          <p:cNvSpPr>
            <a:spLocks noGrp="1"/>
          </p:cNvSpPr>
          <p:nvPr>
            <p:ph type="sldNum" sz="quarter" idx="12"/>
          </p:nvPr>
        </p:nvSpPr>
        <p:spPr/>
        <p:txBody>
          <a:bodyPr/>
          <a:lstStyle>
            <a:lvl1pPr>
              <a:defRPr sz="1400" b="1"/>
            </a:lvl1pPr>
          </a:lstStyle>
          <a:p>
            <a:pPr>
              <a:defRPr/>
            </a:pPr>
            <a:fld id="{481811BC-D9ED-4553-A425-E020493D6CF1}" type="slidenum">
              <a:rPr lang="en-GB" altLang="en-US"/>
              <a:pPr>
                <a:defRPr/>
              </a:pPr>
              <a:t>‹#›</a:t>
            </a:fld>
            <a:endParaRPr lang="en-GB" altLang="en-US" dirty="0"/>
          </a:p>
        </p:txBody>
      </p:sp>
    </p:spTree>
    <p:extLst>
      <p:ext uri="{BB962C8B-B14F-4D97-AF65-F5344CB8AC3E}">
        <p14:creationId xmlns:p14="http://schemas.microsoft.com/office/powerpoint/2010/main" val="4251416063"/>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91910" y="1905000"/>
            <a:ext cx="2698158" cy="2667000"/>
          </a:xfrm>
        </p:spPr>
        <p:txBody>
          <a:bodyPr>
            <a:noAutofit/>
          </a:bodyPr>
          <a:lstStyle>
            <a:lvl1pPr algn="l">
              <a:lnSpc>
                <a:spcPct val="90000"/>
              </a:lnSpc>
              <a:defRPr sz="2701" b="0" baseline="0">
                <a:solidFill>
                  <a:schemeClr val="tx1"/>
                </a:solidFill>
              </a:defRPr>
            </a:lvl1pPr>
          </a:lstStyle>
          <a:p>
            <a:r>
              <a:rPr lang="en-US" smtClean="0"/>
              <a:t>Click to edit Master title style</a:t>
            </a:r>
            <a:endParaRPr/>
          </a:p>
        </p:txBody>
      </p:sp>
      <p:sp>
        <p:nvSpPr>
          <p:cNvPr id="3" name="Content Placeholder 2"/>
          <p:cNvSpPr>
            <a:spLocks noGrp="1"/>
          </p:cNvSpPr>
          <p:nvPr>
            <p:ph idx="1"/>
          </p:nvPr>
        </p:nvSpPr>
        <p:spPr>
          <a:xfrm>
            <a:off x="3714528" y="685800"/>
            <a:ext cx="4801850" cy="5334000"/>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99118" y="4648200"/>
            <a:ext cx="2686749" cy="1371600"/>
          </a:xfrm>
        </p:spPr>
        <p:txBody>
          <a:bodyPr/>
          <a:lstStyle>
            <a:lvl1pPr marL="0" indent="0">
              <a:lnSpc>
                <a:spcPct val="90000"/>
              </a:lnSpc>
              <a:spcBef>
                <a:spcPts val="900"/>
              </a:spcBef>
              <a:buNone/>
              <a:defRPr sz="1350"/>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smtClean="0"/>
            </a:lvl1pPr>
          </a:lstStyle>
          <a:p>
            <a:pPr>
              <a:defRPr/>
            </a:pPr>
            <a:fld id="{D7CEB8DF-13FF-48EC-BC25-F45EDA1CC5C1}" type="datetime1">
              <a:rPr lang="en-US"/>
              <a:pPr>
                <a:defRPr/>
              </a:pPr>
              <a:t>13/2/2016</a:t>
            </a:fld>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sz="1400" b="1"/>
            </a:lvl1pPr>
          </a:lstStyle>
          <a:p>
            <a:pPr>
              <a:defRPr/>
            </a:pPr>
            <a:fld id="{6EA8D563-139B-4F23-A80F-1376A6796104}" type="slidenum">
              <a:rPr lang="en-GB" altLang="en-US"/>
              <a:pPr>
                <a:defRPr/>
              </a:pPr>
              <a:t>‹#›</a:t>
            </a:fld>
            <a:endParaRPr lang="en-GB" altLang="en-US" dirty="0"/>
          </a:p>
        </p:txBody>
      </p:sp>
    </p:spTree>
    <p:extLst>
      <p:ext uri="{BB962C8B-B14F-4D97-AF65-F5344CB8AC3E}">
        <p14:creationId xmlns:p14="http://schemas.microsoft.com/office/powerpoint/2010/main" val="900046215"/>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714528" y="685800"/>
            <a:ext cx="4801850" cy="5334000"/>
          </a:xfrm>
          <a:solidFill>
            <a:schemeClr val="bg2"/>
          </a:solidFill>
          <a:ln w="76200">
            <a:solidFill>
              <a:schemeClr val="tx1"/>
            </a:solidFill>
            <a:miter lim="800000"/>
          </a:ln>
        </p:spPr>
        <p:txBody>
          <a:bodyPr rtlCol="0">
            <a:normAutofit/>
          </a:bodyPr>
          <a:lstStyle>
            <a:lvl1pPr marL="0" indent="0" algn="ctr">
              <a:buNone/>
              <a:defRPr sz="1800"/>
            </a:lvl1pPr>
            <a:lvl2pPr marL="342991" indent="0">
              <a:buNone/>
              <a:defRPr sz="2101"/>
            </a:lvl2pPr>
            <a:lvl3pPr marL="685983" indent="0">
              <a:buNone/>
              <a:defRPr sz="1800"/>
            </a:lvl3pPr>
            <a:lvl4pPr marL="1028974" indent="0">
              <a:buNone/>
              <a:defRPr sz="1500"/>
            </a:lvl4pPr>
            <a:lvl5pPr marL="1371966" indent="0">
              <a:buNone/>
              <a:defRPr sz="1500"/>
            </a:lvl5pPr>
            <a:lvl6pPr marL="1714957" indent="0">
              <a:buNone/>
              <a:defRPr sz="1500"/>
            </a:lvl6pPr>
            <a:lvl7pPr marL="2057949" indent="0">
              <a:buNone/>
              <a:defRPr sz="1500"/>
            </a:lvl7pPr>
            <a:lvl8pPr marL="2400940" indent="0">
              <a:buNone/>
              <a:defRPr sz="1500"/>
            </a:lvl8pPr>
            <a:lvl9pPr marL="2743932" indent="0">
              <a:buNone/>
              <a:defRPr sz="1500"/>
            </a:lvl9pPr>
          </a:lstStyle>
          <a:p>
            <a:pPr lvl="0"/>
            <a:r>
              <a:rPr lang="en-US" noProof="0" smtClean="0"/>
              <a:t>Click icon to add picture</a:t>
            </a:r>
            <a:endParaRPr noProof="0"/>
          </a:p>
        </p:txBody>
      </p:sp>
      <p:sp>
        <p:nvSpPr>
          <p:cNvPr id="2" name="Title 1"/>
          <p:cNvSpPr>
            <a:spLocks noGrp="1"/>
          </p:cNvSpPr>
          <p:nvPr>
            <p:ph type="title"/>
          </p:nvPr>
        </p:nvSpPr>
        <p:spPr>
          <a:xfrm>
            <a:off x="791910" y="1905000"/>
            <a:ext cx="2698158" cy="2667000"/>
          </a:xfrm>
        </p:spPr>
        <p:txBody>
          <a:bodyPr/>
          <a:lstStyle>
            <a:lvl1pPr algn="l">
              <a:lnSpc>
                <a:spcPct val="90000"/>
              </a:lnSpc>
              <a:defRPr sz="2701" b="0" i="0" baseline="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799118" y="4648200"/>
            <a:ext cx="2686749" cy="1371600"/>
          </a:xfrm>
        </p:spPr>
        <p:txBody>
          <a:bodyPr/>
          <a:lstStyle>
            <a:lvl1pPr marL="0" indent="0">
              <a:lnSpc>
                <a:spcPct val="90000"/>
              </a:lnSpc>
              <a:spcBef>
                <a:spcPts val="900"/>
              </a:spcBef>
              <a:buNone/>
              <a:defRPr sz="1350"/>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smtClean="0"/>
            </a:lvl1pPr>
          </a:lstStyle>
          <a:p>
            <a:pPr>
              <a:defRPr/>
            </a:pPr>
            <a:fld id="{F63E4188-D379-4BFF-932A-4BFD737DF0A1}" type="datetime1">
              <a:rPr lang="en-US"/>
              <a:pPr>
                <a:defRPr/>
              </a:pPr>
              <a:t>13/2/2016</a:t>
            </a:fld>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sz="1400" b="1" i="0" baseline="0"/>
            </a:lvl1pPr>
          </a:lstStyle>
          <a:p>
            <a:pPr>
              <a:defRPr/>
            </a:pPr>
            <a:fld id="{AAA65E69-5BB0-453F-B379-ED237C5135B4}" type="slidenum">
              <a:rPr lang="en-GB" altLang="en-US"/>
              <a:pPr>
                <a:defRPr/>
              </a:pPr>
              <a:t>‹#›</a:t>
            </a:fld>
            <a:endParaRPr lang="en-GB" altLang="en-US" dirty="0"/>
          </a:p>
        </p:txBody>
      </p:sp>
    </p:spTree>
    <p:extLst>
      <p:ext uri="{BB962C8B-B14F-4D97-AF65-F5344CB8AC3E}">
        <p14:creationId xmlns:p14="http://schemas.microsoft.com/office/powerpoint/2010/main" val="2915604893"/>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381000"/>
            <a:ext cx="6861175" cy="1371600"/>
          </a:xfrm>
          <a:prstGeom prst="rect">
            <a:avLst/>
          </a:prstGeom>
        </p:spPr>
        <p:txBody>
          <a:bodyPr vert="horz" lIns="91440" tIns="45720" rIns="91440" bIns="45720" rtlCol="0" anchor="b">
            <a:normAutofit/>
          </a:bodyPr>
          <a:lstStyle/>
          <a:p>
            <a:r>
              <a:rPr lang="en-US" smtClean="0"/>
              <a:t>Click to edit Master title style</a:t>
            </a:r>
            <a:endParaRPr/>
          </a:p>
        </p:txBody>
      </p:sp>
      <p:sp>
        <p:nvSpPr>
          <p:cNvPr id="1027" name="Text Placeholder 2"/>
          <p:cNvSpPr>
            <a:spLocks noGrp="1"/>
          </p:cNvSpPr>
          <p:nvPr>
            <p:ph type="body" idx="1"/>
          </p:nvPr>
        </p:nvSpPr>
        <p:spPr bwMode="auto">
          <a:xfrm>
            <a:off x="1141413" y="1905000"/>
            <a:ext cx="6853237"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172200" y="6400800"/>
            <a:ext cx="1085850" cy="276225"/>
          </a:xfrm>
          <a:prstGeom prst="rect">
            <a:avLst/>
          </a:prstGeom>
        </p:spPr>
        <p:txBody>
          <a:bodyPr vert="horz" lIns="91440" tIns="45720" rIns="91440" bIns="45720" rtlCol="0" anchor="ctr"/>
          <a:lstStyle>
            <a:lvl1pPr algn="r">
              <a:defRPr sz="750" smtClean="0">
                <a:solidFill>
                  <a:schemeClr val="tx1">
                    <a:tint val="75000"/>
                  </a:schemeClr>
                </a:solidFill>
              </a:defRPr>
            </a:lvl1pPr>
          </a:lstStyle>
          <a:p>
            <a:pPr>
              <a:defRPr/>
            </a:pPr>
            <a:fld id="{3651031C-908D-4626-B47B-52D101A8FE8F}" type="datetime1">
              <a:rPr lang="en-US"/>
              <a:pPr>
                <a:defRPr/>
              </a:pPr>
              <a:t>13/2/2016</a:t>
            </a:fld>
            <a:endParaRPr lang="en-GB"/>
          </a:p>
        </p:txBody>
      </p:sp>
      <p:sp>
        <p:nvSpPr>
          <p:cNvPr id="5" name="Footer Placeholder 4"/>
          <p:cNvSpPr>
            <a:spLocks noGrp="1"/>
          </p:cNvSpPr>
          <p:nvPr>
            <p:ph type="ftr" sz="quarter" idx="3"/>
          </p:nvPr>
        </p:nvSpPr>
        <p:spPr>
          <a:xfrm>
            <a:off x="1141413" y="6400800"/>
            <a:ext cx="4916487" cy="276225"/>
          </a:xfrm>
          <a:prstGeom prst="rect">
            <a:avLst/>
          </a:prstGeom>
        </p:spPr>
        <p:txBody>
          <a:bodyPr vert="horz" lIns="91440" tIns="45720" rIns="91440" bIns="45720" rtlCol="0" anchor="ctr"/>
          <a:lstStyle>
            <a:lvl1pPr algn="l">
              <a:defRPr sz="750">
                <a:solidFill>
                  <a:schemeClr val="tx1">
                    <a:tint val="75000"/>
                  </a:schemeClr>
                </a:solidFill>
              </a:defRPr>
            </a:lvl1pPr>
          </a:lstStyle>
          <a:p>
            <a:pPr>
              <a:defRPr/>
            </a:pPr>
            <a:endParaRPr lang="en-GB"/>
          </a:p>
        </p:txBody>
      </p:sp>
      <p:sp>
        <p:nvSpPr>
          <p:cNvPr id="6" name="Slide Number Placeholder 5"/>
          <p:cNvSpPr>
            <a:spLocks noGrp="1"/>
          </p:cNvSpPr>
          <p:nvPr>
            <p:ph type="sldNum" sz="quarter" idx="4"/>
          </p:nvPr>
        </p:nvSpPr>
        <p:spPr>
          <a:xfrm>
            <a:off x="7372350" y="6400800"/>
            <a:ext cx="630238" cy="276225"/>
          </a:xfrm>
          <a:prstGeom prst="rect">
            <a:avLst/>
          </a:prstGeom>
        </p:spPr>
        <p:txBody>
          <a:bodyPr vert="horz" lIns="91440" tIns="45720" rIns="91440" bIns="45720" rtlCol="0" anchor="ctr"/>
          <a:lstStyle>
            <a:lvl1pPr algn="r">
              <a:defRPr sz="750">
                <a:solidFill>
                  <a:schemeClr val="tx1">
                    <a:tint val="75000"/>
                  </a:schemeClr>
                </a:solidFill>
              </a:defRPr>
            </a:lvl1pPr>
          </a:lstStyle>
          <a:p>
            <a:pPr>
              <a:defRPr/>
            </a:pPr>
            <a:fld id="{D7190408-B715-4411-B242-BBD87D302A42}" type="slidenum">
              <a:rPr lang="en-GB" altLang="en-US"/>
              <a:pPr>
                <a:defRPr/>
              </a:pPr>
              <a:t>‹#›</a:t>
            </a:fld>
            <a:endParaRPr lang="en-GB" altLang="en-US"/>
          </a:p>
        </p:txBody>
      </p:sp>
    </p:spTree>
  </p:cSld>
  <p:clrMap bg1="dk1" tx1="lt1" bg2="dk2" tx2="lt2" accent1="accent1" accent2="accent2" accent3="accent3" accent4="accent4" accent5="accent5" accent6="accent6" hlink="hlink" folHlink="folHlink"/>
  <p:sldLayoutIdLst>
    <p:sldLayoutId id="2147483888" r:id="rId1"/>
    <p:sldLayoutId id="2147483889" r:id="rId2"/>
    <p:sldLayoutId id="2147483890" r:id="rId3"/>
    <p:sldLayoutId id="2147483891" r:id="rId4"/>
    <p:sldLayoutId id="2147483892" r:id="rId5"/>
    <p:sldLayoutId id="2147483893" r:id="rId6"/>
    <p:sldLayoutId id="2147483894" r:id="rId7"/>
    <p:sldLayoutId id="2147483895" r:id="rId8"/>
    <p:sldLayoutId id="2147483896" r:id="rId9"/>
    <p:sldLayoutId id="2147483897" r:id="rId10"/>
    <p:sldLayoutId id="2147483898" r:id="rId11"/>
    <p:sldLayoutId id="2147483899" r:id="rId12"/>
    <p:sldLayoutId id="2147483900" r:id="rId13"/>
    <p:sldLayoutId id="2147483901" r:id="rId14"/>
  </p:sldLayoutIdLst>
  <p:transition spd="med">
    <p:fade/>
  </p:transition>
  <p:timing>
    <p:tnLst>
      <p:par>
        <p:cTn id="1" dur="indefinite" restart="never" nodeType="tmRoot"/>
      </p:par>
    </p:tnLst>
  </p:timing>
  <p:hf hdr="0" ftr="0" dt="0"/>
  <p:txStyles>
    <p:titleStyle>
      <a:lvl1pPr algn="l" defTabSz="685800" rtl="0" eaLnBrk="0" fontAlgn="base" hangingPunct="0">
        <a:lnSpc>
          <a:spcPct val="90000"/>
        </a:lnSpc>
        <a:spcBef>
          <a:spcPct val="0"/>
        </a:spcBef>
        <a:spcAft>
          <a:spcPct val="0"/>
        </a:spcAft>
        <a:defRPr sz="2700" kern="1200" spc="75">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2700">
          <a:solidFill>
            <a:schemeClr val="tx1"/>
          </a:solidFill>
          <a:latin typeface="Corbel" panose="020B0503020204020204" pitchFamily="34" charset="0"/>
        </a:defRPr>
      </a:lvl2pPr>
      <a:lvl3pPr algn="l" defTabSz="685800" rtl="0" eaLnBrk="0" fontAlgn="base" hangingPunct="0">
        <a:lnSpc>
          <a:spcPct val="90000"/>
        </a:lnSpc>
        <a:spcBef>
          <a:spcPct val="0"/>
        </a:spcBef>
        <a:spcAft>
          <a:spcPct val="0"/>
        </a:spcAft>
        <a:defRPr sz="2700">
          <a:solidFill>
            <a:schemeClr val="tx1"/>
          </a:solidFill>
          <a:latin typeface="Corbel" panose="020B0503020204020204" pitchFamily="34" charset="0"/>
        </a:defRPr>
      </a:lvl3pPr>
      <a:lvl4pPr algn="l" defTabSz="685800" rtl="0" eaLnBrk="0" fontAlgn="base" hangingPunct="0">
        <a:lnSpc>
          <a:spcPct val="90000"/>
        </a:lnSpc>
        <a:spcBef>
          <a:spcPct val="0"/>
        </a:spcBef>
        <a:spcAft>
          <a:spcPct val="0"/>
        </a:spcAft>
        <a:defRPr sz="2700">
          <a:solidFill>
            <a:schemeClr val="tx1"/>
          </a:solidFill>
          <a:latin typeface="Corbel" panose="020B0503020204020204" pitchFamily="34" charset="0"/>
        </a:defRPr>
      </a:lvl4pPr>
      <a:lvl5pPr algn="l" defTabSz="685800" rtl="0" eaLnBrk="0" fontAlgn="base" hangingPunct="0">
        <a:lnSpc>
          <a:spcPct val="90000"/>
        </a:lnSpc>
        <a:spcBef>
          <a:spcPct val="0"/>
        </a:spcBef>
        <a:spcAft>
          <a:spcPct val="0"/>
        </a:spcAft>
        <a:defRPr sz="2700">
          <a:solidFill>
            <a:schemeClr val="tx1"/>
          </a:solidFill>
          <a:latin typeface="Corbel" panose="020B0503020204020204" pitchFamily="34" charset="0"/>
        </a:defRPr>
      </a:lvl5pPr>
      <a:lvl6pPr marL="457200" algn="l" defTabSz="685800" rtl="0" fontAlgn="base">
        <a:lnSpc>
          <a:spcPct val="90000"/>
        </a:lnSpc>
        <a:spcBef>
          <a:spcPct val="0"/>
        </a:spcBef>
        <a:spcAft>
          <a:spcPct val="0"/>
        </a:spcAft>
        <a:defRPr sz="2700">
          <a:solidFill>
            <a:schemeClr val="tx1"/>
          </a:solidFill>
          <a:latin typeface="Corbel" panose="020B0503020204020204" pitchFamily="34" charset="0"/>
        </a:defRPr>
      </a:lvl6pPr>
      <a:lvl7pPr marL="914400" algn="l" defTabSz="685800" rtl="0" fontAlgn="base">
        <a:lnSpc>
          <a:spcPct val="90000"/>
        </a:lnSpc>
        <a:spcBef>
          <a:spcPct val="0"/>
        </a:spcBef>
        <a:spcAft>
          <a:spcPct val="0"/>
        </a:spcAft>
        <a:defRPr sz="2700">
          <a:solidFill>
            <a:schemeClr val="tx1"/>
          </a:solidFill>
          <a:latin typeface="Corbel" panose="020B0503020204020204" pitchFamily="34" charset="0"/>
        </a:defRPr>
      </a:lvl7pPr>
      <a:lvl8pPr marL="1371600" algn="l" defTabSz="685800" rtl="0" fontAlgn="base">
        <a:lnSpc>
          <a:spcPct val="90000"/>
        </a:lnSpc>
        <a:spcBef>
          <a:spcPct val="0"/>
        </a:spcBef>
        <a:spcAft>
          <a:spcPct val="0"/>
        </a:spcAft>
        <a:defRPr sz="2700">
          <a:solidFill>
            <a:schemeClr val="tx1"/>
          </a:solidFill>
          <a:latin typeface="Corbel" panose="020B0503020204020204" pitchFamily="34" charset="0"/>
        </a:defRPr>
      </a:lvl8pPr>
      <a:lvl9pPr marL="1828800" algn="l" defTabSz="685800" rtl="0" fontAlgn="base">
        <a:lnSpc>
          <a:spcPct val="90000"/>
        </a:lnSpc>
        <a:spcBef>
          <a:spcPct val="0"/>
        </a:spcBef>
        <a:spcAft>
          <a:spcPct val="0"/>
        </a:spcAft>
        <a:defRPr sz="2700">
          <a:solidFill>
            <a:schemeClr val="tx1"/>
          </a:solidFill>
          <a:latin typeface="Corbel" panose="020B0503020204020204" pitchFamily="34" charset="0"/>
        </a:defRPr>
      </a:lvl9pPr>
    </p:titleStyle>
    <p:bodyStyle>
      <a:lvl1pPr marL="166688" indent="-166688" algn="l" defTabSz="685800" rtl="0" eaLnBrk="0" fontAlgn="base" hangingPunct="0">
        <a:lnSpc>
          <a:spcPct val="90000"/>
        </a:lnSpc>
        <a:spcBef>
          <a:spcPts val="1350"/>
        </a:spcBef>
        <a:spcAft>
          <a:spcPct val="0"/>
        </a:spcAft>
        <a:buClr>
          <a:schemeClr val="accent1"/>
        </a:buClr>
        <a:buSzPct val="100000"/>
        <a:buFont typeface="Arial" panose="020B0604020202020204" pitchFamily="34" charset="0"/>
        <a:buChar char="•"/>
        <a:defRPr kern="1200">
          <a:solidFill>
            <a:schemeClr val="tx1"/>
          </a:solidFill>
          <a:latin typeface="+mn-lt"/>
          <a:ea typeface="+mn-ea"/>
          <a:cs typeface="+mn-cs"/>
        </a:defRPr>
      </a:lvl1pPr>
      <a:lvl2pPr marL="347663" indent="-173038" algn="l" defTabSz="685800" rtl="0" eaLnBrk="0" fontAlgn="base" hangingPunct="0">
        <a:lnSpc>
          <a:spcPct val="90000"/>
        </a:lnSpc>
        <a:spcBef>
          <a:spcPts val="900"/>
        </a:spcBef>
        <a:spcAft>
          <a:spcPct val="0"/>
        </a:spcAft>
        <a:buClr>
          <a:schemeClr val="accent1"/>
        </a:buClr>
        <a:buSzPct val="100000"/>
        <a:buFont typeface="Arial" panose="020B0604020202020204" pitchFamily="34" charset="0"/>
        <a:buChar char="•"/>
        <a:defRPr sz="1500" kern="1200">
          <a:solidFill>
            <a:schemeClr val="tx1"/>
          </a:solidFill>
          <a:latin typeface="+mn-lt"/>
          <a:ea typeface="+mn-ea"/>
          <a:cs typeface="+mn-cs"/>
        </a:defRPr>
      </a:lvl2pPr>
      <a:lvl3pPr marL="511175" indent="-163513" algn="l" defTabSz="685800" rtl="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300" kern="1200">
          <a:solidFill>
            <a:schemeClr val="tx1"/>
          </a:solidFill>
          <a:latin typeface="+mn-lt"/>
          <a:ea typeface="+mn-ea"/>
          <a:cs typeface="+mn-cs"/>
        </a:defRPr>
      </a:lvl3pPr>
      <a:lvl4pPr marL="642938" indent="-130175" algn="l" defTabSz="685800" rtl="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kern="1200">
          <a:solidFill>
            <a:schemeClr val="tx1"/>
          </a:solidFill>
          <a:latin typeface="+mn-lt"/>
          <a:ea typeface="+mn-ea"/>
          <a:cs typeface="+mn-cs"/>
        </a:defRPr>
      </a:lvl4pPr>
      <a:lvl5pPr marL="771525" indent="-128588" algn="l" defTabSz="685800" rtl="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kern="1200">
          <a:solidFill>
            <a:schemeClr val="tx1"/>
          </a:solidFill>
          <a:latin typeface="+mn-lt"/>
          <a:ea typeface="+mn-ea"/>
          <a:cs typeface="+mn-cs"/>
        </a:defRPr>
      </a:lvl5pPr>
      <a:lvl6pPr marL="905497"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6pPr>
      <a:lvl7pPr marL="1035834"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7pPr>
      <a:lvl8pPr marL="1166171"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8pPr>
      <a:lvl9pPr marL="1296508"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9pPr>
    </p:bodyStyle>
    <p:otherStyle>
      <a:defPPr>
        <a:defRPr/>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cholar.google.com/"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0975" y="2852738"/>
            <a:ext cx="8486775" cy="1846262"/>
          </a:xfrm>
        </p:spPr>
        <p:txBody>
          <a:bodyPr/>
          <a:lstStyle/>
          <a:p>
            <a:pPr algn="ctr" defTabSz="685983" eaLnBrk="1" fontAlgn="auto" hangingPunct="1">
              <a:spcAft>
                <a:spcPts val="0"/>
              </a:spcAft>
              <a:defRPr/>
            </a:pPr>
            <a:r>
              <a:rPr lang="en-US" altLang="en-US" sz="4400" dirty="0" smtClean="0"/>
              <a:t>Studio 4.</a:t>
            </a:r>
            <a:r>
              <a:rPr lang="en-US" altLang="en-US" sz="4400" b="1" dirty="0" smtClean="0"/>
              <a:t/>
            </a:r>
            <a:br>
              <a:rPr lang="en-US" altLang="en-US" sz="4400" b="1" dirty="0" smtClean="0"/>
            </a:br>
            <a:r>
              <a:rPr lang="en-US" altLang="en-US" sz="4400" b="1" i="1" dirty="0" smtClean="0"/>
              <a:t>Project Planning and </a:t>
            </a:r>
            <a:br>
              <a:rPr lang="en-US" altLang="en-US" sz="4400" b="1" i="1" dirty="0" smtClean="0"/>
            </a:br>
            <a:r>
              <a:rPr lang="en-US" altLang="en-US" sz="4400" b="1" i="1" dirty="0" smtClean="0"/>
              <a:t>Literature Review</a:t>
            </a:r>
            <a:endParaRPr lang="en-US" sz="4400" i="1" dirty="0"/>
          </a:p>
        </p:txBody>
      </p:sp>
      <p:sp>
        <p:nvSpPr>
          <p:cNvPr id="3" name="Subtitle 2"/>
          <p:cNvSpPr>
            <a:spLocks noGrp="1"/>
          </p:cNvSpPr>
          <p:nvPr>
            <p:ph type="subTitle" idx="1"/>
          </p:nvPr>
        </p:nvSpPr>
        <p:spPr>
          <a:xfrm>
            <a:off x="685800" y="5257800"/>
            <a:ext cx="7848600" cy="1752600"/>
          </a:xfrm>
        </p:spPr>
        <p:txBody>
          <a:bodyPr rtlCol="0">
            <a:normAutofit/>
          </a:bodyPr>
          <a:lstStyle/>
          <a:p>
            <a:pPr algn="ctr" defTabSz="685983" eaLnBrk="1" fontAlgn="auto" hangingPunct="1">
              <a:spcAft>
                <a:spcPts val="0"/>
              </a:spcAft>
              <a:defRPr/>
            </a:pPr>
            <a:r>
              <a:rPr lang="en-US" sz="2000" dirty="0" smtClean="0"/>
              <a:t>Spring 2016</a:t>
            </a:r>
            <a:endParaRPr lang="en-US" sz="2000" dirty="0"/>
          </a:p>
          <a:p>
            <a:pPr defTabSz="685983" eaLnBrk="1" fontAlgn="auto" hangingPunct="1">
              <a:spcAft>
                <a:spcPts val="0"/>
              </a:spcAft>
              <a:defRPr/>
            </a:pPr>
            <a:endParaRPr lang="en-US" sz="2000" dirty="0"/>
          </a:p>
        </p:txBody>
      </p:sp>
      <p:sp>
        <p:nvSpPr>
          <p:cNvPr id="6" name="Rectangle 5"/>
          <p:cNvSpPr/>
          <p:nvPr/>
        </p:nvSpPr>
        <p:spPr>
          <a:xfrm>
            <a:off x="169863" y="1522413"/>
            <a:ext cx="4572000" cy="1600200"/>
          </a:xfrm>
          <a:prstGeom prst="rect">
            <a:avLst/>
          </a:prstGeom>
        </p:spPr>
        <p:txBody>
          <a:bodyPr>
            <a:spAutoFit/>
          </a:bodyPr>
          <a:lstStyle/>
          <a:p>
            <a:pPr>
              <a:defRPr/>
            </a:pPr>
            <a:r>
              <a:rPr lang="en-US" sz="2000" spc="75" dirty="0">
                <a:solidFill>
                  <a:srgbClr val="56C5FF">
                    <a:lumMod val="60000"/>
                    <a:lumOff val="40000"/>
                  </a:srgbClr>
                </a:solidFill>
              </a:rPr>
              <a:t>GE105</a:t>
            </a:r>
          </a:p>
          <a:p>
            <a:pPr>
              <a:defRPr/>
            </a:pPr>
            <a:r>
              <a:rPr lang="en-US" sz="2000" spc="75" dirty="0">
                <a:solidFill>
                  <a:srgbClr val="56C5FF">
                    <a:lumMod val="60000"/>
                    <a:lumOff val="40000"/>
                  </a:srgbClr>
                </a:solidFill>
              </a:rPr>
              <a:t>Introduction to Engineering Design College of Engineering</a:t>
            </a:r>
          </a:p>
          <a:p>
            <a:pPr>
              <a:defRPr/>
            </a:pPr>
            <a:r>
              <a:rPr lang="en-US" sz="2000" spc="75" dirty="0">
                <a:solidFill>
                  <a:srgbClr val="56C5FF">
                    <a:lumMod val="60000"/>
                    <a:lumOff val="40000"/>
                  </a:srgbClr>
                </a:solidFill>
              </a:rPr>
              <a:t>King Saud University</a:t>
            </a:r>
          </a:p>
          <a:p>
            <a:pPr>
              <a:defRPr/>
            </a:pPr>
            <a:endParaRPr lang="en-US" dirty="0">
              <a:solidFill>
                <a:prstClr val="white"/>
              </a:solidFill>
            </a:endParaRPr>
          </a:p>
        </p:txBody>
      </p:sp>
      <p:pic>
        <p:nvPicPr>
          <p:cNvPr id="17413"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09563"/>
            <a:ext cx="3152775" cy="123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ChangeArrowheads="1"/>
          </p:cNvSpPr>
          <p:nvPr>
            <p:ph type="title"/>
          </p:nvPr>
        </p:nvSpPr>
        <p:spPr>
          <a:xfrm>
            <a:off x="627063" y="282575"/>
            <a:ext cx="3311525" cy="638175"/>
          </a:xfrm>
        </p:spPr>
        <p:txBody>
          <a:bodyPr/>
          <a:lstStyle/>
          <a:p>
            <a:pPr eaLnBrk="1" hangingPunct="1">
              <a:defRPr/>
            </a:pPr>
            <a:r>
              <a:rPr lang="en-GB" altLang="en-US" sz="3200" b="1" dirty="0" smtClean="0">
                <a:solidFill>
                  <a:schemeClr val="accent1">
                    <a:lumMod val="60000"/>
                    <a:lumOff val="40000"/>
                  </a:schemeClr>
                </a:solidFill>
              </a:rPr>
              <a:t>Network Charts</a:t>
            </a:r>
            <a:endParaRPr lang="en-GB" altLang="en-US" sz="3200" b="1" dirty="0">
              <a:solidFill>
                <a:schemeClr val="accent1">
                  <a:lumMod val="60000"/>
                  <a:lumOff val="40000"/>
                </a:schemeClr>
              </a:solidFill>
            </a:endParaRPr>
          </a:p>
        </p:txBody>
      </p:sp>
      <p:sp>
        <p:nvSpPr>
          <p:cNvPr id="33795" name="Rectangle 4"/>
          <p:cNvSpPr>
            <a:spLocks noGrp="1" noChangeArrowheads="1"/>
          </p:cNvSpPr>
          <p:nvPr>
            <p:ph sz="half" idx="1"/>
          </p:nvPr>
        </p:nvSpPr>
        <p:spPr>
          <a:xfrm>
            <a:off x="627063" y="1003300"/>
            <a:ext cx="3008312" cy="1676400"/>
          </a:xfrm>
          <a:ln>
            <a:solidFill>
              <a:schemeClr val="tx1"/>
            </a:solidFill>
          </a:ln>
        </p:spPr>
        <p:txBody>
          <a:bodyPr rtlCol="0">
            <a:normAutofit lnSpcReduction="10000"/>
          </a:bodyPr>
          <a:lstStyle/>
          <a:p>
            <a:pPr eaLnBrk="1" hangingPunct="1">
              <a:lnSpc>
                <a:spcPct val="100000"/>
              </a:lnSpc>
              <a:spcBef>
                <a:spcPct val="0"/>
              </a:spcBef>
              <a:defRPr/>
            </a:pPr>
            <a:r>
              <a:rPr lang="en-GB" altLang="en-US" sz="2400" b="1" dirty="0" smtClean="0"/>
              <a:t>Task 1 – 20hrs</a:t>
            </a:r>
          </a:p>
          <a:p>
            <a:pPr eaLnBrk="1" hangingPunct="1">
              <a:lnSpc>
                <a:spcPct val="100000"/>
              </a:lnSpc>
              <a:spcBef>
                <a:spcPct val="0"/>
              </a:spcBef>
              <a:defRPr/>
            </a:pPr>
            <a:r>
              <a:rPr lang="en-GB" altLang="en-US" sz="2400" b="1" dirty="0" smtClean="0"/>
              <a:t>Task 2 – 10hrs </a:t>
            </a:r>
            <a:r>
              <a:rPr lang="en-GB" altLang="en-US" sz="2400" b="1" dirty="0"/>
              <a:t>–</a:t>
            </a:r>
            <a:r>
              <a:rPr lang="en-GB" altLang="en-US" sz="2400" b="1" dirty="0" smtClean="0">
                <a:solidFill>
                  <a:srgbClr val="FFFF00"/>
                </a:solidFill>
              </a:rPr>
              <a:t> FS 1</a:t>
            </a:r>
          </a:p>
          <a:p>
            <a:pPr eaLnBrk="1" hangingPunct="1">
              <a:lnSpc>
                <a:spcPct val="100000"/>
              </a:lnSpc>
              <a:spcBef>
                <a:spcPct val="0"/>
              </a:spcBef>
              <a:defRPr/>
            </a:pPr>
            <a:r>
              <a:rPr lang="en-GB" altLang="en-US" sz="2400" b="1" dirty="0" smtClean="0"/>
              <a:t>Task 3 – 15hrs – </a:t>
            </a:r>
            <a:r>
              <a:rPr lang="en-GB" altLang="en-US" sz="2400" b="1" dirty="0">
                <a:solidFill>
                  <a:srgbClr val="FFFF00"/>
                </a:solidFill>
              </a:rPr>
              <a:t>FS 1</a:t>
            </a:r>
          </a:p>
          <a:p>
            <a:pPr eaLnBrk="1" hangingPunct="1">
              <a:lnSpc>
                <a:spcPct val="100000"/>
              </a:lnSpc>
              <a:spcBef>
                <a:spcPct val="0"/>
              </a:spcBef>
              <a:defRPr/>
            </a:pPr>
            <a:r>
              <a:rPr lang="en-GB" altLang="en-US" sz="2400" b="1" dirty="0" smtClean="0"/>
              <a:t>Task 4 – 25hrs – </a:t>
            </a:r>
            <a:r>
              <a:rPr lang="en-GB" altLang="en-US" sz="2400" b="1" dirty="0">
                <a:solidFill>
                  <a:srgbClr val="FFFF00"/>
                </a:solidFill>
              </a:rPr>
              <a:t>FS 2</a:t>
            </a:r>
          </a:p>
        </p:txBody>
      </p:sp>
      <p:sp>
        <p:nvSpPr>
          <p:cNvPr id="33796" name="Rectangle 12"/>
          <p:cNvSpPr>
            <a:spLocks noGrp="1" noChangeArrowheads="1"/>
          </p:cNvSpPr>
          <p:nvPr>
            <p:ph sz="half" idx="2"/>
          </p:nvPr>
        </p:nvSpPr>
        <p:spPr>
          <a:xfrm>
            <a:off x="4932363" y="957263"/>
            <a:ext cx="3671887" cy="1679575"/>
          </a:xfrm>
        </p:spPr>
        <p:txBody>
          <a:bodyPr rtlCol="0">
            <a:normAutofit lnSpcReduction="10000"/>
          </a:bodyPr>
          <a:lstStyle/>
          <a:p>
            <a:pPr eaLnBrk="1" hangingPunct="1">
              <a:lnSpc>
                <a:spcPct val="100000"/>
              </a:lnSpc>
              <a:spcBef>
                <a:spcPct val="0"/>
              </a:spcBef>
              <a:defRPr/>
            </a:pPr>
            <a:r>
              <a:rPr lang="en-GB" altLang="en-US" sz="2400" b="1" dirty="0" smtClean="0"/>
              <a:t>Task 5 – 12hrs – </a:t>
            </a:r>
            <a:r>
              <a:rPr lang="en-GB" altLang="en-US" sz="2400" b="1" dirty="0">
                <a:solidFill>
                  <a:srgbClr val="FFFF00"/>
                </a:solidFill>
              </a:rPr>
              <a:t>FS </a:t>
            </a:r>
            <a:r>
              <a:rPr lang="en-GB" altLang="en-US" sz="2400" b="1" strike="sngStrike" dirty="0">
                <a:solidFill>
                  <a:srgbClr val="FFFF00"/>
                </a:solidFill>
              </a:rPr>
              <a:t>1,</a:t>
            </a:r>
            <a:r>
              <a:rPr lang="en-GB" altLang="en-US" sz="2400" b="1" dirty="0">
                <a:solidFill>
                  <a:srgbClr val="FFFF00"/>
                </a:solidFill>
              </a:rPr>
              <a:t>2</a:t>
            </a:r>
          </a:p>
          <a:p>
            <a:pPr eaLnBrk="1" hangingPunct="1">
              <a:lnSpc>
                <a:spcPct val="100000"/>
              </a:lnSpc>
              <a:spcBef>
                <a:spcPct val="0"/>
              </a:spcBef>
              <a:defRPr/>
            </a:pPr>
            <a:r>
              <a:rPr lang="en-GB" altLang="en-US" sz="2400" b="1" dirty="0" smtClean="0"/>
              <a:t>Task 6 – 20 hrs – </a:t>
            </a:r>
            <a:r>
              <a:rPr lang="en-GB" altLang="en-US" sz="2400" b="1" dirty="0">
                <a:solidFill>
                  <a:srgbClr val="FFFF00"/>
                </a:solidFill>
              </a:rPr>
              <a:t>FS </a:t>
            </a:r>
            <a:r>
              <a:rPr lang="en-GB" altLang="en-US" sz="2400" b="1" dirty="0" smtClean="0">
                <a:solidFill>
                  <a:srgbClr val="FFFF00"/>
                </a:solidFill>
              </a:rPr>
              <a:t>3</a:t>
            </a:r>
            <a:r>
              <a:rPr lang="en-GB" altLang="en-US" sz="2400" b="1" strike="sngStrike" dirty="0" smtClean="0">
                <a:solidFill>
                  <a:srgbClr val="FFFF00"/>
                </a:solidFill>
              </a:rPr>
              <a:t>,2</a:t>
            </a:r>
            <a:endParaRPr lang="en-GB" altLang="en-US" sz="2400" b="1" strike="sngStrike" dirty="0">
              <a:solidFill>
                <a:srgbClr val="FFFF00"/>
              </a:solidFill>
            </a:endParaRPr>
          </a:p>
          <a:p>
            <a:pPr eaLnBrk="1" hangingPunct="1">
              <a:lnSpc>
                <a:spcPct val="100000"/>
              </a:lnSpc>
              <a:spcBef>
                <a:spcPct val="0"/>
              </a:spcBef>
              <a:defRPr/>
            </a:pPr>
            <a:r>
              <a:rPr lang="en-GB" altLang="en-US" sz="2400" b="1" dirty="0" smtClean="0"/>
              <a:t>Task 7 – 10 hrs – </a:t>
            </a:r>
            <a:r>
              <a:rPr lang="en-GB" altLang="en-US" sz="2400" b="1" dirty="0">
                <a:solidFill>
                  <a:srgbClr val="FFFF00"/>
                </a:solidFill>
              </a:rPr>
              <a:t>FS </a:t>
            </a:r>
            <a:r>
              <a:rPr lang="en-GB" altLang="en-US" sz="2400" b="1" dirty="0" smtClean="0">
                <a:solidFill>
                  <a:srgbClr val="FFFF00"/>
                </a:solidFill>
              </a:rPr>
              <a:t>4</a:t>
            </a:r>
            <a:endParaRPr lang="en-GB" altLang="en-US" sz="2400" b="1" dirty="0">
              <a:solidFill>
                <a:srgbClr val="FFFF00"/>
              </a:solidFill>
            </a:endParaRPr>
          </a:p>
          <a:p>
            <a:pPr marL="0" indent="0" eaLnBrk="1" hangingPunct="1">
              <a:buFont typeface="Arial" panose="020B0604020202020204" pitchFamily="34" charset="0"/>
              <a:buNone/>
              <a:defRPr/>
            </a:pPr>
            <a:r>
              <a:rPr lang="en-GB" altLang="en-US" sz="2400" b="1" dirty="0" smtClean="0">
                <a:solidFill>
                  <a:srgbClr val="FF0000"/>
                </a:solidFill>
              </a:rPr>
              <a:t>Note: FS=Finish to Start</a:t>
            </a:r>
            <a:endParaRPr lang="en-GB" altLang="en-US" sz="2400" b="1" dirty="0">
              <a:solidFill>
                <a:srgbClr val="FF0000"/>
              </a:solidFill>
            </a:endParaRPr>
          </a:p>
        </p:txBody>
      </p:sp>
      <p:sp>
        <p:nvSpPr>
          <p:cNvPr id="31749" name="AutoShape 9"/>
          <p:cNvSpPr>
            <a:spLocks noChangeAspect="1" noChangeArrowheads="1" noTextEdit="1"/>
          </p:cNvSpPr>
          <p:nvPr/>
        </p:nvSpPr>
        <p:spPr bwMode="auto">
          <a:xfrm>
            <a:off x="539750" y="2963863"/>
            <a:ext cx="8353425" cy="294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33799"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750" y="2963863"/>
            <a:ext cx="8350250" cy="2941637"/>
          </a:xfrm>
          <a:prstGeom prst="rect">
            <a:avLst/>
          </a:prstGeom>
          <a:noFill/>
          <a:ln>
            <a:noFill/>
          </a:ln>
          <a:effectLst>
            <a:glow rad="139700">
              <a:schemeClr val="accent1">
                <a:satMod val="175000"/>
                <a:alpha val="40000"/>
              </a:schemeClr>
            </a:glo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B6091B48-77EA-4CC0-A09C-747D4C98CD98}" type="slidenum">
              <a:rPr lang="en-GB" altLang="en-US" smtClean="0"/>
              <a:pPr>
                <a:defRPr/>
              </a:pPr>
              <a:t>10</a:t>
            </a:fld>
            <a:endParaRPr lang="en-GB" altLang="en-US" dirty="0"/>
          </a:p>
        </p:txBody>
      </p:sp>
      <p:sp>
        <p:nvSpPr>
          <p:cNvPr id="3" name="TextBox 2"/>
          <p:cNvSpPr txBox="1"/>
          <p:nvPr/>
        </p:nvSpPr>
        <p:spPr>
          <a:xfrm>
            <a:off x="539750" y="3167063"/>
            <a:ext cx="1065213" cy="400050"/>
          </a:xfrm>
          <a:prstGeom prst="rect">
            <a:avLst/>
          </a:prstGeom>
          <a:noFill/>
        </p:spPr>
        <p:txBody>
          <a:bodyPr>
            <a:spAutoFit/>
          </a:bodyPr>
          <a:lstStyle/>
          <a:p>
            <a:pPr algn="ctr">
              <a:defRPr/>
            </a:pPr>
            <a:r>
              <a:rPr lang="en-US" sz="2000" b="1" dirty="0">
                <a:solidFill>
                  <a:schemeClr val="bg2">
                    <a:lumMod val="90000"/>
                    <a:lumOff val="10000"/>
                  </a:schemeClr>
                </a:solidFill>
              </a:rPr>
              <a:t>Task 1</a:t>
            </a:r>
          </a:p>
        </p:txBody>
      </p:sp>
      <p:sp>
        <p:nvSpPr>
          <p:cNvPr id="11" name="TextBox 10"/>
          <p:cNvSpPr txBox="1"/>
          <p:nvPr/>
        </p:nvSpPr>
        <p:spPr>
          <a:xfrm>
            <a:off x="2195513" y="3140075"/>
            <a:ext cx="1065212" cy="400050"/>
          </a:xfrm>
          <a:prstGeom prst="rect">
            <a:avLst/>
          </a:prstGeom>
          <a:noFill/>
        </p:spPr>
        <p:txBody>
          <a:bodyPr>
            <a:spAutoFit/>
          </a:bodyPr>
          <a:lstStyle/>
          <a:p>
            <a:pPr algn="ctr">
              <a:defRPr/>
            </a:pPr>
            <a:r>
              <a:rPr lang="en-US" sz="2000" b="1" dirty="0">
                <a:solidFill>
                  <a:schemeClr val="bg2">
                    <a:lumMod val="90000"/>
                    <a:lumOff val="10000"/>
                  </a:schemeClr>
                </a:solidFill>
              </a:rPr>
              <a:t>Task 2</a:t>
            </a:r>
          </a:p>
        </p:txBody>
      </p:sp>
      <p:sp>
        <p:nvSpPr>
          <p:cNvPr id="12" name="TextBox 11"/>
          <p:cNvSpPr txBox="1"/>
          <p:nvPr/>
        </p:nvSpPr>
        <p:spPr>
          <a:xfrm>
            <a:off x="2225675" y="5299075"/>
            <a:ext cx="1065213" cy="400050"/>
          </a:xfrm>
          <a:prstGeom prst="rect">
            <a:avLst/>
          </a:prstGeom>
          <a:noFill/>
        </p:spPr>
        <p:txBody>
          <a:bodyPr>
            <a:spAutoFit/>
          </a:bodyPr>
          <a:lstStyle/>
          <a:p>
            <a:pPr algn="ctr">
              <a:defRPr/>
            </a:pPr>
            <a:r>
              <a:rPr lang="en-US" sz="2000" b="1" dirty="0">
                <a:solidFill>
                  <a:schemeClr val="bg2">
                    <a:lumMod val="90000"/>
                    <a:lumOff val="10000"/>
                  </a:schemeClr>
                </a:solidFill>
              </a:rPr>
              <a:t>Task 3</a:t>
            </a:r>
          </a:p>
        </p:txBody>
      </p:sp>
      <p:sp>
        <p:nvSpPr>
          <p:cNvPr id="13" name="TextBox 12"/>
          <p:cNvSpPr txBox="1"/>
          <p:nvPr/>
        </p:nvSpPr>
        <p:spPr>
          <a:xfrm>
            <a:off x="3965575" y="3135313"/>
            <a:ext cx="1065213" cy="400050"/>
          </a:xfrm>
          <a:prstGeom prst="rect">
            <a:avLst/>
          </a:prstGeom>
          <a:noFill/>
        </p:spPr>
        <p:txBody>
          <a:bodyPr>
            <a:spAutoFit/>
          </a:bodyPr>
          <a:lstStyle/>
          <a:p>
            <a:pPr algn="ctr">
              <a:defRPr/>
            </a:pPr>
            <a:r>
              <a:rPr lang="en-US" sz="2000" b="1" dirty="0">
                <a:solidFill>
                  <a:schemeClr val="bg2">
                    <a:lumMod val="90000"/>
                    <a:lumOff val="10000"/>
                  </a:schemeClr>
                </a:solidFill>
              </a:rPr>
              <a:t>Task 4</a:t>
            </a:r>
          </a:p>
        </p:txBody>
      </p:sp>
      <p:sp>
        <p:nvSpPr>
          <p:cNvPr id="14" name="TextBox 13"/>
          <p:cNvSpPr txBox="1"/>
          <p:nvPr/>
        </p:nvSpPr>
        <p:spPr>
          <a:xfrm>
            <a:off x="3938588" y="4367213"/>
            <a:ext cx="1065212" cy="400050"/>
          </a:xfrm>
          <a:prstGeom prst="rect">
            <a:avLst/>
          </a:prstGeom>
          <a:noFill/>
        </p:spPr>
        <p:txBody>
          <a:bodyPr>
            <a:spAutoFit/>
          </a:bodyPr>
          <a:lstStyle/>
          <a:p>
            <a:pPr algn="ctr">
              <a:defRPr/>
            </a:pPr>
            <a:r>
              <a:rPr lang="en-US" sz="2000" b="1" dirty="0">
                <a:solidFill>
                  <a:schemeClr val="bg2">
                    <a:lumMod val="90000"/>
                    <a:lumOff val="10000"/>
                  </a:schemeClr>
                </a:solidFill>
              </a:rPr>
              <a:t>Task 5</a:t>
            </a:r>
          </a:p>
        </p:txBody>
      </p:sp>
      <p:sp>
        <p:nvSpPr>
          <p:cNvPr id="15" name="TextBox 14"/>
          <p:cNvSpPr txBox="1"/>
          <p:nvPr/>
        </p:nvSpPr>
        <p:spPr>
          <a:xfrm>
            <a:off x="5875338" y="3155950"/>
            <a:ext cx="1065212" cy="400050"/>
          </a:xfrm>
          <a:prstGeom prst="rect">
            <a:avLst/>
          </a:prstGeom>
          <a:noFill/>
        </p:spPr>
        <p:txBody>
          <a:bodyPr>
            <a:spAutoFit/>
          </a:bodyPr>
          <a:lstStyle/>
          <a:p>
            <a:pPr algn="ctr">
              <a:defRPr/>
            </a:pPr>
            <a:r>
              <a:rPr lang="en-US" sz="2000" b="1" dirty="0">
                <a:solidFill>
                  <a:schemeClr val="bg2">
                    <a:lumMod val="90000"/>
                    <a:lumOff val="10000"/>
                  </a:schemeClr>
                </a:solidFill>
              </a:rPr>
              <a:t>Task 6</a:t>
            </a:r>
          </a:p>
        </p:txBody>
      </p:sp>
      <p:sp>
        <p:nvSpPr>
          <p:cNvPr id="16" name="TextBox 15"/>
          <p:cNvSpPr txBox="1"/>
          <p:nvPr/>
        </p:nvSpPr>
        <p:spPr>
          <a:xfrm>
            <a:off x="7745413" y="5229225"/>
            <a:ext cx="1063625" cy="400050"/>
          </a:xfrm>
          <a:prstGeom prst="rect">
            <a:avLst/>
          </a:prstGeom>
          <a:noFill/>
        </p:spPr>
        <p:txBody>
          <a:bodyPr>
            <a:spAutoFit/>
          </a:bodyPr>
          <a:lstStyle/>
          <a:p>
            <a:pPr algn="ctr">
              <a:defRPr/>
            </a:pPr>
            <a:r>
              <a:rPr lang="en-US" sz="2000" b="1" dirty="0">
                <a:solidFill>
                  <a:schemeClr val="bg2">
                    <a:lumMod val="90000"/>
                    <a:lumOff val="10000"/>
                  </a:schemeClr>
                </a:solidFill>
              </a:rPr>
              <a:t>Task 7</a:t>
            </a:r>
          </a:p>
        </p:txBody>
      </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395288" y="404813"/>
            <a:ext cx="5184775" cy="622300"/>
          </a:xfrm>
        </p:spPr>
        <p:txBody>
          <a:bodyPr>
            <a:noAutofit/>
          </a:bodyPr>
          <a:lstStyle/>
          <a:p>
            <a:pPr eaLnBrk="1" hangingPunct="1">
              <a:defRPr/>
            </a:pPr>
            <a:r>
              <a:rPr lang="en-US" altLang="en-US" sz="3200" b="1" dirty="0">
                <a:solidFill>
                  <a:schemeClr val="accent1">
                    <a:lumMod val="60000"/>
                    <a:lumOff val="40000"/>
                  </a:schemeClr>
                </a:solidFill>
              </a:rPr>
              <a:t>Responsibility Matrix</a:t>
            </a:r>
          </a:p>
        </p:txBody>
      </p:sp>
      <p:graphicFrame>
        <p:nvGraphicFramePr>
          <p:cNvPr id="150532" name="Group 4"/>
          <p:cNvGraphicFramePr>
            <a:graphicFrameLocks noGrp="1"/>
          </p:cNvGraphicFramePr>
          <p:nvPr>
            <p:ph type="tbl" idx="1"/>
            <p:extLst>
              <p:ext uri="{D42A27DB-BD31-4B8C-83A1-F6EECF244321}">
                <p14:modId xmlns:p14="http://schemas.microsoft.com/office/powerpoint/2010/main" val="69771443"/>
              </p:ext>
            </p:extLst>
          </p:nvPr>
        </p:nvGraphicFramePr>
        <p:xfrm>
          <a:off x="1187450" y="2636838"/>
          <a:ext cx="6553200" cy="3135313"/>
        </p:xfrm>
        <a:graphic>
          <a:graphicData uri="http://schemas.openxmlformats.org/drawingml/2006/table">
            <a:tbl>
              <a:tblPr>
                <a:tableStyleId>{8A107856-5554-42FB-B03E-39F5DBC370BA}</a:tableStyleId>
              </a:tblPr>
              <a:tblGrid>
                <a:gridCol w="1872343"/>
                <a:gridCol w="2087861"/>
                <a:gridCol w="2592996"/>
              </a:tblGrid>
              <a:tr h="944923">
                <a:tc>
                  <a:txBody>
                    <a:bodyPr/>
                    <a:lstStyle>
                      <a:lvl1pPr>
                        <a:spcBef>
                          <a:spcPct val="20000"/>
                        </a:spcBef>
                        <a:buSzPct val="80000"/>
                        <a:defRPr sz="2800">
                          <a:solidFill>
                            <a:srgbClr val="06060A"/>
                          </a:solidFill>
                          <a:latin typeface="Arial" panose="020B0604020202020204" pitchFamily="34" charset="0"/>
                        </a:defRPr>
                      </a:lvl1pPr>
                      <a:lvl2pPr>
                        <a:spcBef>
                          <a:spcPct val="20000"/>
                        </a:spcBef>
                        <a:buClr>
                          <a:schemeClr val="hlink"/>
                        </a:buClr>
                        <a:buSzPct val="70000"/>
                        <a:buFont typeface="Wingdings" panose="05000000000000000000" pitchFamily="2" charset="2"/>
                        <a:defRPr sz="2400">
                          <a:solidFill>
                            <a:srgbClr val="06060A"/>
                          </a:solidFill>
                          <a:latin typeface="Arial" panose="020B0604020202020204" pitchFamily="34" charset="0"/>
                        </a:defRPr>
                      </a:lvl2pPr>
                      <a:lvl3pPr>
                        <a:spcBef>
                          <a:spcPct val="20000"/>
                        </a:spcBef>
                        <a:buClr>
                          <a:schemeClr val="accent2"/>
                        </a:buClr>
                        <a:buSzPct val="65000"/>
                        <a:buFont typeface="Wingdings" panose="05000000000000000000" pitchFamily="2" charset="2"/>
                        <a:defRPr sz="2000">
                          <a:solidFill>
                            <a:srgbClr val="06060A"/>
                          </a:solidFill>
                          <a:latin typeface="Arial" panose="020B0604020202020204" pitchFamily="34" charset="0"/>
                        </a:defRPr>
                      </a:lvl3pPr>
                      <a:lvl4pPr>
                        <a:spcBef>
                          <a:spcPct val="20000"/>
                        </a:spcBef>
                        <a:buClr>
                          <a:schemeClr val="folHlink"/>
                        </a:buClr>
                        <a:buSzPct val="65000"/>
                        <a:buFont typeface="Wingdings" panose="05000000000000000000" pitchFamily="2" charset="2"/>
                        <a:defRPr>
                          <a:solidFill>
                            <a:srgbClr val="06060A"/>
                          </a:solidFill>
                          <a:latin typeface="Arial" panose="020B0604020202020204" pitchFamily="34" charset="0"/>
                        </a:defRPr>
                      </a:lvl4pPr>
                      <a:lvl5pPr>
                        <a:spcBef>
                          <a:spcPct val="20000"/>
                        </a:spcBef>
                        <a:defRPr>
                          <a:solidFill>
                            <a:srgbClr val="06060A"/>
                          </a:solidFill>
                          <a:latin typeface="Arial" panose="020B0604020202020204" pitchFamily="34" charset="0"/>
                        </a:defRPr>
                      </a:lvl5pPr>
                      <a:lvl6pPr fontAlgn="base">
                        <a:spcBef>
                          <a:spcPct val="20000"/>
                        </a:spcBef>
                        <a:spcAft>
                          <a:spcPct val="0"/>
                        </a:spcAft>
                        <a:defRPr>
                          <a:solidFill>
                            <a:srgbClr val="06060A"/>
                          </a:solidFill>
                          <a:latin typeface="Arial" panose="020B0604020202020204" pitchFamily="34" charset="0"/>
                        </a:defRPr>
                      </a:lvl6pPr>
                      <a:lvl7pPr fontAlgn="base">
                        <a:spcBef>
                          <a:spcPct val="20000"/>
                        </a:spcBef>
                        <a:spcAft>
                          <a:spcPct val="0"/>
                        </a:spcAft>
                        <a:defRPr>
                          <a:solidFill>
                            <a:srgbClr val="06060A"/>
                          </a:solidFill>
                          <a:latin typeface="Arial" panose="020B0604020202020204" pitchFamily="34" charset="0"/>
                        </a:defRPr>
                      </a:lvl7pPr>
                      <a:lvl8pPr fontAlgn="base">
                        <a:spcBef>
                          <a:spcPct val="20000"/>
                        </a:spcBef>
                        <a:spcAft>
                          <a:spcPct val="0"/>
                        </a:spcAft>
                        <a:defRPr>
                          <a:solidFill>
                            <a:srgbClr val="06060A"/>
                          </a:solidFill>
                          <a:latin typeface="Arial" panose="020B0604020202020204" pitchFamily="34" charset="0"/>
                        </a:defRPr>
                      </a:lvl8pPr>
                      <a:lvl9pPr fontAlgn="base">
                        <a:spcBef>
                          <a:spcPct val="20000"/>
                        </a:spcBef>
                        <a:spcAft>
                          <a:spcPct val="0"/>
                        </a:spcAft>
                        <a:defRPr>
                          <a:solidFill>
                            <a:srgbClr val="06060A"/>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altLang="en-US" sz="2800" u="none" strike="noStrike" cap="none" normalizeH="0" baseline="0" dirty="0" smtClean="0">
                          <a:ln>
                            <a:noFill/>
                          </a:ln>
                          <a:effectLst/>
                        </a:rPr>
                        <a:t>Task</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a:txBody>
                  <a:tcPr marL="91447" marR="91447" marT="45712" marB="45712" horzOverflow="overflow"/>
                </a:tc>
                <a:tc>
                  <a:txBody>
                    <a:bodyPr/>
                    <a:lstStyle>
                      <a:lvl1pPr>
                        <a:spcBef>
                          <a:spcPct val="20000"/>
                        </a:spcBef>
                        <a:buSzPct val="80000"/>
                        <a:defRPr sz="2800">
                          <a:solidFill>
                            <a:srgbClr val="06060A"/>
                          </a:solidFill>
                          <a:latin typeface="Arial" panose="020B0604020202020204" pitchFamily="34" charset="0"/>
                        </a:defRPr>
                      </a:lvl1pPr>
                      <a:lvl2pPr>
                        <a:spcBef>
                          <a:spcPct val="20000"/>
                        </a:spcBef>
                        <a:buClr>
                          <a:schemeClr val="hlink"/>
                        </a:buClr>
                        <a:buSzPct val="70000"/>
                        <a:buFont typeface="Wingdings" panose="05000000000000000000" pitchFamily="2" charset="2"/>
                        <a:defRPr sz="2400">
                          <a:solidFill>
                            <a:srgbClr val="06060A"/>
                          </a:solidFill>
                          <a:latin typeface="Arial" panose="020B0604020202020204" pitchFamily="34" charset="0"/>
                        </a:defRPr>
                      </a:lvl2pPr>
                      <a:lvl3pPr>
                        <a:spcBef>
                          <a:spcPct val="20000"/>
                        </a:spcBef>
                        <a:buClr>
                          <a:schemeClr val="accent2"/>
                        </a:buClr>
                        <a:buSzPct val="65000"/>
                        <a:buFont typeface="Wingdings" panose="05000000000000000000" pitchFamily="2" charset="2"/>
                        <a:defRPr sz="2000">
                          <a:solidFill>
                            <a:srgbClr val="06060A"/>
                          </a:solidFill>
                          <a:latin typeface="Arial" panose="020B0604020202020204" pitchFamily="34" charset="0"/>
                        </a:defRPr>
                      </a:lvl3pPr>
                      <a:lvl4pPr>
                        <a:spcBef>
                          <a:spcPct val="20000"/>
                        </a:spcBef>
                        <a:buClr>
                          <a:schemeClr val="folHlink"/>
                        </a:buClr>
                        <a:buSzPct val="65000"/>
                        <a:buFont typeface="Wingdings" panose="05000000000000000000" pitchFamily="2" charset="2"/>
                        <a:defRPr>
                          <a:solidFill>
                            <a:srgbClr val="06060A"/>
                          </a:solidFill>
                          <a:latin typeface="Arial" panose="020B0604020202020204" pitchFamily="34" charset="0"/>
                        </a:defRPr>
                      </a:lvl4pPr>
                      <a:lvl5pPr>
                        <a:spcBef>
                          <a:spcPct val="20000"/>
                        </a:spcBef>
                        <a:defRPr>
                          <a:solidFill>
                            <a:srgbClr val="06060A"/>
                          </a:solidFill>
                          <a:latin typeface="Arial" panose="020B0604020202020204" pitchFamily="34" charset="0"/>
                        </a:defRPr>
                      </a:lvl5pPr>
                      <a:lvl6pPr fontAlgn="base">
                        <a:spcBef>
                          <a:spcPct val="20000"/>
                        </a:spcBef>
                        <a:spcAft>
                          <a:spcPct val="0"/>
                        </a:spcAft>
                        <a:defRPr>
                          <a:solidFill>
                            <a:srgbClr val="06060A"/>
                          </a:solidFill>
                          <a:latin typeface="Arial" panose="020B0604020202020204" pitchFamily="34" charset="0"/>
                        </a:defRPr>
                      </a:lvl6pPr>
                      <a:lvl7pPr fontAlgn="base">
                        <a:spcBef>
                          <a:spcPct val="20000"/>
                        </a:spcBef>
                        <a:spcAft>
                          <a:spcPct val="0"/>
                        </a:spcAft>
                        <a:defRPr>
                          <a:solidFill>
                            <a:srgbClr val="06060A"/>
                          </a:solidFill>
                          <a:latin typeface="Arial" panose="020B0604020202020204" pitchFamily="34" charset="0"/>
                        </a:defRPr>
                      </a:lvl7pPr>
                      <a:lvl8pPr fontAlgn="base">
                        <a:spcBef>
                          <a:spcPct val="20000"/>
                        </a:spcBef>
                        <a:spcAft>
                          <a:spcPct val="0"/>
                        </a:spcAft>
                        <a:defRPr>
                          <a:solidFill>
                            <a:srgbClr val="06060A"/>
                          </a:solidFill>
                          <a:latin typeface="Arial" panose="020B0604020202020204" pitchFamily="34" charset="0"/>
                        </a:defRPr>
                      </a:lvl8pPr>
                      <a:lvl9pPr fontAlgn="base">
                        <a:spcBef>
                          <a:spcPct val="20000"/>
                        </a:spcBef>
                        <a:spcAft>
                          <a:spcPct val="0"/>
                        </a:spcAft>
                        <a:defRPr>
                          <a:solidFill>
                            <a:srgbClr val="06060A"/>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altLang="en-US" sz="2800" u="none" strike="noStrike" cap="none" normalizeH="0" baseline="0" dirty="0" smtClean="0">
                          <a:ln>
                            <a:noFill/>
                          </a:ln>
                          <a:effectLst/>
                        </a:rPr>
                        <a:t>Hours Needed*</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a:txBody>
                  <a:tcPr marL="91447" marR="91447" marT="45712" marB="45712" horzOverflow="overflow"/>
                </a:tc>
                <a:tc>
                  <a:txBody>
                    <a:bodyPr/>
                    <a:lstStyle>
                      <a:lvl1pPr>
                        <a:spcBef>
                          <a:spcPct val="20000"/>
                        </a:spcBef>
                        <a:buSzPct val="80000"/>
                        <a:defRPr sz="2800">
                          <a:solidFill>
                            <a:srgbClr val="06060A"/>
                          </a:solidFill>
                          <a:latin typeface="Arial" panose="020B0604020202020204" pitchFamily="34" charset="0"/>
                        </a:defRPr>
                      </a:lvl1pPr>
                      <a:lvl2pPr>
                        <a:spcBef>
                          <a:spcPct val="20000"/>
                        </a:spcBef>
                        <a:buClr>
                          <a:schemeClr val="hlink"/>
                        </a:buClr>
                        <a:buSzPct val="70000"/>
                        <a:buFont typeface="Wingdings" panose="05000000000000000000" pitchFamily="2" charset="2"/>
                        <a:defRPr sz="2400">
                          <a:solidFill>
                            <a:srgbClr val="06060A"/>
                          </a:solidFill>
                          <a:latin typeface="Arial" panose="020B0604020202020204" pitchFamily="34" charset="0"/>
                        </a:defRPr>
                      </a:lvl2pPr>
                      <a:lvl3pPr>
                        <a:spcBef>
                          <a:spcPct val="20000"/>
                        </a:spcBef>
                        <a:buClr>
                          <a:schemeClr val="accent2"/>
                        </a:buClr>
                        <a:buSzPct val="65000"/>
                        <a:buFont typeface="Wingdings" panose="05000000000000000000" pitchFamily="2" charset="2"/>
                        <a:defRPr sz="2000">
                          <a:solidFill>
                            <a:srgbClr val="06060A"/>
                          </a:solidFill>
                          <a:latin typeface="Arial" panose="020B0604020202020204" pitchFamily="34" charset="0"/>
                        </a:defRPr>
                      </a:lvl3pPr>
                      <a:lvl4pPr>
                        <a:spcBef>
                          <a:spcPct val="20000"/>
                        </a:spcBef>
                        <a:buClr>
                          <a:schemeClr val="folHlink"/>
                        </a:buClr>
                        <a:buSzPct val="65000"/>
                        <a:buFont typeface="Wingdings" panose="05000000000000000000" pitchFamily="2" charset="2"/>
                        <a:defRPr>
                          <a:solidFill>
                            <a:srgbClr val="06060A"/>
                          </a:solidFill>
                          <a:latin typeface="Arial" panose="020B0604020202020204" pitchFamily="34" charset="0"/>
                        </a:defRPr>
                      </a:lvl4pPr>
                      <a:lvl5pPr>
                        <a:spcBef>
                          <a:spcPct val="20000"/>
                        </a:spcBef>
                        <a:defRPr>
                          <a:solidFill>
                            <a:srgbClr val="06060A"/>
                          </a:solidFill>
                          <a:latin typeface="Arial" panose="020B0604020202020204" pitchFamily="34" charset="0"/>
                        </a:defRPr>
                      </a:lvl5pPr>
                      <a:lvl6pPr fontAlgn="base">
                        <a:spcBef>
                          <a:spcPct val="20000"/>
                        </a:spcBef>
                        <a:spcAft>
                          <a:spcPct val="0"/>
                        </a:spcAft>
                        <a:defRPr>
                          <a:solidFill>
                            <a:srgbClr val="06060A"/>
                          </a:solidFill>
                          <a:latin typeface="Arial" panose="020B0604020202020204" pitchFamily="34" charset="0"/>
                        </a:defRPr>
                      </a:lvl6pPr>
                      <a:lvl7pPr fontAlgn="base">
                        <a:spcBef>
                          <a:spcPct val="20000"/>
                        </a:spcBef>
                        <a:spcAft>
                          <a:spcPct val="0"/>
                        </a:spcAft>
                        <a:defRPr>
                          <a:solidFill>
                            <a:srgbClr val="06060A"/>
                          </a:solidFill>
                          <a:latin typeface="Arial" panose="020B0604020202020204" pitchFamily="34" charset="0"/>
                        </a:defRPr>
                      </a:lvl7pPr>
                      <a:lvl8pPr fontAlgn="base">
                        <a:spcBef>
                          <a:spcPct val="20000"/>
                        </a:spcBef>
                        <a:spcAft>
                          <a:spcPct val="0"/>
                        </a:spcAft>
                        <a:defRPr>
                          <a:solidFill>
                            <a:srgbClr val="06060A"/>
                          </a:solidFill>
                          <a:latin typeface="Arial" panose="020B0604020202020204" pitchFamily="34" charset="0"/>
                        </a:defRPr>
                      </a:lvl8pPr>
                      <a:lvl9pPr fontAlgn="base">
                        <a:spcBef>
                          <a:spcPct val="20000"/>
                        </a:spcBef>
                        <a:spcAft>
                          <a:spcPct val="0"/>
                        </a:spcAft>
                        <a:defRPr>
                          <a:solidFill>
                            <a:srgbClr val="06060A"/>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altLang="en-US" sz="2800" u="none" strike="noStrike" cap="none" normalizeH="0" baseline="0" dirty="0" smtClean="0">
                          <a:ln>
                            <a:noFill/>
                          </a:ln>
                          <a:effectLst/>
                        </a:rPr>
                        <a:t>Who</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a:txBody>
                  <a:tcPr marL="91447" marR="91447" marT="45712" marB="45712" horzOverflow="overflow"/>
                </a:tc>
              </a:tr>
              <a:tr h="730130">
                <a:tc>
                  <a:txBody>
                    <a:bodyPr/>
                    <a:lstStyle>
                      <a:lvl1pPr>
                        <a:spcBef>
                          <a:spcPct val="20000"/>
                        </a:spcBef>
                        <a:buSzPct val="80000"/>
                        <a:defRPr sz="2800">
                          <a:solidFill>
                            <a:srgbClr val="06060A"/>
                          </a:solidFill>
                          <a:latin typeface="Arial" panose="020B0604020202020204" pitchFamily="34" charset="0"/>
                        </a:defRPr>
                      </a:lvl1pPr>
                      <a:lvl2pPr>
                        <a:spcBef>
                          <a:spcPct val="20000"/>
                        </a:spcBef>
                        <a:buClr>
                          <a:schemeClr val="hlink"/>
                        </a:buClr>
                        <a:buSzPct val="70000"/>
                        <a:buFont typeface="Wingdings" panose="05000000000000000000" pitchFamily="2" charset="2"/>
                        <a:defRPr sz="2400">
                          <a:solidFill>
                            <a:srgbClr val="06060A"/>
                          </a:solidFill>
                          <a:latin typeface="Arial" panose="020B0604020202020204" pitchFamily="34" charset="0"/>
                        </a:defRPr>
                      </a:lvl2pPr>
                      <a:lvl3pPr>
                        <a:spcBef>
                          <a:spcPct val="20000"/>
                        </a:spcBef>
                        <a:buClr>
                          <a:schemeClr val="accent2"/>
                        </a:buClr>
                        <a:buSzPct val="65000"/>
                        <a:buFont typeface="Wingdings" panose="05000000000000000000" pitchFamily="2" charset="2"/>
                        <a:defRPr sz="2000">
                          <a:solidFill>
                            <a:srgbClr val="06060A"/>
                          </a:solidFill>
                          <a:latin typeface="Arial" panose="020B0604020202020204" pitchFamily="34" charset="0"/>
                        </a:defRPr>
                      </a:lvl3pPr>
                      <a:lvl4pPr>
                        <a:spcBef>
                          <a:spcPct val="20000"/>
                        </a:spcBef>
                        <a:buClr>
                          <a:schemeClr val="folHlink"/>
                        </a:buClr>
                        <a:buSzPct val="65000"/>
                        <a:buFont typeface="Wingdings" panose="05000000000000000000" pitchFamily="2" charset="2"/>
                        <a:defRPr>
                          <a:solidFill>
                            <a:srgbClr val="06060A"/>
                          </a:solidFill>
                          <a:latin typeface="Arial" panose="020B0604020202020204" pitchFamily="34" charset="0"/>
                        </a:defRPr>
                      </a:lvl4pPr>
                      <a:lvl5pPr>
                        <a:spcBef>
                          <a:spcPct val="20000"/>
                        </a:spcBef>
                        <a:defRPr>
                          <a:solidFill>
                            <a:srgbClr val="06060A"/>
                          </a:solidFill>
                          <a:latin typeface="Arial" panose="020B0604020202020204" pitchFamily="34" charset="0"/>
                        </a:defRPr>
                      </a:lvl5pPr>
                      <a:lvl6pPr fontAlgn="base">
                        <a:spcBef>
                          <a:spcPct val="20000"/>
                        </a:spcBef>
                        <a:spcAft>
                          <a:spcPct val="0"/>
                        </a:spcAft>
                        <a:defRPr>
                          <a:solidFill>
                            <a:srgbClr val="06060A"/>
                          </a:solidFill>
                          <a:latin typeface="Arial" panose="020B0604020202020204" pitchFamily="34" charset="0"/>
                        </a:defRPr>
                      </a:lvl6pPr>
                      <a:lvl7pPr fontAlgn="base">
                        <a:spcBef>
                          <a:spcPct val="20000"/>
                        </a:spcBef>
                        <a:spcAft>
                          <a:spcPct val="0"/>
                        </a:spcAft>
                        <a:defRPr>
                          <a:solidFill>
                            <a:srgbClr val="06060A"/>
                          </a:solidFill>
                          <a:latin typeface="Arial" panose="020B0604020202020204" pitchFamily="34" charset="0"/>
                        </a:defRPr>
                      </a:lvl7pPr>
                      <a:lvl8pPr fontAlgn="base">
                        <a:spcBef>
                          <a:spcPct val="20000"/>
                        </a:spcBef>
                        <a:spcAft>
                          <a:spcPct val="0"/>
                        </a:spcAft>
                        <a:defRPr>
                          <a:solidFill>
                            <a:srgbClr val="06060A"/>
                          </a:solidFill>
                          <a:latin typeface="Arial" panose="020B0604020202020204" pitchFamily="34" charset="0"/>
                        </a:defRPr>
                      </a:lvl8pPr>
                      <a:lvl9pPr fontAlgn="base">
                        <a:spcBef>
                          <a:spcPct val="20000"/>
                        </a:spcBef>
                        <a:spcAft>
                          <a:spcPct val="0"/>
                        </a:spcAft>
                        <a:defRPr>
                          <a:solidFill>
                            <a:srgbClr val="06060A"/>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altLang="en-US" sz="2800" u="none" strike="noStrike" cap="none" normalizeH="0" baseline="0" dirty="0" smtClean="0">
                          <a:ln>
                            <a:noFill/>
                          </a:ln>
                          <a:effectLst/>
                        </a:rPr>
                        <a:t>Activity 1</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a:txBody>
                  <a:tcPr marL="91447" marR="91447" marT="45712" marB="45712" horzOverflow="overflow"/>
                </a:tc>
                <a:tc>
                  <a:txBody>
                    <a:bodyPr/>
                    <a:lstStyle>
                      <a:lvl1pPr>
                        <a:spcBef>
                          <a:spcPct val="20000"/>
                        </a:spcBef>
                        <a:buSzPct val="80000"/>
                        <a:defRPr sz="2800">
                          <a:solidFill>
                            <a:srgbClr val="06060A"/>
                          </a:solidFill>
                          <a:latin typeface="Arial" panose="020B0604020202020204" pitchFamily="34" charset="0"/>
                        </a:defRPr>
                      </a:lvl1pPr>
                      <a:lvl2pPr>
                        <a:spcBef>
                          <a:spcPct val="20000"/>
                        </a:spcBef>
                        <a:buClr>
                          <a:schemeClr val="hlink"/>
                        </a:buClr>
                        <a:buSzPct val="70000"/>
                        <a:buFont typeface="Wingdings" panose="05000000000000000000" pitchFamily="2" charset="2"/>
                        <a:defRPr sz="2400">
                          <a:solidFill>
                            <a:srgbClr val="06060A"/>
                          </a:solidFill>
                          <a:latin typeface="Arial" panose="020B0604020202020204" pitchFamily="34" charset="0"/>
                        </a:defRPr>
                      </a:lvl2pPr>
                      <a:lvl3pPr>
                        <a:spcBef>
                          <a:spcPct val="20000"/>
                        </a:spcBef>
                        <a:buClr>
                          <a:schemeClr val="accent2"/>
                        </a:buClr>
                        <a:buSzPct val="65000"/>
                        <a:buFont typeface="Wingdings" panose="05000000000000000000" pitchFamily="2" charset="2"/>
                        <a:defRPr sz="2000">
                          <a:solidFill>
                            <a:srgbClr val="06060A"/>
                          </a:solidFill>
                          <a:latin typeface="Arial" panose="020B0604020202020204" pitchFamily="34" charset="0"/>
                        </a:defRPr>
                      </a:lvl3pPr>
                      <a:lvl4pPr>
                        <a:spcBef>
                          <a:spcPct val="20000"/>
                        </a:spcBef>
                        <a:buClr>
                          <a:schemeClr val="folHlink"/>
                        </a:buClr>
                        <a:buSzPct val="65000"/>
                        <a:buFont typeface="Wingdings" panose="05000000000000000000" pitchFamily="2" charset="2"/>
                        <a:defRPr>
                          <a:solidFill>
                            <a:srgbClr val="06060A"/>
                          </a:solidFill>
                          <a:latin typeface="Arial" panose="020B0604020202020204" pitchFamily="34" charset="0"/>
                        </a:defRPr>
                      </a:lvl4pPr>
                      <a:lvl5pPr>
                        <a:spcBef>
                          <a:spcPct val="20000"/>
                        </a:spcBef>
                        <a:defRPr>
                          <a:solidFill>
                            <a:srgbClr val="06060A"/>
                          </a:solidFill>
                          <a:latin typeface="Arial" panose="020B0604020202020204" pitchFamily="34" charset="0"/>
                        </a:defRPr>
                      </a:lvl5pPr>
                      <a:lvl6pPr fontAlgn="base">
                        <a:spcBef>
                          <a:spcPct val="20000"/>
                        </a:spcBef>
                        <a:spcAft>
                          <a:spcPct val="0"/>
                        </a:spcAft>
                        <a:defRPr>
                          <a:solidFill>
                            <a:srgbClr val="06060A"/>
                          </a:solidFill>
                          <a:latin typeface="Arial" panose="020B0604020202020204" pitchFamily="34" charset="0"/>
                        </a:defRPr>
                      </a:lvl6pPr>
                      <a:lvl7pPr fontAlgn="base">
                        <a:spcBef>
                          <a:spcPct val="20000"/>
                        </a:spcBef>
                        <a:spcAft>
                          <a:spcPct val="0"/>
                        </a:spcAft>
                        <a:defRPr>
                          <a:solidFill>
                            <a:srgbClr val="06060A"/>
                          </a:solidFill>
                          <a:latin typeface="Arial" panose="020B0604020202020204" pitchFamily="34" charset="0"/>
                        </a:defRPr>
                      </a:lvl7pPr>
                      <a:lvl8pPr fontAlgn="base">
                        <a:spcBef>
                          <a:spcPct val="20000"/>
                        </a:spcBef>
                        <a:spcAft>
                          <a:spcPct val="0"/>
                        </a:spcAft>
                        <a:defRPr>
                          <a:solidFill>
                            <a:srgbClr val="06060A"/>
                          </a:solidFill>
                          <a:latin typeface="Arial" panose="020B0604020202020204" pitchFamily="34" charset="0"/>
                        </a:defRPr>
                      </a:lvl8pPr>
                      <a:lvl9pPr fontAlgn="base">
                        <a:spcBef>
                          <a:spcPct val="20000"/>
                        </a:spcBef>
                        <a:spcAft>
                          <a:spcPct val="0"/>
                        </a:spcAft>
                        <a:defRPr>
                          <a:solidFill>
                            <a:srgbClr val="06060A"/>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altLang="en-US" sz="2800" u="none" strike="noStrike" cap="none" normalizeH="0" baseline="0" dirty="0" smtClean="0">
                          <a:ln>
                            <a:noFill/>
                          </a:ln>
                          <a:effectLst/>
                        </a:rPr>
                        <a:t>10</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a:txBody>
                  <a:tcPr marL="91447" marR="91447" marT="45712" marB="45712" horzOverflow="overflow"/>
                </a:tc>
                <a:tc>
                  <a:txBody>
                    <a:bodyPr/>
                    <a:lstStyle>
                      <a:lvl1pPr>
                        <a:spcBef>
                          <a:spcPct val="20000"/>
                        </a:spcBef>
                        <a:buSzPct val="80000"/>
                        <a:defRPr sz="2800">
                          <a:solidFill>
                            <a:srgbClr val="06060A"/>
                          </a:solidFill>
                          <a:latin typeface="Arial" panose="020B0604020202020204" pitchFamily="34" charset="0"/>
                        </a:defRPr>
                      </a:lvl1pPr>
                      <a:lvl2pPr>
                        <a:spcBef>
                          <a:spcPct val="20000"/>
                        </a:spcBef>
                        <a:buClr>
                          <a:schemeClr val="hlink"/>
                        </a:buClr>
                        <a:buSzPct val="70000"/>
                        <a:buFont typeface="Wingdings" panose="05000000000000000000" pitchFamily="2" charset="2"/>
                        <a:defRPr sz="2400">
                          <a:solidFill>
                            <a:srgbClr val="06060A"/>
                          </a:solidFill>
                          <a:latin typeface="Arial" panose="020B0604020202020204" pitchFamily="34" charset="0"/>
                        </a:defRPr>
                      </a:lvl2pPr>
                      <a:lvl3pPr>
                        <a:spcBef>
                          <a:spcPct val="20000"/>
                        </a:spcBef>
                        <a:buClr>
                          <a:schemeClr val="accent2"/>
                        </a:buClr>
                        <a:buSzPct val="65000"/>
                        <a:buFont typeface="Wingdings" panose="05000000000000000000" pitchFamily="2" charset="2"/>
                        <a:defRPr sz="2000">
                          <a:solidFill>
                            <a:srgbClr val="06060A"/>
                          </a:solidFill>
                          <a:latin typeface="Arial" panose="020B0604020202020204" pitchFamily="34" charset="0"/>
                        </a:defRPr>
                      </a:lvl3pPr>
                      <a:lvl4pPr>
                        <a:spcBef>
                          <a:spcPct val="20000"/>
                        </a:spcBef>
                        <a:buClr>
                          <a:schemeClr val="folHlink"/>
                        </a:buClr>
                        <a:buSzPct val="65000"/>
                        <a:buFont typeface="Wingdings" panose="05000000000000000000" pitchFamily="2" charset="2"/>
                        <a:defRPr>
                          <a:solidFill>
                            <a:srgbClr val="06060A"/>
                          </a:solidFill>
                          <a:latin typeface="Arial" panose="020B0604020202020204" pitchFamily="34" charset="0"/>
                        </a:defRPr>
                      </a:lvl4pPr>
                      <a:lvl5pPr>
                        <a:spcBef>
                          <a:spcPct val="20000"/>
                        </a:spcBef>
                        <a:defRPr>
                          <a:solidFill>
                            <a:srgbClr val="06060A"/>
                          </a:solidFill>
                          <a:latin typeface="Arial" panose="020B0604020202020204" pitchFamily="34" charset="0"/>
                        </a:defRPr>
                      </a:lvl5pPr>
                      <a:lvl6pPr fontAlgn="base">
                        <a:spcBef>
                          <a:spcPct val="20000"/>
                        </a:spcBef>
                        <a:spcAft>
                          <a:spcPct val="0"/>
                        </a:spcAft>
                        <a:defRPr>
                          <a:solidFill>
                            <a:srgbClr val="06060A"/>
                          </a:solidFill>
                          <a:latin typeface="Arial" panose="020B0604020202020204" pitchFamily="34" charset="0"/>
                        </a:defRPr>
                      </a:lvl6pPr>
                      <a:lvl7pPr fontAlgn="base">
                        <a:spcBef>
                          <a:spcPct val="20000"/>
                        </a:spcBef>
                        <a:spcAft>
                          <a:spcPct val="0"/>
                        </a:spcAft>
                        <a:defRPr>
                          <a:solidFill>
                            <a:srgbClr val="06060A"/>
                          </a:solidFill>
                          <a:latin typeface="Arial" panose="020B0604020202020204" pitchFamily="34" charset="0"/>
                        </a:defRPr>
                      </a:lvl7pPr>
                      <a:lvl8pPr fontAlgn="base">
                        <a:spcBef>
                          <a:spcPct val="20000"/>
                        </a:spcBef>
                        <a:spcAft>
                          <a:spcPct val="0"/>
                        </a:spcAft>
                        <a:defRPr>
                          <a:solidFill>
                            <a:srgbClr val="06060A"/>
                          </a:solidFill>
                          <a:latin typeface="Arial" panose="020B0604020202020204" pitchFamily="34" charset="0"/>
                        </a:defRPr>
                      </a:lvl8pPr>
                      <a:lvl9pPr fontAlgn="base">
                        <a:spcBef>
                          <a:spcPct val="20000"/>
                        </a:spcBef>
                        <a:spcAft>
                          <a:spcPct val="0"/>
                        </a:spcAft>
                        <a:defRPr>
                          <a:solidFill>
                            <a:srgbClr val="06060A"/>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altLang="en-US" sz="2800" u="none" strike="noStrike" cap="none" normalizeH="0" baseline="0" dirty="0" smtClean="0">
                          <a:ln>
                            <a:noFill/>
                          </a:ln>
                          <a:effectLst/>
                        </a:rPr>
                        <a:t>Ali</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a:txBody>
                  <a:tcPr marL="91447" marR="91447" marT="45712" marB="45712" horzOverflow="overflow"/>
                </a:tc>
              </a:tr>
              <a:tr h="730130">
                <a:tc>
                  <a:txBody>
                    <a:bodyPr/>
                    <a:lstStyle>
                      <a:lvl1pPr>
                        <a:spcBef>
                          <a:spcPct val="20000"/>
                        </a:spcBef>
                        <a:buSzPct val="80000"/>
                        <a:defRPr sz="2800">
                          <a:solidFill>
                            <a:srgbClr val="06060A"/>
                          </a:solidFill>
                          <a:latin typeface="Arial" panose="020B0604020202020204" pitchFamily="34" charset="0"/>
                        </a:defRPr>
                      </a:lvl1pPr>
                      <a:lvl2pPr>
                        <a:spcBef>
                          <a:spcPct val="20000"/>
                        </a:spcBef>
                        <a:buClr>
                          <a:schemeClr val="hlink"/>
                        </a:buClr>
                        <a:buSzPct val="70000"/>
                        <a:buFont typeface="Wingdings" panose="05000000000000000000" pitchFamily="2" charset="2"/>
                        <a:defRPr sz="2400">
                          <a:solidFill>
                            <a:srgbClr val="06060A"/>
                          </a:solidFill>
                          <a:latin typeface="Arial" panose="020B0604020202020204" pitchFamily="34" charset="0"/>
                        </a:defRPr>
                      </a:lvl2pPr>
                      <a:lvl3pPr>
                        <a:spcBef>
                          <a:spcPct val="20000"/>
                        </a:spcBef>
                        <a:buClr>
                          <a:schemeClr val="accent2"/>
                        </a:buClr>
                        <a:buSzPct val="65000"/>
                        <a:buFont typeface="Wingdings" panose="05000000000000000000" pitchFamily="2" charset="2"/>
                        <a:defRPr sz="2000">
                          <a:solidFill>
                            <a:srgbClr val="06060A"/>
                          </a:solidFill>
                          <a:latin typeface="Arial" panose="020B0604020202020204" pitchFamily="34" charset="0"/>
                        </a:defRPr>
                      </a:lvl3pPr>
                      <a:lvl4pPr>
                        <a:spcBef>
                          <a:spcPct val="20000"/>
                        </a:spcBef>
                        <a:buClr>
                          <a:schemeClr val="folHlink"/>
                        </a:buClr>
                        <a:buSzPct val="65000"/>
                        <a:buFont typeface="Wingdings" panose="05000000000000000000" pitchFamily="2" charset="2"/>
                        <a:defRPr>
                          <a:solidFill>
                            <a:srgbClr val="06060A"/>
                          </a:solidFill>
                          <a:latin typeface="Arial" panose="020B0604020202020204" pitchFamily="34" charset="0"/>
                        </a:defRPr>
                      </a:lvl4pPr>
                      <a:lvl5pPr>
                        <a:spcBef>
                          <a:spcPct val="20000"/>
                        </a:spcBef>
                        <a:defRPr>
                          <a:solidFill>
                            <a:srgbClr val="06060A"/>
                          </a:solidFill>
                          <a:latin typeface="Arial" panose="020B0604020202020204" pitchFamily="34" charset="0"/>
                        </a:defRPr>
                      </a:lvl5pPr>
                      <a:lvl6pPr fontAlgn="base">
                        <a:spcBef>
                          <a:spcPct val="20000"/>
                        </a:spcBef>
                        <a:spcAft>
                          <a:spcPct val="0"/>
                        </a:spcAft>
                        <a:defRPr>
                          <a:solidFill>
                            <a:srgbClr val="06060A"/>
                          </a:solidFill>
                          <a:latin typeface="Arial" panose="020B0604020202020204" pitchFamily="34" charset="0"/>
                        </a:defRPr>
                      </a:lvl6pPr>
                      <a:lvl7pPr fontAlgn="base">
                        <a:spcBef>
                          <a:spcPct val="20000"/>
                        </a:spcBef>
                        <a:spcAft>
                          <a:spcPct val="0"/>
                        </a:spcAft>
                        <a:defRPr>
                          <a:solidFill>
                            <a:srgbClr val="06060A"/>
                          </a:solidFill>
                          <a:latin typeface="Arial" panose="020B0604020202020204" pitchFamily="34" charset="0"/>
                        </a:defRPr>
                      </a:lvl7pPr>
                      <a:lvl8pPr fontAlgn="base">
                        <a:spcBef>
                          <a:spcPct val="20000"/>
                        </a:spcBef>
                        <a:spcAft>
                          <a:spcPct val="0"/>
                        </a:spcAft>
                        <a:defRPr>
                          <a:solidFill>
                            <a:srgbClr val="06060A"/>
                          </a:solidFill>
                          <a:latin typeface="Arial" panose="020B0604020202020204" pitchFamily="34" charset="0"/>
                        </a:defRPr>
                      </a:lvl8pPr>
                      <a:lvl9pPr fontAlgn="base">
                        <a:spcBef>
                          <a:spcPct val="20000"/>
                        </a:spcBef>
                        <a:spcAft>
                          <a:spcPct val="0"/>
                        </a:spcAft>
                        <a:defRPr>
                          <a:solidFill>
                            <a:srgbClr val="06060A"/>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altLang="en-US" sz="2800" u="none" strike="noStrike" cap="none" normalizeH="0" baseline="0" smtClean="0">
                          <a:ln>
                            <a:noFill/>
                          </a:ln>
                          <a:effectLst/>
                        </a:rPr>
                        <a:t>Activity 2</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marL="91447" marR="91447" marT="45712" marB="45712" horzOverflow="overflow"/>
                </a:tc>
                <a:tc>
                  <a:txBody>
                    <a:bodyPr/>
                    <a:lstStyle>
                      <a:lvl1pPr>
                        <a:spcBef>
                          <a:spcPct val="20000"/>
                        </a:spcBef>
                        <a:buSzPct val="80000"/>
                        <a:defRPr sz="2800">
                          <a:solidFill>
                            <a:srgbClr val="06060A"/>
                          </a:solidFill>
                          <a:latin typeface="Arial" panose="020B0604020202020204" pitchFamily="34" charset="0"/>
                        </a:defRPr>
                      </a:lvl1pPr>
                      <a:lvl2pPr>
                        <a:spcBef>
                          <a:spcPct val="20000"/>
                        </a:spcBef>
                        <a:buClr>
                          <a:schemeClr val="hlink"/>
                        </a:buClr>
                        <a:buSzPct val="70000"/>
                        <a:buFont typeface="Wingdings" panose="05000000000000000000" pitchFamily="2" charset="2"/>
                        <a:defRPr sz="2400">
                          <a:solidFill>
                            <a:srgbClr val="06060A"/>
                          </a:solidFill>
                          <a:latin typeface="Arial" panose="020B0604020202020204" pitchFamily="34" charset="0"/>
                        </a:defRPr>
                      </a:lvl2pPr>
                      <a:lvl3pPr>
                        <a:spcBef>
                          <a:spcPct val="20000"/>
                        </a:spcBef>
                        <a:buClr>
                          <a:schemeClr val="accent2"/>
                        </a:buClr>
                        <a:buSzPct val="65000"/>
                        <a:buFont typeface="Wingdings" panose="05000000000000000000" pitchFamily="2" charset="2"/>
                        <a:defRPr sz="2000">
                          <a:solidFill>
                            <a:srgbClr val="06060A"/>
                          </a:solidFill>
                          <a:latin typeface="Arial" panose="020B0604020202020204" pitchFamily="34" charset="0"/>
                        </a:defRPr>
                      </a:lvl3pPr>
                      <a:lvl4pPr>
                        <a:spcBef>
                          <a:spcPct val="20000"/>
                        </a:spcBef>
                        <a:buClr>
                          <a:schemeClr val="folHlink"/>
                        </a:buClr>
                        <a:buSzPct val="65000"/>
                        <a:buFont typeface="Wingdings" panose="05000000000000000000" pitchFamily="2" charset="2"/>
                        <a:defRPr>
                          <a:solidFill>
                            <a:srgbClr val="06060A"/>
                          </a:solidFill>
                          <a:latin typeface="Arial" panose="020B0604020202020204" pitchFamily="34" charset="0"/>
                        </a:defRPr>
                      </a:lvl4pPr>
                      <a:lvl5pPr>
                        <a:spcBef>
                          <a:spcPct val="20000"/>
                        </a:spcBef>
                        <a:defRPr>
                          <a:solidFill>
                            <a:srgbClr val="06060A"/>
                          </a:solidFill>
                          <a:latin typeface="Arial" panose="020B0604020202020204" pitchFamily="34" charset="0"/>
                        </a:defRPr>
                      </a:lvl5pPr>
                      <a:lvl6pPr fontAlgn="base">
                        <a:spcBef>
                          <a:spcPct val="20000"/>
                        </a:spcBef>
                        <a:spcAft>
                          <a:spcPct val="0"/>
                        </a:spcAft>
                        <a:defRPr>
                          <a:solidFill>
                            <a:srgbClr val="06060A"/>
                          </a:solidFill>
                          <a:latin typeface="Arial" panose="020B0604020202020204" pitchFamily="34" charset="0"/>
                        </a:defRPr>
                      </a:lvl6pPr>
                      <a:lvl7pPr fontAlgn="base">
                        <a:spcBef>
                          <a:spcPct val="20000"/>
                        </a:spcBef>
                        <a:spcAft>
                          <a:spcPct val="0"/>
                        </a:spcAft>
                        <a:defRPr>
                          <a:solidFill>
                            <a:srgbClr val="06060A"/>
                          </a:solidFill>
                          <a:latin typeface="Arial" panose="020B0604020202020204" pitchFamily="34" charset="0"/>
                        </a:defRPr>
                      </a:lvl7pPr>
                      <a:lvl8pPr fontAlgn="base">
                        <a:spcBef>
                          <a:spcPct val="20000"/>
                        </a:spcBef>
                        <a:spcAft>
                          <a:spcPct val="0"/>
                        </a:spcAft>
                        <a:defRPr>
                          <a:solidFill>
                            <a:srgbClr val="06060A"/>
                          </a:solidFill>
                          <a:latin typeface="Arial" panose="020B0604020202020204" pitchFamily="34" charset="0"/>
                        </a:defRPr>
                      </a:lvl8pPr>
                      <a:lvl9pPr fontAlgn="base">
                        <a:spcBef>
                          <a:spcPct val="20000"/>
                        </a:spcBef>
                        <a:spcAft>
                          <a:spcPct val="0"/>
                        </a:spcAft>
                        <a:defRPr>
                          <a:solidFill>
                            <a:srgbClr val="06060A"/>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altLang="en-US" sz="2800" u="none" strike="noStrike" cap="none" normalizeH="0" baseline="0" dirty="0" smtClean="0">
                          <a:ln>
                            <a:noFill/>
                          </a:ln>
                          <a:effectLst/>
                        </a:rPr>
                        <a:t>7</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a:txBody>
                  <a:tcPr marL="91447" marR="91447" marT="45712" marB="45712" horzOverflow="overflow"/>
                </a:tc>
                <a:tc>
                  <a:txBody>
                    <a:bodyPr/>
                    <a:lstStyle>
                      <a:lvl1pPr>
                        <a:spcBef>
                          <a:spcPct val="20000"/>
                        </a:spcBef>
                        <a:buSzPct val="80000"/>
                        <a:defRPr sz="2800">
                          <a:solidFill>
                            <a:srgbClr val="06060A"/>
                          </a:solidFill>
                          <a:latin typeface="Arial" panose="020B0604020202020204" pitchFamily="34" charset="0"/>
                        </a:defRPr>
                      </a:lvl1pPr>
                      <a:lvl2pPr>
                        <a:spcBef>
                          <a:spcPct val="20000"/>
                        </a:spcBef>
                        <a:buClr>
                          <a:schemeClr val="hlink"/>
                        </a:buClr>
                        <a:buSzPct val="70000"/>
                        <a:buFont typeface="Wingdings" panose="05000000000000000000" pitchFamily="2" charset="2"/>
                        <a:defRPr sz="2400">
                          <a:solidFill>
                            <a:srgbClr val="06060A"/>
                          </a:solidFill>
                          <a:latin typeface="Arial" panose="020B0604020202020204" pitchFamily="34" charset="0"/>
                        </a:defRPr>
                      </a:lvl2pPr>
                      <a:lvl3pPr>
                        <a:spcBef>
                          <a:spcPct val="20000"/>
                        </a:spcBef>
                        <a:buClr>
                          <a:schemeClr val="accent2"/>
                        </a:buClr>
                        <a:buSzPct val="65000"/>
                        <a:buFont typeface="Wingdings" panose="05000000000000000000" pitchFamily="2" charset="2"/>
                        <a:defRPr sz="2000">
                          <a:solidFill>
                            <a:srgbClr val="06060A"/>
                          </a:solidFill>
                          <a:latin typeface="Arial" panose="020B0604020202020204" pitchFamily="34" charset="0"/>
                        </a:defRPr>
                      </a:lvl3pPr>
                      <a:lvl4pPr>
                        <a:spcBef>
                          <a:spcPct val="20000"/>
                        </a:spcBef>
                        <a:buClr>
                          <a:schemeClr val="folHlink"/>
                        </a:buClr>
                        <a:buSzPct val="65000"/>
                        <a:buFont typeface="Wingdings" panose="05000000000000000000" pitchFamily="2" charset="2"/>
                        <a:defRPr>
                          <a:solidFill>
                            <a:srgbClr val="06060A"/>
                          </a:solidFill>
                          <a:latin typeface="Arial" panose="020B0604020202020204" pitchFamily="34" charset="0"/>
                        </a:defRPr>
                      </a:lvl4pPr>
                      <a:lvl5pPr>
                        <a:spcBef>
                          <a:spcPct val="20000"/>
                        </a:spcBef>
                        <a:defRPr>
                          <a:solidFill>
                            <a:srgbClr val="06060A"/>
                          </a:solidFill>
                          <a:latin typeface="Arial" panose="020B0604020202020204" pitchFamily="34" charset="0"/>
                        </a:defRPr>
                      </a:lvl5pPr>
                      <a:lvl6pPr fontAlgn="base">
                        <a:spcBef>
                          <a:spcPct val="20000"/>
                        </a:spcBef>
                        <a:spcAft>
                          <a:spcPct val="0"/>
                        </a:spcAft>
                        <a:defRPr>
                          <a:solidFill>
                            <a:srgbClr val="06060A"/>
                          </a:solidFill>
                          <a:latin typeface="Arial" panose="020B0604020202020204" pitchFamily="34" charset="0"/>
                        </a:defRPr>
                      </a:lvl6pPr>
                      <a:lvl7pPr fontAlgn="base">
                        <a:spcBef>
                          <a:spcPct val="20000"/>
                        </a:spcBef>
                        <a:spcAft>
                          <a:spcPct val="0"/>
                        </a:spcAft>
                        <a:defRPr>
                          <a:solidFill>
                            <a:srgbClr val="06060A"/>
                          </a:solidFill>
                          <a:latin typeface="Arial" panose="020B0604020202020204" pitchFamily="34" charset="0"/>
                        </a:defRPr>
                      </a:lvl7pPr>
                      <a:lvl8pPr fontAlgn="base">
                        <a:spcBef>
                          <a:spcPct val="20000"/>
                        </a:spcBef>
                        <a:spcAft>
                          <a:spcPct val="0"/>
                        </a:spcAft>
                        <a:defRPr>
                          <a:solidFill>
                            <a:srgbClr val="06060A"/>
                          </a:solidFill>
                          <a:latin typeface="Arial" panose="020B0604020202020204" pitchFamily="34" charset="0"/>
                        </a:defRPr>
                      </a:lvl8pPr>
                      <a:lvl9pPr fontAlgn="base">
                        <a:spcBef>
                          <a:spcPct val="20000"/>
                        </a:spcBef>
                        <a:spcAft>
                          <a:spcPct val="0"/>
                        </a:spcAft>
                        <a:defRPr>
                          <a:solidFill>
                            <a:srgbClr val="06060A"/>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altLang="en-US" sz="2800" u="none" strike="noStrike" cap="none" normalizeH="0" baseline="0" dirty="0" smtClean="0">
                          <a:ln>
                            <a:noFill/>
                          </a:ln>
                          <a:effectLst/>
                        </a:rPr>
                        <a:t>Ahmed</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a:txBody>
                  <a:tcPr marL="91447" marR="91447" marT="45712" marB="45712" horzOverflow="overflow"/>
                </a:tc>
              </a:tr>
              <a:tr h="730130">
                <a:tc>
                  <a:txBody>
                    <a:bodyPr/>
                    <a:lstStyle>
                      <a:lvl1pPr>
                        <a:spcBef>
                          <a:spcPct val="20000"/>
                        </a:spcBef>
                        <a:buSzPct val="80000"/>
                        <a:defRPr sz="2800">
                          <a:solidFill>
                            <a:srgbClr val="06060A"/>
                          </a:solidFill>
                          <a:latin typeface="Arial" panose="020B0604020202020204" pitchFamily="34" charset="0"/>
                        </a:defRPr>
                      </a:lvl1pPr>
                      <a:lvl2pPr>
                        <a:spcBef>
                          <a:spcPct val="20000"/>
                        </a:spcBef>
                        <a:buClr>
                          <a:schemeClr val="hlink"/>
                        </a:buClr>
                        <a:buSzPct val="70000"/>
                        <a:buFont typeface="Wingdings" panose="05000000000000000000" pitchFamily="2" charset="2"/>
                        <a:defRPr sz="2400">
                          <a:solidFill>
                            <a:srgbClr val="06060A"/>
                          </a:solidFill>
                          <a:latin typeface="Arial" panose="020B0604020202020204" pitchFamily="34" charset="0"/>
                        </a:defRPr>
                      </a:lvl2pPr>
                      <a:lvl3pPr>
                        <a:spcBef>
                          <a:spcPct val="20000"/>
                        </a:spcBef>
                        <a:buClr>
                          <a:schemeClr val="accent2"/>
                        </a:buClr>
                        <a:buSzPct val="65000"/>
                        <a:buFont typeface="Wingdings" panose="05000000000000000000" pitchFamily="2" charset="2"/>
                        <a:defRPr sz="2000">
                          <a:solidFill>
                            <a:srgbClr val="06060A"/>
                          </a:solidFill>
                          <a:latin typeface="Arial" panose="020B0604020202020204" pitchFamily="34" charset="0"/>
                        </a:defRPr>
                      </a:lvl3pPr>
                      <a:lvl4pPr>
                        <a:spcBef>
                          <a:spcPct val="20000"/>
                        </a:spcBef>
                        <a:buClr>
                          <a:schemeClr val="folHlink"/>
                        </a:buClr>
                        <a:buSzPct val="65000"/>
                        <a:buFont typeface="Wingdings" panose="05000000000000000000" pitchFamily="2" charset="2"/>
                        <a:defRPr>
                          <a:solidFill>
                            <a:srgbClr val="06060A"/>
                          </a:solidFill>
                          <a:latin typeface="Arial" panose="020B0604020202020204" pitchFamily="34" charset="0"/>
                        </a:defRPr>
                      </a:lvl4pPr>
                      <a:lvl5pPr>
                        <a:spcBef>
                          <a:spcPct val="20000"/>
                        </a:spcBef>
                        <a:defRPr>
                          <a:solidFill>
                            <a:srgbClr val="06060A"/>
                          </a:solidFill>
                          <a:latin typeface="Arial" panose="020B0604020202020204" pitchFamily="34" charset="0"/>
                        </a:defRPr>
                      </a:lvl5pPr>
                      <a:lvl6pPr fontAlgn="base">
                        <a:spcBef>
                          <a:spcPct val="20000"/>
                        </a:spcBef>
                        <a:spcAft>
                          <a:spcPct val="0"/>
                        </a:spcAft>
                        <a:defRPr>
                          <a:solidFill>
                            <a:srgbClr val="06060A"/>
                          </a:solidFill>
                          <a:latin typeface="Arial" panose="020B0604020202020204" pitchFamily="34" charset="0"/>
                        </a:defRPr>
                      </a:lvl6pPr>
                      <a:lvl7pPr fontAlgn="base">
                        <a:spcBef>
                          <a:spcPct val="20000"/>
                        </a:spcBef>
                        <a:spcAft>
                          <a:spcPct val="0"/>
                        </a:spcAft>
                        <a:defRPr>
                          <a:solidFill>
                            <a:srgbClr val="06060A"/>
                          </a:solidFill>
                          <a:latin typeface="Arial" panose="020B0604020202020204" pitchFamily="34" charset="0"/>
                        </a:defRPr>
                      </a:lvl7pPr>
                      <a:lvl8pPr fontAlgn="base">
                        <a:spcBef>
                          <a:spcPct val="20000"/>
                        </a:spcBef>
                        <a:spcAft>
                          <a:spcPct val="0"/>
                        </a:spcAft>
                        <a:defRPr>
                          <a:solidFill>
                            <a:srgbClr val="06060A"/>
                          </a:solidFill>
                          <a:latin typeface="Arial" panose="020B0604020202020204" pitchFamily="34" charset="0"/>
                        </a:defRPr>
                      </a:lvl8pPr>
                      <a:lvl9pPr fontAlgn="base">
                        <a:spcBef>
                          <a:spcPct val="20000"/>
                        </a:spcBef>
                        <a:spcAft>
                          <a:spcPct val="0"/>
                        </a:spcAft>
                        <a:defRPr>
                          <a:solidFill>
                            <a:srgbClr val="06060A"/>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altLang="en-US" sz="2800" u="none" strike="noStrike" cap="none" normalizeH="0" baseline="0" smtClean="0">
                          <a:ln>
                            <a:noFill/>
                          </a:ln>
                          <a:effectLst/>
                        </a:rPr>
                        <a:t>Activity 3</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marL="91447" marR="91447" marT="45712" marB="45712" horzOverflow="overflow"/>
                </a:tc>
                <a:tc>
                  <a:txBody>
                    <a:bodyPr/>
                    <a:lstStyle>
                      <a:lvl1pPr>
                        <a:spcBef>
                          <a:spcPct val="20000"/>
                        </a:spcBef>
                        <a:buSzPct val="80000"/>
                        <a:defRPr sz="2800">
                          <a:solidFill>
                            <a:srgbClr val="06060A"/>
                          </a:solidFill>
                          <a:latin typeface="Arial" panose="020B0604020202020204" pitchFamily="34" charset="0"/>
                        </a:defRPr>
                      </a:lvl1pPr>
                      <a:lvl2pPr>
                        <a:spcBef>
                          <a:spcPct val="20000"/>
                        </a:spcBef>
                        <a:buClr>
                          <a:schemeClr val="hlink"/>
                        </a:buClr>
                        <a:buSzPct val="70000"/>
                        <a:buFont typeface="Wingdings" panose="05000000000000000000" pitchFamily="2" charset="2"/>
                        <a:defRPr sz="2400">
                          <a:solidFill>
                            <a:srgbClr val="06060A"/>
                          </a:solidFill>
                          <a:latin typeface="Arial" panose="020B0604020202020204" pitchFamily="34" charset="0"/>
                        </a:defRPr>
                      </a:lvl2pPr>
                      <a:lvl3pPr>
                        <a:spcBef>
                          <a:spcPct val="20000"/>
                        </a:spcBef>
                        <a:buClr>
                          <a:schemeClr val="accent2"/>
                        </a:buClr>
                        <a:buSzPct val="65000"/>
                        <a:buFont typeface="Wingdings" panose="05000000000000000000" pitchFamily="2" charset="2"/>
                        <a:defRPr sz="2000">
                          <a:solidFill>
                            <a:srgbClr val="06060A"/>
                          </a:solidFill>
                          <a:latin typeface="Arial" panose="020B0604020202020204" pitchFamily="34" charset="0"/>
                        </a:defRPr>
                      </a:lvl3pPr>
                      <a:lvl4pPr>
                        <a:spcBef>
                          <a:spcPct val="20000"/>
                        </a:spcBef>
                        <a:buClr>
                          <a:schemeClr val="folHlink"/>
                        </a:buClr>
                        <a:buSzPct val="65000"/>
                        <a:buFont typeface="Wingdings" panose="05000000000000000000" pitchFamily="2" charset="2"/>
                        <a:defRPr>
                          <a:solidFill>
                            <a:srgbClr val="06060A"/>
                          </a:solidFill>
                          <a:latin typeface="Arial" panose="020B0604020202020204" pitchFamily="34" charset="0"/>
                        </a:defRPr>
                      </a:lvl4pPr>
                      <a:lvl5pPr>
                        <a:spcBef>
                          <a:spcPct val="20000"/>
                        </a:spcBef>
                        <a:defRPr>
                          <a:solidFill>
                            <a:srgbClr val="06060A"/>
                          </a:solidFill>
                          <a:latin typeface="Arial" panose="020B0604020202020204" pitchFamily="34" charset="0"/>
                        </a:defRPr>
                      </a:lvl5pPr>
                      <a:lvl6pPr fontAlgn="base">
                        <a:spcBef>
                          <a:spcPct val="20000"/>
                        </a:spcBef>
                        <a:spcAft>
                          <a:spcPct val="0"/>
                        </a:spcAft>
                        <a:defRPr>
                          <a:solidFill>
                            <a:srgbClr val="06060A"/>
                          </a:solidFill>
                          <a:latin typeface="Arial" panose="020B0604020202020204" pitchFamily="34" charset="0"/>
                        </a:defRPr>
                      </a:lvl6pPr>
                      <a:lvl7pPr fontAlgn="base">
                        <a:spcBef>
                          <a:spcPct val="20000"/>
                        </a:spcBef>
                        <a:spcAft>
                          <a:spcPct val="0"/>
                        </a:spcAft>
                        <a:defRPr>
                          <a:solidFill>
                            <a:srgbClr val="06060A"/>
                          </a:solidFill>
                          <a:latin typeface="Arial" panose="020B0604020202020204" pitchFamily="34" charset="0"/>
                        </a:defRPr>
                      </a:lvl7pPr>
                      <a:lvl8pPr fontAlgn="base">
                        <a:spcBef>
                          <a:spcPct val="20000"/>
                        </a:spcBef>
                        <a:spcAft>
                          <a:spcPct val="0"/>
                        </a:spcAft>
                        <a:defRPr>
                          <a:solidFill>
                            <a:srgbClr val="06060A"/>
                          </a:solidFill>
                          <a:latin typeface="Arial" panose="020B0604020202020204" pitchFamily="34" charset="0"/>
                        </a:defRPr>
                      </a:lvl8pPr>
                      <a:lvl9pPr fontAlgn="base">
                        <a:spcBef>
                          <a:spcPct val="20000"/>
                        </a:spcBef>
                        <a:spcAft>
                          <a:spcPct val="0"/>
                        </a:spcAft>
                        <a:defRPr>
                          <a:solidFill>
                            <a:srgbClr val="06060A"/>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altLang="en-US" sz="2800" u="none" strike="noStrike" cap="none" normalizeH="0" baseline="0" dirty="0" smtClean="0">
                          <a:ln>
                            <a:noFill/>
                          </a:ln>
                          <a:effectLst/>
                        </a:rPr>
                        <a:t>13</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a:txBody>
                  <a:tcPr marL="91447" marR="91447" marT="45712" marB="45712" horzOverflow="overflow"/>
                </a:tc>
                <a:tc>
                  <a:txBody>
                    <a:bodyPr/>
                    <a:lstStyle>
                      <a:lvl1pPr>
                        <a:spcBef>
                          <a:spcPct val="20000"/>
                        </a:spcBef>
                        <a:buSzPct val="80000"/>
                        <a:defRPr sz="2800">
                          <a:solidFill>
                            <a:srgbClr val="06060A"/>
                          </a:solidFill>
                          <a:latin typeface="Arial" panose="020B0604020202020204" pitchFamily="34" charset="0"/>
                        </a:defRPr>
                      </a:lvl1pPr>
                      <a:lvl2pPr>
                        <a:spcBef>
                          <a:spcPct val="20000"/>
                        </a:spcBef>
                        <a:buClr>
                          <a:schemeClr val="hlink"/>
                        </a:buClr>
                        <a:buSzPct val="70000"/>
                        <a:buFont typeface="Wingdings" panose="05000000000000000000" pitchFamily="2" charset="2"/>
                        <a:defRPr sz="2400">
                          <a:solidFill>
                            <a:srgbClr val="06060A"/>
                          </a:solidFill>
                          <a:latin typeface="Arial" panose="020B0604020202020204" pitchFamily="34" charset="0"/>
                        </a:defRPr>
                      </a:lvl2pPr>
                      <a:lvl3pPr>
                        <a:spcBef>
                          <a:spcPct val="20000"/>
                        </a:spcBef>
                        <a:buClr>
                          <a:schemeClr val="accent2"/>
                        </a:buClr>
                        <a:buSzPct val="65000"/>
                        <a:buFont typeface="Wingdings" panose="05000000000000000000" pitchFamily="2" charset="2"/>
                        <a:defRPr sz="2000">
                          <a:solidFill>
                            <a:srgbClr val="06060A"/>
                          </a:solidFill>
                          <a:latin typeface="Arial" panose="020B0604020202020204" pitchFamily="34" charset="0"/>
                        </a:defRPr>
                      </a:lvl3pPr>
                      <a:lvl4pPr>
                        <a:spcBef>
                          <a:spcPct val="20000"/>
                        </a:spcBef>
                        <a:buClr>
                          <a:schemeClr val="folHlink"/>
                        </a:buClr>
                        <a:buSzPct val="65000"/>
                        <a:buFont typeface="Wingdings" panose="05000000000000000000" pitchFamily="2" charset="2"/>
                        <a:defRPr>
                          <a:solidFill>
                            <a:srgbClr val="06060A"/>
                          </a:solidFill>
                          <a:latin typeface="Arial" panose="020B0604020202020204" pitchFamily="34" charset="0"/>
                        </a:defRPr>
                      </a:lvl4pPr>
                      <a:lvl5pPr>
                        <a:spcBef>
                          <a:spcPct val="20000"/>
                        </a:spcBef>
                        <a:defRPr>
                          <a:solidFill>
                            <a:srgbClr val="06060A"/>
                          </a:solidFill>
                          <a:latin typeface="Arial" panose="020B0604020202020204" pitchFamily="34" charset="0"/>
                        </a:defRPr>
                      </a:lvl5pPr>
                      <a:lvl6pPr fontAlgn="base">
                        <a:spcBef>
                          <a:spcPct val="20000"/>
                        </a:spcBef>
                        <a:spcAft>
                          <a:spcPct val="0"/>
                        </a:spcAft>
                        <a:defRPr>
                          <a:solidFill>
                            <a:srgbClr val="06060A"/>
                          </a:solidFill>
                          <a:latin typeface="Arial" panose="020B0604020202020204" pitchFamily="34" charset="0"/>
                        </a:defRPr>
                      </a:lvl6pPr>
                      <a:lvl7pPr fontAlgn="base">
                        <a:spcBef>
                          <a:spcPct val="20000"/>
                        </a:spcBef>
                        <a:spcAft>
                          <a:spcPct val="0"/>
                        </a:spcAft>
                        <a:defRPr>
                          <a:solidFill>
                            <a:srgbClr val="06060A"/>
                          </a:solidFill>
                          <a:latin typeface="Arial" panose="020B0604020202020204" pitchFamily="34" charset="0"/>
                        </a:defRPr>
                      </a:lvl7pPr>
                      <a:lvl8pPr fontAlgn="base">
                        <a:spcBef>
                          <a:spcPct val="20000"/>
                        </a:spcBef>
                        <a:spcAft>
                          <a:spcPct val="0"/>
                        </a:spcAft>
                        <a:defRPr>
                          <a:solidFill>
                            <a:srgbClr val="06060A"/>
                          </a:solidFill>
                          <a:latin typeface="Arial" panose="020B0604020202020204" pitchFamily="34" charset="0"/>
                        </a:defRPr>
                      </a:lvl8pPr>
                      <a:lvl9pPr fontAlgn="base">
                        <a:spcBef>
                          <a:spcPct val="20000"/>
                        </a:spcBef>
                        <a:spcAft>
                          <a:spcPct val="0"/>
                        </a:spcAft>
                        <a:defRPr>
                          <a:solidFill>
                            <a:srgbClr val="06060A"/>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altLang="en-US" sz="2800" u="none" strike="noStrike" cap="none" normalizeH="0" baseline="0" dirty="0" smtClean="0">
                          <a:ln>
                            <a:noFill/>
                          </a:ln>
                          <a:effectLst/>
                        </a:rPr>
                        <a:t>Abdullah</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a:txBody>
                  <a:tcPr marL="91447" marR="91447" marT="45712" marB="45712" horzOverflow="overflow"/>
                </a:tc>
              </a:tr>
            </a:tbl>
          </a:graphicData>
        </a:graphic>
      </p:graphicFrame>
      <p:sp>
        <p:nvSpPr>
          <p:cNvPr id="33817"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350"/>
              </a:spcBef>
              <a:buClr>
                <a:schemeClr val="accent1"/>
              </a:buClr>
              <a:buSzPct val="100000"/>
              <a:buFont typeface="Arial" panose="020B0604020202020204" pitchFamily="34" charset="0"/>
              <a:buChar char="•"/>
              <a:defRPr>
                <a:solidFill>
                  <a:schemeClr val="tx1"/>
                </a:solidFill>
                <a:latin typeface="Corbel" panose="020B0503020204020204" pitchFamily="34" charset="0"/>
              </a:defRPr>
            </a:lvl1pPr>
            <a:lvl2pPr marL="742950" indent="-285750">
              <a:lnSpc>
                <a:spcPct val="90000"/>
              </a:lnSpc>
              <a:spcBef>
                <a:spcPts val="900"/>
              </a:spcBef>
              <a:buClr>
                <a:schemeClr val="accent1"/>
              </a:buClr>
              <a:buSzPct val="100000"/>
              <a:buFont typeface="Arial" panose="020B0604020202020204" pitchFamily="34" charset="0"/>
              <a:buChar char="•"/>
              <a:defRPr sz="1500">
                <a:solidFill>
                  <a:schemeClr val="tx1"/>
                </a:solidFill>
                <a:latin typeface="Corbel" panose="020B0503020204020204" pitchFamily="34" charset="0"/>
              </a:defRPr>
            </a:lvl2pPr>
            <a:lvl3pPr marL="1143000" indent="-228600">
              <a:lnSpc>
                <a:spcPct val="90000"/>
              </a:lnSpc>
              <a:spcBef>
                <a:spcPts val="450"/>
              </a:spcBef>
              <a:buClr>
                <a:schemeClr val="accent1"/>
              </a:buClr>
              <a:buSzPct val="100000"/>
              <a:buFont typeface="Arial" panose="020B0604020202020204" pitchFamily="34" charset="0"/>
              <a:buChar char="•"/>
              <a:defRPr sz="1300">
                <a:solidFill>
                  <a:schemeClr val="tx1"/>
                </a:solidFill>
                <a:latin typeface="Corbel" panose="020B0503020204020204" pitchFamily="34" charset="0"/>
              </a:defRPr>
            </a:lvl3pPr>
            <a:lvl4pPr marL="16002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4pPr>
            <a:lvl5pPr marL="20574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5pPr>
            <a:lvl6pPr marL="25146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6pPr>
            <a:lvl7pPr marL="29718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7pPr>
            <a:lvl8pPr marL="34290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8pPr>
            <a:lvl9pPr marL="38862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9pPr>
          </a:lstStyle>
          <a:p>
            <a:pPr>
              <a:lnSpc>
                <a:spcPct val="100000"/>
              </a:lnSpc>
              <a:spcBef>
                <a:spcPct val="0"/>
              </a:spcBef>
              <a:buClrTx/>
              <a:buSzTx/>
              <a:buFontTx/>
              <a:buNone/>
            </a:pPr>
            <a:fld id="{F89206B5-3FAC-463B-8B21-AC4412A545E6}" type="slidenum">
              <a:rPr lang="en-US" altLang="en-US" b="0" smtClean="0">
                <a:latin typeface="Times New Roman" panose="02020603050405020304" pitchFamily="18" charset="0"/>
              </a:rPr>
              <a:pPr>
                <a:lnSpc>
                  <a:spcPct val="100000"/>
                </a:lnSpc>
                <a:spcBef>
                  <a:spcPct val="0"/>
                </a:spcBef>
                <a:buClrTx/>
                <a:buSzTx/>
                <a:buFontTx/>
                <a:buNone/>
              </a:pPr>
              <a:t>11</a:t>
            </a:fld>
            <a:endParaRPr lang="en-US" altLang="en-US" b="0" smtClean="0">
              <a:latin typeface="Times New Roman" panose="02020603050405020304" pitchFamily="18" charset="0"/>
            </a:endParaRPr>
          </a:p>
        </p:txBody>
      </p:sp>
      <p:sp>
        <p:nvSpPr>
          <p:cNvPr id="33818" name="Rectangle 3"/>
          <p:cNvSpPr>
            <a:spLocks noGrp="1" noChangeArrowheads="1"/>
          </p:cNvSpPr>
          <p:nvPr>
            <p:ph type="body" idx="4294967295"/>
          </p:nvPr>
        </p:nvSpPr>
        <p:spPr>
          <a:xfrm>
            <a:off x="539750" y="1058863"/>
            <a:ext cx="7772400" cy="1217612"/>
          </a:xfrm>
        </p:spPr>
        <p:txBody>
          <a:bodyPr/>
          <a:lstStyle/>
          <a:p>
            <a:pPr eaLnBrk="1" hangingPunct="1">
              <a:buFontTx/>
              <a:buNone/>
            </a:pPr>
            <a:r>
              <a:rPr lang="en-US" altLang="en-US" sz="2800" b="1" smtClean="0"/>
              <a:t>	Creates accountability by assigning each task to the person with the right skill</a:t>
            </a:r>
          </a:p>
          <a:p>
            <a:pPr eaLnBrk="1" hangingPunct="1">
              <a:buFontTx/>
              <a:buNone/>
            </a:pPr>
            <a:endParaRPr lang="en-US" altLang="en-US" smtClean="0"/>
          </a:p>
        </p:txBody>
      </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5" name="Rectangle 3"/>
          <p:cNvSpPr>
            <a:spLocks noGrp="1" noChangeArrowheads="1"/>
          </p:cNvSpPr>
          <p:nvPr>
            <p:ph idx="1"/>
          </p:nvPr>
        </p:nvSpPr>
        <p:spPr>
          <a:xfrm>
            <a:off x="482600" y="869950"/>
            <a:ext cx="8280400" cy="4114800"/>
          </a:xfrm>
        </p:spPr>
        <p:txBody>
          <a:bodyPr/>
          <a:lstStyle/>
          <a:p>
            <a:pPr eaLnBrk="1" hangingPunct="1">
              <a:buFontTx/>
              <a:buChar char="•"/>
            </a:pPr>
            <a:r>
              <a:rPr lang="en-IE" altLang="en-US" sz="2800" b="1" dirty="0" smtClean="0"/>
              <a:t>Generated from Network Chart</a:t>
            </a:r>
          </a:p>
          <a:p>
            <a:pPr eaLnBrk="1" hangingPunct="1">
              <a:buFontTx/>
              <a:buChar char="•"/>
            </a:pPr>
            <a:r>
              <a:rPr lang="en-IE" altLang="en-US" sz="2800" b="1" dirty="0" smtClean="0"/>
              <a:t>In a single page, it graphically shows :</a:t>
            </a:r>
          </a:p>
          <a:p>
            <a:pPr marL="804863" lvl="2" indent="-457200" eaLnBrk="1" hangingPunct="1">
              <a:buFont typeface="Wingdings" panose="05000000000000000000" pitchFamily="2" charset="2"/>
              <a:buChar char="ü"/>
            </a:pPr>
            <a:r>
              <a:rPr lang="en-IE" altLang="en-US" sz="2800" b="1" dirty="0" smtClean="0"/>
              <a:t>Timeline for each task</a:t>
            </a:r>
          </a:p>
          <a:p>
            <a:pPr marL="804863" lvl="2" indent="-457200" eaLnBrk="1" hangingPunct="1">
              <a:buFont typeface="Wingdings" panose="05000000000000000000" pitchFamily="2" charset="2"/>
              <a:buChar char="ü"/>
            </a:pPr>
            <a:r>
              <a:rPr lang="en-IE" altLang="en-US" sz="2800" b="1" dirty="0" smtClean="0"/>
              <a:t>Dependencies of tasks</a:t>
            </a:r>
          </a:p>
          <a:p>
            <a:pPr marL="804863" lvl="2" indent="-457200" eaLnBrk="1" hangingPunct="1">
              <a:buFont typeface="Wingdings" panose="05000000000000000000" pitchFamily="2" charset="2"/>
              <a:buChar char="ü"/>
            </a:pPr>
            <a:r>
              <a:rPr lang="en-US" altLang="en-US" sz="2800" b="1" dirty="0" smtClean="0"/>
              <a:t>Progress towards project completion</a:t>
            </a:r>
          </a:p>
          <a:p>
            <a:pPr eaLnBrk="1" hangingPunct="1">
              <a:buFontTx/>
              <a:buChar char="•"/>
            </a:pPr>
            <a:r>
              <a:rPr lang="en-US" altLang="en-US" sz="2800" b="1" dirty="0" smtClean="0"/>
              <a:t>May include initials of the responsible for each task</a:t>
            </a:r>
          </a:p>
          <a:p>
            <a:pPr marL="166688" lvl="1" indent="-166688" eaLnBrk="1" hangingPunct="1">
              <a:spcBef>
                <a:spcPts val="1350"/>
              </a:spcBef>
              <a:buFontTx/>
              <a:buChar char="•"/>
            </a:pPr>
            <a:r>
              <a:rPr lang="en-US" altLang="en-US" sz="2800" b="1" dirty="0" smtClean="0"/>
              <a:t>“Milestone" events marked with a special symbol</a:t>
            </a:r>
          </a:p>
          <a:p>
            <a:pPr eaLnBrk="1" hangingPunct="1">
              <a:buFontTx/>
              <a:buChar char="•"/>
            </a:pPr>
            <a:endParaRPr lang="en-US" altLang="en-US" sz="2800" b="1" dirty="0" smtClean="0"/>
          </a:p>
        </p:txBody>
      </p:sp>
      <p:sp>
        <p:nvSpPr>
          <p:cNvPr id="2" name="Slide Number Placeholder 1"/>
          <p:cNvSpPr>
            <a:spLocks noGrp="1"/>
          </p:cNvSpPr>
          <p:nvPr>
            <p:ph type="sldNum" sz="quarter" idx="12"/>
          </p:nvPr>
        </p:nvSpPr>
        <p:spPr/>
        <p:txBody>
          <a:bodyPr/>
          <a:lstStyle/>
          <a:p>
            <a:pPr>
              <a:defRPr/>
            </a:pPr>
            <a:fld id="{2704A398-FD72-4510-B65C-E994DE464557}" type="slidenum">
              <a:rPr lang="en-GB" altLang="en-US"/>
              <a:pPr>
                <a:defRPr/>
              </a:pPr>
              <a:t>12</a:t>
            </a:fld>
            <a:endParaRPr lang="en-GB" altLang="en-US"/>
          </a:p>
        </p:txBody>
      </p:sp>
      <p:sp>
        <p:nvSpPr>
          <p:cNvPr id="5" name="Rectangle 2"/>
          <p:cNvSpPr txBox="1">
            <a:spLocks noChangeArrowheads="1"/>
          </p:cNvSpPr>
          <p:nvPr/>
        </p:nvSpPr>
        <p:spPr>
          <a:xfrm>
            <a:off x="468313" y="260350"/>
            <a:ext cx="7772400" cy="609600"/>
          </a:xfrm>
          <a:prstGeom prst="rect">
            <a:avLst/>
          </a:prstGeom>
        </p:spPr>
        <p:txBody>
          <a:bodyPr anchor="b">
            <a:normAutofit fontScale="97500"/>
          </a:bodyPr>
          <a:lstStyle>
            <a:lvl1pPr algn="l" defTabSz="685983" rtl="0" eaLnBrk="1" latinLnBrk="0" hangingPunct="1">
              <a:lnSpc>
                <a:spcPct val="90000"/>
              </a:lnSpc>
              <a:spcBef>
                <a:spcPct val="0"/>
              </a:spcBef>
              <a:buNone/>
              <a:defRPr sz="2701" kern="1200" spc="75" baseline="0">
                <a:solidFill>
                  <a:schemeClr val="tx1"/>
                </a:solidFill>
                <a:latin typeface="+mj-lt"/>
                <a:ea typeface="+mj-ea"/>
                <a:cs typeface="+mj-cs"/>
              </a:defRPr>
            </a:lvl1pPr>
          </a:lstStyle>
          <a:p>
            <a:pPr fontAlgn="auto">
              <a:spcAft>
                <a:spcPts val="0"/>
              </a:spcAft>
              <a:defRPr/>
            </a:pPr>
            <a:r>
              <a:rPr lang="en-US" altLang="en-US" sz="3200" b="1" dirty="0" smtClean="0">
                <a:solidFill>
                  <a:schemeClr val="accent1">
                    <a:lumMod val="60000"/>
                    <a:lumOff val="40000"/>
                  </a:schemeClr>
                </a:solidFill>
              </a:rPr>
              <a:t>Gantt Chart Basics</a:t>
            </a:r>
          </a:p>
        </p:txBody>
      </p:sp>
      <p:pic>
        <p:nvPicPr>
          <p:cNvPr id="34821"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08175" y="4705350"/>
            <a:ext cx="5543550"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93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6931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nodeType="clickEffect">
                                  <p:stCondLst>
                                    <p:cond delay="0"/>
                                  </p:stCondLst>
                                  <p:childTnLst>
                                    <p:set>
                                      <p:cBhvr>
                                        <p:cTn id="14" dur="1" fill="hold">
                                          <p:stCondLst>
                                            <p:cond delay="0"/>
                                          </p:stCondLst>
                                        </p:cTn>
                                        <p:tgtEl>
                                          <p:spTgt spid="269315">
                                            <p:txEl>
                                              <p:pRg st="2" end="2"/>
                                            </p:txEl>
                                          </p:spTgt>
                                        </p:tgtEl>
                                        <p:attrNameLst>
                                          <p:attrName>style.visibility</p:attrName>
                                        </p:attrNameLst>
                                      </p:cBhvr>
                                      <p:to>
                                        <p:strVal val="visible"/>
                                      </p:to>
                                    </p:set>
                                    <p:anim calcmode="lin" valueType="num">
                                      <p:cBhvr additive="base">
                                        <p:cTn id="15" dur="500" fill="hold"/>
                                        <p:tgtEl>
                                          <p:spTgt spid="269315">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6931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4" fill="hold" nodeType="clickEffect">
                                  <p:stCondLst>
                                    <p:cond delay="0"/>
                                  </p:stCondLst>
                                  <p:childTnLst>
                                    <p:set>
                                      <p:cBhvr>
                                        <p:cTn id="20" dur="1" fill="hold">
                                          <p:stCondLst>
                                            <p:cond delay="0"/>
                                          </p:stCondLst>
                                        </p:cTn>
                                        <p:tgtEl>
                                          <p:spTgt spid="269315">
                                            <p:txEl>
                                              <p:pRg st="3" end="3"/>
                                            </p:txEl>
                                          </p:spTgt>
                                        </p:tgtEl>
                                        <p:attrNameLst>
                                          <p:attrName>style.visibility</p:attrName>
                                        </p:attrNameLst>
                                      </p:cBhvr>
                                      <p:to>
                                        <p:strVal val="visible"/>
                                      </p:to>
                                    </p:set>
                                    <p:anim calcmode="lin" valueType="num">
                                      <p:cBhvr additive="base">
                                        <p:cTn id="21" dur="500" fill="hold"/>
                                        <p:tgtEl>
                                          <p:spTgt spid="269315">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6931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nodeType="clickEffect">
                                  <p:stCondLst>
                                    <p:cond delay="0"/>
                                  </p:stCondLst>
                                  <p:childTnLst>
                                    <p:set>
                                      <p:cBhvr>
                                        <p:cTn id="26" dur="1" fill="hold">
                                          <p:stCondLst>
                                            <p:cond delay="0"/>
                                          </p:stCondLst>
                                        </p:cTn>
                                        <p:tgtEl>
                                          <p:spTgt spid="269315">
                                            <p:txEl>
                                              <p:pRg st="4" end="4"/>
                                            </p:txEl>
                                          </p:spTgt>
                                        </p:tgtEl>
                                        <p:attrNameLst>
                                          <p:attrName>style.visibility</p:attrName>
                                        </p:attrNameLst>
                                      </p:cBhvr>
                                      <p:to>
                                        <p:strVal val="visible"/>
                                      </p:to>
                                    </p:set>
                                    <p:anim calcmode="lin" valueType="num">
                                      <p:cBhvr additive="base">
                                        <p:cTn id="27" dur="500" fill="hold"/>
                                        <p:tgtEl>
                                          <p:spTgt spid="269315">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6931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4" fill="hold" nodeType="clickEffect">
                                  <p:stCondLst>
                                    <p:cond delay="0"/>
                                  </p:stCondLst>
                                  <p:childTnLst>
                                    <p:set>
                                      <p:cBhvr>
                                        <p:cTn id="32" dur="1" fill="hold">
                                          <p:stCondLst>
                                            <p:cond delay="0"/>
                                          </p:stCondLst>
                                        </p:cTn>
                                        <p:tgtEl>
                                          <p:spTgt spid="269315">
                                            <p:txEl>
                                              <p:pRg st="5" end="5"/>
                                            </p:txEl>
                                          </p:spTgt>
                                        </p:tgtEl>
                                        <p:attrNameLst>
                                          <p:attrName>style.visibility</p:attrName>
                                        </p:attrNameLst>
                                      </p:cBhvr>
                                      <p:to>
                                        <p:strVal val="visible"/>
                                      </p:to>
                                    </p:set>
                                    <p:anim calcmode="lin" valueType="num">
                                      <p:cBhvr additive="base">
                                        <p:cTn id="33" dur="500" fill="hold"/>
                                        <p:tgtEl>
                                          <p:spTgt spid="269315">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6931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4" fill="hold" nodeType="clickEffect">
                                  <p:stCondLst>
                                    <p:cond delay="0"/>
                                  </p:stCondLst>
                                  <p:childTnLst>
                                    <p:set>
                                      <p:cBhvr>
                                        <p:cTn id="38" dur="1" fill="hold">
                                          <p:stCondLst>
                                            <p:cond delay="0"/>
                                          </p:stCondLst>
                                        </p:cTn>
                                        <p:tgtEl>
                                          <p:spTgt spid="269315">
                                            <p:txEl>
                                              <p:pRg st="6" end="6"/>
                                            </p:txEl>
                                          </p:spTgt>
                                        </p:tgtEl>
                                        <p:attrNameLst>
                                          <p:attrName>style.visibility</p:attrName>
                                        </p:attrNameLst>
                                      </p:cBhvr>
                                      <p:to>
                                        <p:strVal val="visible"/>
                                      </p:to>
                                    </p:set>
                                    <p:anim calcmode="lin" valueType="num">
                                      <p:cBhvr additive="base">
                                        <p:cTn id="39" dur="500" fill="hold"/>
                                        <p:tgtEl>
                                          <p:spTgt spid="269315">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6931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43" name="Table 61442"/>
          <p:cNvGraphicFramePr>
            <a:graphicFrameLocks noGrp="1"/>
          </p:cNvGraphicFramePr>
          <p:nvPr/>
        </p:nvGraphicFramePr>
        <p:xfrm>
          <a:off x="611188" y="1125538"/>
          <a:ext cx="7800973" cy="4752996"/>
        </p:xfrm>
        <a:graphic>
          <a:graphicData uri="http://schemas.openxmlformats.org/drawingml/2006/table">
            <a:tbl>
              <a:tblPr firstRow="1" bandRow="1">
                <a:tableStyleId>{5940675A-B579-460E-94D1-54222C63F5DA}</a:tableStyleId>
              </a:tblPr>
              <a:tblGrid>
                <a:gridCol w="2232376"/>
                <a:gridCol w="792133"/>
                <a:gridCol w="792133"/>
                <a:gridCol w="792133"/>
                <a:gridCol w="792133"/>
                <a:gridCol w="792133"/>
                <a:gridCol w="792133"/>
                <a:gridCol w="815799"/>
              </a:tblGrid>
              <a:tr h="396223">
                <a:tc>
                  <a:txBody>
                    <a:bodyPr/>
                    <a:lstStyle/>
                    <a:p>
                      <a:r>
                        <a:rPr lang="en-US" sz="2000" b="1" cap="none" spc="0" dirty="0" smtClean="0">
                          <a:ln>
                            <a:noFill/>
                          </a:ln>
                          <a:solidFill>
                            <a:schemeClr val="tx1"/>
                          </a:solidFill>
                          <a:effectLst/>
                        </a:rPr>
                        <a:t>Task</a:t>
                      </a:r>
                      <a:endParaRPr lang="en-US" sz="20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pPr algn="ctr"/>
                      <a:r>
                        <a:rPr lang="en-US" sz="1800" b="1" cap="none" spc="0" dirty="0" smtClean="0">
                          <a:ln>
                            <a:noFill/>
                          </a:ln>
                          <a:solidFill>
                            <a:schemeClr val="tx1"/>
                          </a:solidFill>
                          <a:effectLst/>
                        </a:rPr>
                        <a:t>Wk1</a:t>
                      </a:r>
                      <a:endParaRPr lang="en-US" sz="1800" b="1" cap="none" spc="0" dirty="0">
                        <a:ln>
                          <a:noFill/>
                        </a:ln>
                        <a:solidFill>
                          <a:schemeClr val="tx1"/>
                        </a:solidFill>
                        <a:effectLst/>
                      </a:endParaRPr>
                    </a:p>
                  </a:txBody>
                  <a:tcPr marL="91445" marR="91445" marT="45718" marB="45718" anchor="ctr">
                    <a:solidFill>
                      <a:schemeClr val="bg2">
                        <a:lumMod val="75000"/>
                        <a:lumOff val="25000"/>
                      </a:schemeClr>
                    </a:solidFill>
                  </a:tcPr>
                </a:tc>
                <a:tc>
                  <a:txBody>
                    <a:bodyPr/>
                    <a:lstStyle/>
                    <a:p>
                      <a:pPr algn="ctr"/>
                      <a:r>
                        <a:rPr lang="en-US" sz="1800" b="1" cap="none" spc="0" dirty="0" smtClean="0">
                          <a:ln>
                            <a:noFill/>
                          </a:ln>
                          <a:solidFill>
                            <a:schemeClr val="tx1"/>
                          </a:solidFill>
                          <a:effectLst/>
                        </a:rPr>
                        <a:t>Wk2</a:t>
                      </a:r>
                      <a:endParaRPr lang="en-US" sz="1800" b="1" cap="none" spc="0" dirty="0">
                        <a:ln>
                          <a:noFill/>
                        </a:ln>
                        <a:solidFill>
                          <a:schemeClr val="tx1"/>
                        </a:solidFill>
                        <a:effectLst/>
                      </a:endParaRPr>
                    </a:p>
                  </a:txBody>
                  <a:tcPr marL="91445" marR="91445" marT="45718" marB="45718" anchor="ctr">
                    <a:solidFill>
                      <a:schemeClr val="bg2">
                        <a:lumMod val="75000"/>
                        <a:lumOff val="25000"/>
                      </a:schemeClr>
                    </a:solidFill>
                  </a:tcPr>
                </a:tc>
                <a:tc>
                  <a:txBody>
                    <a:bodyPr/>
                    <a:lstStyle/>
                    <a:p>
                      <a:pPr algn="ctr"/>
                      <a:r>
                        <a:rPr lang="en-US" sz="1800" b="1" cap="none" spc="0" dirty="0" smtClean="0">
                          <a:ln>
                            <a:noFill/>
                          </a:ln>
                          <a:solidFill>
                            <a:schemeClr val="tx1"/>
                          </a:solidFill>
                          <a:effectLst/>
                        </a:rPr>
                        <a:t>Wk3</a:t>
                      </a:r>
                      <a:endParaRPr lang="en-US" sz="1800" b="1" cap="none" spc="0" dirty="0">
                        <a:ln>
                          <a:noFill/>
                        </a:ln>
                        <a:solidFill>
                          <a:schemeClr val="tx1"/>
                        </a:solidFill>
                        <a:effectLst/>
                      </a:endParaRPr>
                    </a:p>
                  </a:txBody>
                  <a:tcPr marL="91445" marR="91445" marT="45718" marB="45718" anchor="ctr">
                    <a:solidFill>
                      <a:schemeClr val="bg2">
                        <a:lumMod val="75000"/>
                        <a:lumOff val="25000"/>
                      </a:schemeClr>
                    </a:solidFill>
                  </a:tcPr>
                </a:tc>
                <a:tc>
                  <a:txBody>
                    <a:bodyPr/>
                    <a:lstStyle/>
                    <a:p>
                      <a:pPr algn="ctr"/>
                      <a:r>
                        <a:rPr lang="en-US" sz="1800" b="1" cap="none" spc="0" dirty="0" smtClean="0">
                          <a:ln>
                            <a:noFill/>
                          </a:ln>
                          <a:solidFill>
                            <a:schemeClr val="tx1"/>
                          </a:solidFill>
                          <a:effectLst/>
                        </a:rPr>
                        <a:t>Wk4</a:t>
                      </a:r>
                      <a:endParaRPr lang="en-US" sz="1800" b="1" cap="none" spc="0" dirty="0">
                        <a:ln>
                          <a:noFill/>
                        </a:ln>
                        <a:solidFill>
                          <a:schemeClr val="tx1"/>
                        </a:solidFill>
                        <a:effectLst/>
                      </a:endParaRPr>
                    </a:p>
                  </a:txBody>
                  <a:tcPr marL="91445" marR="91445" marT="45718" marB="45718" anchor="ctr">
                    <a:solidFill>
                      <a:schemeClr val="bg2">
                        <a:lumMod val="75000"/>
                        <a:lumOff val="25000"/>
                      </a:schemeClr>
                    </a:solidFill>
                  </a:tcPr>
                </a:tc>
                <a:tc>
                  <a:txBody>
                    <a:bodyPr/>
                    <a:lstStyle/>
                    <a:p>
                      <a:pPr algn="ctr"/>
                      <a:r>
                        <a:rPr lang="en-US" sz="1800" b="1" cap="none" spc="0" dirty="0" smtClean="0">
                          <a:ln>
                            <a:noFill/>
                          </a:ln>
                          <a:solidFill>
                            <a:schemeClr val="tx1"/>
                          </a:solidFill>
                          <a:effectLst/>
                        </a:rPr>
                        <a:t>Wk5</a:t>
                      </a:r>
                      <a:endParaRPr lang="en-US" sz="1800" b="1" cap="none" spc="0" dirty="0">
                        <a:ln>
                          <a:noFill/>
                        </a:ln>
                        <a:solidFill>
                          <a:schemeClr val="tx1"/>
                        </a:solidFill>
                        <a:effectLst/>
                      </a:endParaRPr>
                    </a:p>
                  </a:txBody>
                  <a:tcPr marL="91445" marR="91445" marT="45718" marB="45718" anchor="ctr">
                    <a:solidFill>
                      <a:schemeClr val="bg2">
                        <a:lumMod val="75000"/>
                        <a:lumOff val="25000"/>
                      </a:schemeClr>
                    </a:solidFill>
                  </a:tcPr>
                </a:tc>
                <a:tc>
                  <a:txBody>
                    <a:bodyPr/>
                    <a:lstStyle/>
                    <a:p>
                      <a:pPr algn="ctr"/>
                      <a:r>
                        <a:rPr lang="en-US" sz="1800" b="1" cap="none" spc="0" dirty="0" smtClean="0">
                          <a:ln>
                            <a:noFill/>
                          </a:ln>
                          <a:solidFill>
                            <a:schemeClr val="tx1"/>
                          </a:solidFill>
                          <a:effectLst/>
                        </a:rPr>
                        <a:t>Wk6</a:t>
                      </a:r>
                      <a:endParaRPr lang="en-US" sz="1800" b="1" cap="none" spc="0" dirty="0">
                        <a:ln>
                          <a:noFill/>
                        </a:ln>
                        <a:solidFill>
                          <a:schemeClr val="tx1"/>
                        </a:solidFill>
                        <a:effectLst/>
                      </a:endParaRPr>
                    </a:p>
                  </a:txBody>
                  <a:tcPr marL="91445" marR="91445" marT="45718" marB="45718" anchor="ctr">
                    <a:solidFill>
                      <a:schemeClr val="bg2">
                        <a:lumMod val="75000"/>
                        <a:lumOff val="25000"/>
                      </a:schemeClr>
                    </a:solidFill>
                  </a:tcPr>
                </a:tc>
                <a:tc>
                  <a:txBody>
                    <a:bodyPr/>
                    <a:lstStyle/>
                    <a:p>
                      <a:pPr algn="ctr"/>
                      <a:r>
                        <a:rPr lang="en-US" sz="1800" b="1" cap="none" spc="0" dirty="0" smtClean="0">
                          <a:ln>
                            <a:noFill/>
                          </a:ln>
                          <a:solidFill>
                            <a:schemeClr val="tx1"/>
                          </a:solidFill>
                          <a:effectLst/>
                        </a:rPr>
                        <a:t>Wk7</a:t>
                      </a:r>
                      <a:endParaRPr lang="en-US" sz="1800" b="1" cap="none" spc="0" dirty="0">
                        <a:ln>
                          <a:noFill/>
                        </a:ln>
                        <a:solidFill>
                          <a:schemeClr val="tx1"/>
                        </a:solidFill>
                        <a:effectLst/>
                      </a:endParaRPr>
                    </a:p>
                  </a:txBody>
                  <a:tcPr marL="91445" marR="91445" marT="45718" marB="45718" anchor="ctr">
                    <a:solidFill>
                      <a:schemeClr val="bg2">
                        <a:lumMod val="75000"/>
                        <a:lumOff val="25000"/>
                      </a:schemeClr>
                    </a:solidFill>
                  </a:tcPr>
                </a:tc>
              </a:tr>
              <a:tr h="493246">
                <a:tc>
                  <a:txBody>
                    <a:bodyPr/>
                    <a:lstStyle/>
                    <a:p>
                      <a:pPr marL="0" marR="0" lvl="0" indent="0" algn="l" defTabSz="685983" rtl="0" eaLnBrk="1" fontAlgn="auto" latinLnBrk="0" hangingPunct="1">
                        <a:lnSpc>
                          <a:spcPct val="100000"/>
                        </a:lnSpc>
                        <a:spcBef>
                          <a:spcPts val="0"/>
                        </a:spcBef>
                        <a:spcAft>
                          <a:spcPts val="0"/>
                        </a:spcAft>
                        <a:buClrTx/>
                        <a:buSzTx/>
                        <a:buFontTx/>
                        <a:buNone/>
                        <a:tabLst/>
                        <a:defRPr/>
                      </a:pPr>
                      <a:r>
                        <a:rPr lang="en-US" sz="1600" b="1" cap="none" spc="0" dirty="0" smtClean="0">
                          <a:ln>
                            <a:noFill/>
                          </a:ln>
                          <a:solidFill>
                            <a:schemeClr val="tx1"/>
                          </a:solidFill>
                          <a:effectLst/>
                        </a:rPr>
                        <a:t>Literature Review</a:t>
                      </a:r>
                    </a:p>
                  </a:txBody>
                  <a:tcPr marL="91445" marR="91445" marT="45718" marB="45718" anchor="ctr">
                    <a:solidFill>
                      <a:schemeClr val="bg2">
                        <a:lumMod val="75000"/>
                        <a:lumOff val="25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r>
              <a:tr h="504034">
                <a:tc>
                  <a:txBody>
                    <a:bodyPr/>
                    <a:lstStyle/>
                    <a:p>
                      <a:pPr marL="0" marR="0" lvl="0" indent="0" algn="l" defTabSz="685983" rtl="0" eaLnBrk="1" fontAlgn="auto" latinLnBrk="0" hangingPunct="1">
                        <a:lnSpc>
                          <a:spcPct val="100000"/>
                        </a:lnSpc>
                        <a:spcBef>
                          <a:spcPts val="0"/>
                        </a:spcBef>
                        <a:spcAft>
                          <a:spcPts val="0"/>
                        </a:spcAft>
                        <a:buClrTx/>
                        <a:buSzTx/>
                        <a:buFontTx/>
                        <a:buNone/>
                        <a:tabLst/>
                        <a:defRPr/>
                      </a:pPr>
                      <a:r>
                        <a:rPr lang="en-US" sz="1600" b="1" cap="none" spc="0" dirty="0" smtClean="0">
                          <a:ln>
                            <a:noFill/>
                          </a:ln>
                          <a:solidFill>
                            <a:schemeClr val="tx1"/>
                          </a:solidFill>
                          <a:effectLst/>
                        </a:rPr>
                        <a:t>Requirement </a:t>
                      </a:r>
                      <a:r>
                        <a:rPr lang="en-US" sz="1600" b="1" cap="none" spc="0" baseline="0" dirty="0" smtClean="0">
                          <a:ln>
                            <a:noFill/>
                          </a:ln>
                          <a:solidFill>
                            <a:schemeClr val="tx1"/>
                          </a:solidFill>
                          <a:effectLst/>
                        </a:rPr>
                        <a:t> </a:t>
                      </a:r>
                      <a:r>
                        <a:rPr lang="en-US" sz="1600" b="1" cap="none" spc="0" dirty="0" smtClean="0">
                          <a:ln>
                            <a:noFill/>
                          </a:ln>
                          <a:solidFill>
                            <a:schemeClr val="tx1"/>
                          </a:solidFill>
                          <a:effectLst/>
                        </a:rPr>
                        <a:t>Analysis</a:t>
                      </a:r>
                      <a:endParaRPr lang="en-US" sz="1600" b="1" cap="none" spc="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91445" marR="91445" marT="45718" marB="45718" anchor="ctr">
                    <a:solidFill>
                      <a:schemeClr val="bg2">
                        <a:lumMod val="75000"/>
                        <a:lumOff val="25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r>
              <a:tr h="504034">
                <a:tc>
                  <a:txBody>
                    <a:bodyPr/>
                    <a:lstStyle/>
                    <a:p>
                      <a:pPr marL="0" marR="0" lvl="0" indent="0" algn="l" defTabSz="685983" rtl="0" eaLnBrk="1" fontAlgn="auto" latinLnBrk="0" hangingPunct="1">
                        <a:lnSpc>
                          <a:spcPct val="100000"/>
                        </a:lnSpc>
                        <a:spcBef>
                          <a:spcPts val="0"/>
                        </a:spcBef>
                        <a:spcAft>
                          <a:spcPts val="0"/>
                        </a:spcAft>
                        <a:buClrTx/>
                        <a:buSzTx/>
                        <a:buFontTx/>
                        <a:buNone/>
                        <a:tabLst/>
                        <a:defRPr/>
                      </a:pPr>
                      <a:r>
                        <a:rPr lang="en-US" sz="1600" b="1" cap="none" spc="0" dirty="0" smtClean="0">
                          <a:ln>
                            <a:noFill/>
                          </a:ln>
                          <a:solidFill>
                            <a:schemeClr val="tx1"/>
                          </a:solidFill>
                          <a:effectLst/>
                        </a:rPr>
                        <a:t>Human Factors</a:t>
                      </a:r>
                      <a:endParaRPr lang="en-US" sz="1600" b="1" cap="none" spc="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91445" marR="91445" marT="45718" marB="45718" anchor="ctr">
                    <a:solidFill>
                      <a:schemeClr val="bg2">
                        <a:lumMod val="75000"/>
                        <a:lumOff val="25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r>
              <a:tr h="504034">
                <a:tc>
                  <a:txBody>
                    <a:bodyPr/>
                    <a:lstStyle/>
                    <a:p>
                      <a:pPr marL="0" marR="0" lvl="0" indent="0" algn="l" defTabSz="685983" rtl="0" eaLnBrk="1" fontAlgn="auto" latinLnBrk="0" hangingPunct="1">
                        <a:lnSpc>
                          <a:spcPct val="100000"/>
                        </a:lnSpc>
                        <a:spcBef>
                          <a:spcPts val="0"/>
                        </a:spcBef>
                        <a:spcAft>
                          <a:spcPts val="0"/>
                        </a:spcAft>
                        <a:buClrTx/>
                        <a:buSzTx/>
                        <a:buFontTx/>
                        <a:buNone/>
                        <a:tabLst/>
                        <a:defRPr/>
                      </a:pPr>
                      <a:r>
                        <a:rPr lang="en-US" sz="1600" b="1" cap="none" spc="0" dirty="0" smtClean="0">
                          <a:ln>
                            <a:noFill/>
                          </a:ln>
                          <a:solidFill>
                            <a:schemeClr val="tx1"/>
                          </a:solidFill>
                          <a:effectLst/>
                        </a:rPr>
                        <a:t>Problem Formulation</a:t>
                      </a:r>
                      <a:endParaRPr lang="en-US" sz="1600" b="1" cap="none" spc="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91445" marR="91445" marT="45718" marB="45718" anchor="ctr">
                    <a:solidFill>
                      <a:schemeClr val="bg2">
                        <a:lumMod val="75000"/>
                        <a:lumOff val="25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r>
              <a:tr h="504034">
                <a:tc>
                  <a:txBody>
                    <a:bodyPr/>
                    <a:lstStyle/>
                    <a:p>
                      <a:r>
                        <a:rPr lang="en-US" sz="1600" b="1" cap="none" spc="0" dirty="0" smtClean="0">
                          <a:ln>
                            <a:noFill/>
                          </a:ln>
                          <a:solidFill>
                            <a:schemeClr val="tx1"/>
                          </a:solidFill>
                          <a:effectLst/>
                        </a:rPr>
                        <a:t>Progress Report</a:t>
                      </a:r>
                      <a:endParaRPr lang="en-US" sz="1600" b="1" cap="none" spc="0" dirty="0">
                        <a:ln>
                          <a:noFill/>
                        </a:ln>
                        <a:solidFill>
                          <a:schemeClr val="tx1"/>
                        </a:solidFill>
                        <a:effectLst/>
                      </a:endParaRPr>
                    </a:p>
                  </a:txBody>
                  <a:tcPr marL="91445" marR="91445" marT="45718" marB="45718" anchor="ctr">
                    <a:solidFill>
                      <a:schemeClr val="bg2">
                        <a:lumMod val="75000"/>
                        <a:lumOff val="25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r>
              <a:tr h="504034">
                <a:tc>
                  <a:txBody>
                    <a:bodyPr/>
                    <a:lstStyle/>
                    <a:p>
                      <a:pPr marL="0" marR="0" lvl="0" indent="0" algn="l" defTabSz="685983" rtl="0" eaLnBrk="1" fontAlgn="auto" latinLnBrk="0" hangingPunct="1">
                        <a:lnSpc>
                          <a:spcPct val="100000"/>
                        </a:lnSpc>
                        <a:spcBef>
                          <a:spcPts val="0"/>
                        </a:spcBef>
                        <a:spcAft>
                          <a:spcPts val="0"/>
                        </a:spcAft>
                        <a:buClrTx/>
                        <a:buSzTx/>
                        <a:buFontTx/>
                        <a:buNone/>
                        <a:tabLst/>
                        <a:defRPr/>
                      </a:pPr>
                      <a:r>
                        <a:rPr lang="en-US" sz="1600" b="1" cap="none" spc="0" dirty="0" smtClean="0">
                          <a:ln>
                            <a:noFill/>
                          </a:ln>
                          <a:solidFill>
                            <a:schemeClr val="tx1"/>
                          </a:solidFill>
                          <a:effectLst/>
                        </a:rPr>
                        <a:t>Concept generation </a:t>
                      </a:r>
                      <a:endParaRPr lang="en-US" sz="1600" b="1" cap="none" spc="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91445" marR="91445" marT="45718" marB="45718" anchor="ctr">
                    <a:solidFill>
                      <a:schemeClr val="bg2">
                        <a:lumMod val="75000"/>
                        <a:lumOff val="25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r>
              <a:tr h="504034">
                <a:tc>
                  <a:txBody>
                    <a:bodyPr/>
                    <a:lstStyle/>
                    <a:p>
                      <a:pPr marL="0" marR="0" lvl="0" indent="0" algn="l" defTabSz="685983" rtl="0" eaLnBrk="1" fontAlgn="auto" latinLnBrk="0" hangingPunct="1">
                        <a:lnSpc>
                          <a:spcPct val="100000"/>
                        </a:lnSpc>
                        <a:spcBef>
                          <a:spcPts val="0"/>
                        </a:spcBef>
                        <a:spcAft>
                          <a:spcPts val="0"/>
                        </a:spcAft>
                        <a:buClrTx/>
                        <a:buSzTx/>
                        <a:buFontTx/>
                        <a:buNone/>
                        <a:tabLst/>
                        <a:defRPr/>
                      </a:pPr>
                      <a:r>
                        <a:rPr lang="en-US" sz="1600" b="1" cap="none" spc="0" dirty="0" smtClean="0">
                          <a:ln>
                            <a:noFill/>
                          </a:ln>
                          <a:solidFill>
                            <a:schemeClr val="tx1"/>
                          </a:solidFill>
                          <a:effectLst/>
                        </a:rPr>
                        <a:t>Creative Design</a:t>
                      </a:r>
                      <a:endParaRPr lang="en-US" sz="1600" b="1" cap="none" spc="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91445" marR="91445" marT="45718" marB="45718" anchor="ctr">
                    <a:solidFill>
                      <a:schemeClr val="bg2">
                        <a:lumMod val="75000"/>
                        <a:lumOff val="25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r>
              <a:tr h="504034">
                <a:tc>
                  <a:txBody>
                    <a:bodyPr/>
                    <a:lstStyle/>
                    <a:p>
                      <a:pPr marL="0" marR="0" lvl="0" indent="0" algn="l" rtl="0">
                        <a:lnSpc>
                          <a:spcPct val="115000"/>
                        </a:lnSpc>
                        <a:spcBef>
                          <a:spcPts val="0"/>
                        </a:spcBef>
                        <a:spcAft>
                          <a:spcPts val="0"/>
                        </a:spcAft>
                        <a:buFont typeface="+mj-lt"/>
                        <a:buNone/>
                      </a:pPr>
                      <a:r>
                        <a:rPr lang="en-US" sz="1600" b="1" cap="none" spc="0" dirty="0" smtClean="0">
                          <a:ln>
                            <a:noFill/>
                          </a:ln>
                          <a:solidFill>
                            <a:schemeClr val="tx1"/>
                          </a:solidFill>
                          <a:effectLst/>
                        </a:rPr>
                        <a:t>Design evaluation</a:t>
                      </a:r>
                      <a:endParaRPr lang="en-US" sz="1600" b="1" cap="none" spc="0" dirty="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91445" marR="91445" marT="45718" marB="45718" anchor="ctr">
                    <a:solidFill>
                      <a:schemeClr val="bg2">
                        <a:lumMod val="75000"/>
                        <a:lumOff val="25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r>
              <a:tr h="335266">
                <a:tc>
                  <a:txBody>
                    <a:bodyPr/>
                    <a:lstStyle/>
                    <a:p>
                      <a:r>
                        <a:rPr lang="en-US" sz="1600" b="1" cap="none" spc="0" dirty="0" smtClean="0">
                          <a:ln>
                            <a:noFill/>
                          </a:ln>
                          <a:solidFill>
                            <a:schemeClr val="tx1"/>
                          </a:solidFill>
                          <a:effectLst/>
                        </a:rPr>
                        <a:t>Final Report</a:t>
                      </a:r>
                      <a:endParaRPr lang="en-US" sz="1600" b="1" cap="none" spc="0" dirty="0">
                        <a:ln>
                          <a:noFill/>
                        </a:ln>
                        <a:solidFill>
                          <a:schemeClr val="tx1"/>
                        </a:solidFill>
                        <a:effectLst/>
                      </a:endParaRPr>
                    </a:p>
                  </a:txBody>
                  <a:tcPr marL="91445" marR="91445" marT="45718" marB="45718" anchor="ctr">
                    <a:solidFill>
                      <a:schemeClr val="bg2">
                        <a:lumMod val="75000"/>
                        <a:lumOff val="25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c>
                  <a:txBody>
                    <a:bodyPr/>
                    <a:lstStyle/>
                    <a:p>
                      <a:endParaRPr lang="en-US" sz="1300" b="1" cap="none" spc="0" dirty="0">
                        <a:ln>
                          <a:noFill/>
                        </a:ln>
                        <a:solidFill>
                          <a:schemeClr val="tx1"/>
                        </a:solidFill>
                        <a:effectLst/>
                      </a:endParaRPr>
                    </a:p>
                  </a:txBody>
                  <a:tcPr marL="91445" marR="91445" marT="45718" marB="45718" anchor="ctr">
                    <a:solidFill>
                      <a:schemeClr val="bg2">
                        <a:lumMod val="90000"/>
                        <a:lumOff val="10000"/>
                      </a:schemeClr>
                    </a:solidFill>
                  </a:tcPr>
                </a:tc>
              </a:tr>
            </a:tbl>
          </a:graphicData>
        </a:graphic>
      </p:graphicFrame>
      <p:grpSp>
        <p:nvGrpSpPr>
          <p:cNvPr id="36967" name="Group 61445"/>
          <p:cNvGrpSpPr>
            <a:grpSpLocks/>
          </p:cNvGrpSpPr>
          <p:nvPr/>
        </p:nvGrpSpPr>
        <p:grpSpPr bwMode="auto">
          <a:xfrm>
            <a:off x="2843213" y="1700213"/>
            <a:ext cx="5608637" cy="4137025"/>
            <a:chOff x="2843808" y="1700808"/>
            <a:chExt cx="5607422" cy="4137099"/>
          </a:xfrm>
        </p:grpSpPr>
        <p:sp>
          <p:nvSpPr>
            <p:cNvPr id="61445" name="Rounded Rectangle 61444"/>
            <p:cNvSpPr/>
            <p:nvPr/>
          </p:nvSpPr>
          <p:spPr>
            <a:xfrm>
              <a:off x="2843808" y="1700808"/>
              <a:ext cx="791990" cy="144465"/>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6" name="Rounded Rectangle 115"/>
            <p:cNvSpPr/>
            <p:nvPr/>
          </p:nvSpPr>
          <p:spPr>
            <a:xfrm>
              <a:off x="2843808" y="2183417"/>
              <a:ext cx="1583982" cy="144465"/>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7" name="Rounded Rectangle 116"/>
            <p:cNvSpPr/>
            <p:nvPr/>
          </p:nvSpPr>
          <p:spPr>
            <a:xfrm>
              <a:off x="3635798" y="2667612"/>
              <a:ext cx="791991" cy="185741"/>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8" name="Rounded Rectangle 117"/>
            <p:cNvSpPr/>
            <p:nvPr/>
          </p:nvSpPr>
          <p:spPr>
            <a:xfrm>
              <a:off x="4427790" y="3191497"/>
              <a:ext cx="791990" cy="185741"/>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6974" name="AutoShape 13"/>
            <p:cNvSpPr>
              <a:spLocks noChangeArrowheads="1"/>
            </p:cNvSpPr>
            <p:nvPr/>
          </p:nvSpPr>
          <p:spPr bwMode="auto">
            <a:xfrm>
              <a:off x="5044653" y="3645024"/>
              <a:ext cx="350838" cy="320675"/>
            </a:xfrm>
            <a:prstGeom prst="diamond">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350"/>
                </a:spcBef>
                <a:buClr>
                  <a:schemeClr val="accent1"/>
                </a:buClr>
                <a:buSzPct val="100000"/>
                <a:buFont typeface="Arial" panose="020B0604020202020204" pitchFamily="34" charset="0"/>
                <a:buChar char="•"/>
                <a:defRPr>
                  <a:solidFill>
                    <a:schemeClr val="tx1"/>
                  </a:solidFill>
                  <a:latin typeface="Corbel" panose="020B0503020204020204" pitchFamily="34" charset="0"/>
                </a:defRPr>
              </a:lvl1pPr>
              <a:lvl2pPr marL="742950" indent="-285750">
                <a:lnSpc>
                  <a:spcPct val="90000"/>
                </a:lnSpc>
                <a:spcBef>
                  <a:spcPts val="900"/>
                </a:spcBef>
                <a:buClr>
                  <a:schemeClr val="accent1"/>
                </a:buClr>
                <a:buSzPct val="100000"/>
                <a:buFont typeface="Arial" panose="020B0604020202020204" pitchFamily="34" charset="0"/>
                <a:buChar char="•"/>
                <a:defRPr sz="1500">
                  <a:solidFill>
                    <a:schemeClr val="tx1"/>
                  </a:solidFill>
                  <a:latin typeface="Corbel" panose="020B0503020204020204" pitchFamily="34" charset="0"/>
                </a:defRPr>
              </a:lvl2pPr>
              <a:lvl3pPr marL="1143000" indent="-228600">
                <a:lnSpc>
                  <a:spcPct val="90000"/>
                </a:lnSpc>
                <a:spcBef>
                  <a:spcPts val="450"/>
                </a:spcBef>
                <a:buClr>
                  <a:schemeClr val="accent1"/>
                </a:buClr>
                <a:buSzPct val="100000"/>
                <a:buFont typeface="Arial" panose="020B0604020202020204" pitchFamily="34" charset="0"/>
                <a:buChar char="•"/>
                <a:defRPr sz="1300">
                  <a:solidFill>
                    <a:schemeClr val="tx1"/>
                  </a:solidFill>
                  <a:latin typeface="Corbel" panose="020B0503020204020204" pitchFamily="34" charset="0"/>
                </a:defRPr>
              </a:lvl3pPr>
              <a:lvl4pPr marL="16002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4pPr>
              <a:lvl5pPr marL="20574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5pPr>
              <a:lvl6pPr marL="25146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6pPr>
              <a:lvl7pPr marL="29718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7pPr>
              <a:lvl8pPr marL="34290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8pPr>
              <a:lvl9pPr marL="38862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9pPr>
            </a:lstStyle>
            <a:p>
              <a:pPr algn="ctr" eaLnBrk="1" hangingPunct="1">
                <a:lnSpc>
                  <a:spcPct val="100000"/>
                </a:lnSpc>
                <a:spcBef>
                  <a:spcPct val="0"/>
                </a:spcBef>
                <a:buClrTx/>
                <a:buSzTx/>
                <a:buFontTx/>
                <a:buNone/>
              </a:pPr>
              <a:endParaRPr lang="en-US" altLang="en-US" sz="2400">
                <a:solidFill>
                  <a:schemeClr val="tx2"/>
                </a:solidFill>
                <a:latin typeface="Times New Roman" panose="02020603050405020304" pitchFamily="18" charset="0"/>
              </a:endParaRPr>
            </a:p>
          </p:txBody>
        </p:sp>
        <p:sp>
          <p:nvSpPr>
            <p:cNvPr id="36975" name="AutoShape 13"/>
            <p:cNvSpPr>
              <a:spLocks noChangeArrowheads="1"/>
            </p:cNvSpPr>
            <p:nvPr/>
          </p:nvSpPr>
          <p:spPr bwMode="auto">
            <a:xfrm>
              <a:off x="8100392" y="5517232"/>
              <a:ext cx="350838" cy="320675"/>
            </a:xfrm>
            <a:prstGeom prst="diamond">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350"/>
                </a:spcBef>
                <a:buClr>
                  <a:schemeClr val="accent1"/>
                </a:buClr>
                <a:buSzPct val="100000"/>
                <a:buFont typeface="Arial" panose="020B0604020202020204" pitchFamily="34" charset="0"/>
                <a:buChar char="•"/>
                <a:defRPr>
                  <a:solidFill>
                    <a:schemeClr val="tx1"/>
                  </a:solidFill>
                  <a:latin typeface="Corbel" panose="020B0503020204020204" pitchFamily="34" charset="0"/>
                </a:defRPr>
              </a:lvl1pPr>
              <a:lvl2pPr marL="742950" indent="-285750">
                <a:lnSpc>
                  <a:spcPct val="90000"/>
                </a:lnSpc>
                <a:spcBef>
                  <a:spcPts val="900"/>
                </a:spcBef>
                <a:buClr>
                  <a:schemeClr val="accent1"/>
                </a:buClr>
                <a:buSzPct val="100000"/>
                <a:buFont typeface="Arial" panose="020B0604020202020204" pitchFamily="34" charset="0"/>
                <a:buChar char="•"/>
                <a:defRPr sz="1500">
                  <a:solidFill>
                    <a:schemeClr val="tx1"/>
                  </a:solidFill>
                  <a:latin typeface="Corbel" panose="020B0503020204020204" pitchFamily="34" charset="0"/>
                </a:defRPr>
              </a:lvl2pPr>
              <a:lvl3pPr marL="1143000" indent="-228600">
                <a:lnSpc>
                  <a:spcPct val="90000"/>
                </a:lnSpc>
                <a:spcBef>
                  <a:spcPts val="450"/>
                </a:spcBef>
                <a:buClr>
                  <a:schemeClr val="accent1"/>
                </a:buClr>
                <a:buSzPct val="100000"/>
                <a:buFont typeface="Arial" panose="020B0604020202020204" pitchFamily="34" charset="0"/>
                <a:buChar char="•"/>
                <a:defRPr sz="1300">
                  <a:solidFill>
                    <a:schemeClr val="tx1"/>
                  </a:solidFill>
                  <a:latin typeface="Corbel" panose="020B0503020204020204" pitchFamily="34" charset="0"/>
                </a:defRPr>
              </a:lvl3pPr>
              <a:lvl4pPr marL="16002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4pPr>
              <a:lvl5pPr marL="20574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5pPr>
              <a:lvl6pPr marL="25146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6pPr>
              <a:lvl7pPr marL="29718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7pPr>
              <a:lvl8pPr marL="34290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8pPr>
              <a:lvl9pPr marL="38862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9pPr>
            </a:lstStyle>
            <a:p>
              <a:pPr algn="ctr" eaLnBrk="1" hangingPunct="1">
                <a:lnSpc>
                  <a:spcPct val="100000"/>
                </a:lnSpc>
                <a:spcBef>
                  <a:spcPct val="0"/>
                </a:spcBef>
                <a:buClrTx/>
                <a:buSzTx/>
                <a:buFontTx/>
                <a:buNone/>
              </a:pPr>
              <a:endParaRPr lang="en-US" altLang="en-US" sz="2400">
                <a:solidFill>
                  <a:schemeClr val="tx2"/>
                </a:solidFill>
                <a:latin typeface="Times New Roman" panose="02020603050405020304" pitchFamily="18" charset="0"/>
              </a:endParaRPr>
            </a:p>
          </p:txBody>
        </p:sp>
        <p:sp>
          <p:nvSpPr>
            <p:cNvPr id="120" name="Rounded Rectangle 119"/>
            <p:cNvSpPr/>
            <p:nvPr/>
          </p:nvSpPr>
          <p:spPr>
            <a:xfrm>
              <a:off x="5219780" y="4148777"/>
              <a:ext cx="803101" cy="173040"/>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1" name="Rounded Rectangle 120"/>
            <p:cNvSpPr/>
            <p:nvPr/>
          </p:nvSpPr>
          <p:spPr>
            <a:xfrm>
              <a:off x="6022881" y="4725049"/>
              <a:ext cx="780881" cy="144466"/>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2" name="Rounded Rectangle 121"/>
            <p:cNvSpPr/>
            <p:nvPr/>
          </p:nvSpPr>
          <p:spPr>
            <a:xfrm>
              <a:off x="6011772" y="5226708"/>
              <a:ext cx="1583982" cy="142878"/>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61447" name="Slide Number Placeholder 61446"/>
          <p:cNvSpPr>
            <a:spLocks noGrp="1"/>
          </p:cNvSpPr>
          <p:nvPr>
            <p:ph type="sldNum" sz="quarter" idx="11"/>
          </p:nvPr>
        </p:nvSpPr>
        <p:spPr/>
        <p:txBody>
          <a:bodyPr/>
          <a:lstStyle/>
          <a:p>
            <a:pPr>
              <a:defRPr/>
            </a:pPr>
            <a:fld id="{44E40E7F-1C80-4FE6-9C85-71FA32EF8B28}" type="slidenum">
              <a:rPr lang="en-US" altLang="en-US" smtClean="0"/>
              <a:pPr>
                <a:defRPr/>
              </a:pPr>
              <a:t>13</a:t>
            </a:fld>
            <a:endParaRPr lang="en-US" altLang="en-US" dirty="0"/>
          </a:p>
        </p:txBody>
      </p:sp>
      <p:sp>
        <p:nvSpPr>
          <p:cNvPr id="36969" name="Rectangle 61447"/>
          <p:cNvSpPr>
            <a:spLocks noChangeArrowheads="1"/>
          </p:cNvSpPr>
          <p:nvPr/>
        </p:nvSpPr>
        <p:spPr bwMode="auto">
          <a:xfrm>
            <a:off x="525463" y="333375"/>
            <a:ext cx="439896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3200" b="1" dirty="0">
                <a:solidFill>
                  <a:srgbClr val="9ADCFF"/>
                </a:solidFill>
              </a:rPr>
              <a:t>Gantt Chart </a:t>
            </a:r>
            <a:r>
              <a:rPr lang="en-US" altLang="en-US" sz="3200" b="1" dirty="0" smtClean="0">
                <a:solidFill>
                  <a:srgbClr val="9ADCFF"/>
                </a:solidFill>
              </a:rPr>
              <a:t>Example*</a:t>
            </a:r>
            <a:endParaRPr lang="en-US" altLang="en-US" sz="3200" b="1" dirty="0">
              <a:solidFill>
                <a:srgbClr val="9ADCFF"/>
              </a:solidFill>
            </a:endParaRPr>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a:xfrm>
            <a:off x="319088" y="260350"/>
            <a:ext cx="5757862" cy="700088"/>
          </a:xfrm>
        </p:spPr>
        <p:txBody>
          <a:bodyPr/>
          <a:lstStyle/>
          <a:p>
            <a:pPr fontAlgn="auto">
              <a:spcAft>
                <a:spcPts val="0"/>
              </a:spcAft>
              <a:defRPr/>
            </a:pPr>
            <a:r>
              <a:rPr lang="en-US" altLang="en-US" sz="3200" b="1" dirty="0">
                <a:solidFill>
                  <a:srgbClr val="56C5FF">
                    <a:lumMod val="60000"/>
                    <a:lumOff val="40000"/>
                  </a:srgbClr>
                </a:solidFill>
                <a:latin typeface="Arial" panose="020B0604020202020204" pitchFamily="34" charset="0"/>
                <a:ea typeface="+mn-ea"/>
                <a:cs typeface="Arial" panose="020B0604020202020204" pitchFamily="34" charset="0"/>
              </a:rPr>
              <a:t>Project Planning Summary</a:t>
            </a:r>
          </a:p>
        </p:txBody>
      </p:sp>
      <p:sp>
        <p:nvSpPr>
          <p:cNvPr id="37891" name="Rectangle 3"/>
          <p:cNvSpPr>
            <a:spLocks noGrp="1" noChangeArrowheads="1"/>
          </p:cNvSpPr>
          <p:nvPr>
            <p:ph type="body" sz="half" idx="1"/>
          </p:nvPr>
        </p:nvSpPr>
        <p:spPr>
          <a:xfrm>
            <a:off x="468313" y="1182688"/>
            <a:ext cx="6645275" cy="4622800"/>
          </a:xfrm>
        </p:spPr>
        <p:txBody>
          <a:bodyPr/>
          <a:lstStyle/>
          <a:p>
            <a:pPr eaLnBrk="1" hangingPunct="1">
              <a:lnSpc>
                <a:spcPct val="100000"/>
              </a:lnSpc>
            </a:pPr>
            <a:r>
              <a:rPr lang="en-US" altLang="en-US" sz="2800" b="1" smtClean="0"/>
              <a:t>Create WBS to identify activities</a:t>
            </a:r>
          </a:p>
          <a:p>
            <a:pPr eaLnBrk="1" hangingPunct="1">
              <a:lnSpc>
                <a:spcPct val="100000"/>
              </a:lnSpc>
            </a:pPr>
            <a:r>
              <a:rPr lang="en-US" altLang="en-US" sz="2800" b="1" smtClean="0"/>
              <a:t>Estimate time durations</a:t>
            </a:r>
          </a:p>
          <a:p>
            <a:pPr eaLnBrk="1" hangingPunct="1">
              <a:lnSpc>
                <a:spcPct val="100000"/>
              </a:lnSpc>
            </a:pPr>
            <a:r>
              <a:rPr lang="en-US" altLang="en-US" sz="2800" b="1" smtClean="0"/>
              <a:t>Assign the right person to the right task</a:t>
            </a:r>
          </a:p>
          <a:p>
            <a:pPr eaLnBrk="1" hangingPunct="1">
              <a:lnSpc>
                <a:spcPct val="100000"/>
              </a:lnSpc>
            </a:pPr>
            <a:r>
              <a:rPr lang="en-US" altLang="en-US" sz="2800" b="1" smtClean="0"/>
              <a:t>Note dependencies between tasks</a:t>
            </a:r>
          </a:p>
          <a:p>
            <a:pPr eaLnBrk="1" hangingPunct="1">
              <a:lnSpc>
                <a:spcPct val="100000"/>
              </a:lnSpc>
            </a:pPr>
            <a:r>
              <a:rPr lang="en-US" altLang="en-US" sz="2800" b="1" smtClean="0"/>
              <a:t>Schedule activities using a Gantt chart</a:t>
            </a:r>
          </a:p>
          <a:p>
            <a:pPr eaLnBrk="1" hangingPunct="1">
              <a:lnSpc>
                <a:spcPct val="100000"/>
              </a:lnSpc>
            </a:pPr>
            <a:r>
              <a:rPr lang="en-US" altLang="en-US" sz="2800" b="1" smtClean="0"/>
              <a:t>Put plan into action</a:t>
            </a:r>
          </a:p>
          <a:p>
            <a:pPr eaLnBrk="1" hangingPunct="1">
              <a:lnSpc>
                <a:spcPct val="100000"/>
              </a:lnSpc>
            </a:pPr>
            <a:r>
              <a:rPr lang="en-AU" altLang="en-US" sz="2800" b="1" smtClean="0"/>
              <a:t>Document, document, document</a:t>
            </a:r>
            <a:r>
              <a:rPr lang="en-US" altLang="en-US" sz="2800" b="1" smtClean="0"/>
              <a:t> !</a:t>
            </a:r>
            <a:endParaRPr lang="en-AU" altLang="en-US" sz="2800" b="1" smtClean="0"/>
          </a:p>
        </p:txBody>
      </p:sp>
      <p:graphicFrame>
        <p:nvGraphicFramePr>
          <p:cNvPr id="37892" name="Object 4"/>
          <p:cNvGraphicFramePr>
            <a:graphicFrameLocks noGrp="1" noChangeAspect="1"/>
          </p:cNvGraphicFramePr>
          <p:nvPr>
            <p:ph sz="half" idx="2"/>
          </p:nvPr>
        </p:nvGraphicFramePr>
        <p:xfrm>
          <a:off x="5867400" y="509588"/>
          <a:ext cx="952500" cy="457200"/>
        </p:xfrm>
        <a:graphic>
          <a:graphicData uri="http://schemas.openxmlformats.org/presentationml/2006/ole">
            <mc:AlternateContent xmlns:mc="http://schemas.openxmlformats.org/markup-compatibility/2006">
              <mc:Choice xmlns:v="urn:schemas-microsoft-com:vml" Requires="v">
                <p:oleObj spid="_x0000_s37905" name="Photo Editor Photo" r:id="rId3" imgW="952633" imgH="457143" progId="MSPhotoEd.3">
                  <p:embed/>
                </p:oleObj>
              </mc:Choice>
              <mc:Fallback>
                <p:oleObj name="Photo Editor Photo" r:id="rId3" imgW="952633" imgH="457143" progId="MSPhotoEd.3">
                  <p:embed/>
                  <p:pic>
                    <p:nvPicPr>
                      <p:cNvPr id="0" name="Object 4"/>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509588"/>
                        <a:ext cx="9525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7893" name="Slide Number Placeholder 5"/>
          <p:cNvSpPr>
            <a:spLocks noGrp="1"/>
          </p:cNvSpPr>
          <p:nvPr>
            <p:ph type="sldNum" sz="quarter" idx="11"/>
          </p:nvPr>
        </p:nvSpPr>
        <p:spPr bwMode="auto">
          <a:xfrm>
            <a:off x="8142288" y="6381750"/>
            <a:ext cx="631825" cy="276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350"/>
              </a:spcBef>
              <a:buClr>
                <a:schemeClr val="accent1"/>
              </a:buClr>
              <a:buSzPct val="100000"/>
              <a:buFont typeface="Arial" panose="020B0604020202020204" pitchFamily="34" charset="0"/>
              <a:buChar char="•"/>
              <a:defRPr>
                <a:solidFill>
                  <a:schemeClr val="tx1"/>
                </a:solidFill>
                <a:latin typeface="Corbel" panose="020B0503020204020204" pitchFamily="34" charset="0"/>
              </a:defRPr>
            </a:lvl1pPr>
            <a:lvl2pPr marL="742950" indent="-285750">
              <a:lnSpc>
                <a:spcPct val="90000"/>
              </a:lnSpc>
              <a:spcBef>
                <a:spcPts val="900"/>
              </a:spcBef>
              <a:buClr>
                <a:schemeClr val="accent1"/>
              </a:buClr>
              <a:buSzPct val="100000"/>
              <a:buFont typeface="Arial" panose="020B0604020202020204" pitchFamily="34" charset="0"/>
              <a:buChar char="•"/>
              <a:defRPr sz="1500">
                <a:solidFill>
                  <a:schemeClr val="tx1"/>
                </a:solidFill>
                <a:latin typeface="Corbel" panose="020B0503020204020204" pitchFamily="34" charset="0"/>
              </a:defRPr>
            </a:lvl2pPr>
            <a:lvl3pPr marL="1143000" indent="-228600">
              <a:lnSpc>
                <a:spcPct val="90000"/>
              </a:lnSpc>
              <a:spcBef>
                <a:spcPts val="450"/>
              </a:spcBef>
              <a:buClr>
                <a:schemeClr val="accent1"/>
              </a:buClr>
              <a:buSzPct val="100000"/>
              <a:buFont typeface="Arial" panose="020B0604020202020204" pitchFamily="34" charset="0"/>
              <a:buChar char="•"/>
              <a:defRPr sz="1300">
                <a:solidFill>
                  <a:schemeClr val="tx1"/>
                </a:solidFill>
                <a:latin typeface="Corbel" panose="020B0503020204020204" pitchFamily="34" charset="0"/>
              </a:defRPr>
            </a:lvl3pPr>
            <a:lvl4pPr marL="16002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4pPr>
            <a:lvl5pPr marL="20574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5pPr>
            <a:lvl6pPr marL="25146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6pPr>
            <a:lvl7pPr marL="29718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7pPr>
            <a:lvl8pPr marL="34290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8pPr>
            <a:lvl9pPr marL="38862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9pPr>
          </a:lstStyle>
          <a:p>
            <a:pPr>
              <a:buFont typeface="Arial" panose="020B0604020202020204" pitchFamily="34" charset="0"/>
              <a:buNone/>
            </a:pPr>
            <a:fld id="{82910862-3A03-4C4C-9478-BA537375E510}" type="slidenum">
              <a:rPr lang="en-US" altLang="en-US" smtClean="0"/>
              <a:pPr>
                <a:buFont typeface="Arial" panose="020B0604020202020204" pitchFamily="34" charset="0"/>
                <a:buNone/>
              </a:pPr>
              <a:t>14</a:t>
            </a:fld>
            <a:endParaRPr lang="en-US" altLang="en-US" smtClean="0"/>
          </a:p>
        </p:txBody>
      </p:sp>
      <p:pic>
        <p:nvPicPr>
          <p:cNvPr id="37894" name="Picture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19925" y="333375"/>
            <a:ext cx="1909763" cy="547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512" y="2568853"/>
            <a:ext cx="8486775" cy="1724243"/>
          </a:xfrm>
        </p:spPr>
        <p:txBody>
          <a:bodyPr>
            <a:normAutofit/>
          </a:bodyPr>
          <a:lstStyle/>
          <a:p>
            <a:pPr algn="ctr" defTabSz="685983" eaLnBrk="1" fontAlgn="auto" hangingPunct="1">
              <a:spcAft>
                <a:spcPts val="0"/>
              </a:spcAft>
              <a:defRPr/>
            </a:pPr>
            <a:r>
              <a:rPr lang="en-US" altLang="en-US" sz="4400" b="1" dirty="0" smtClean="0"/>
              <a:t>Literature Review</a:t>
            </a:r>
            <a:br>
              <a:rPr lang="en-US" altLang="en-US" sz="4400" b="1" dirty="0" smtClean="0"/>
            </a:br>
            <a:r>
              <a:rPr lang="en-US" altLang="en-US" sz="4400" b="1" dirty="0" smtClean="0"/>
              <a:t/>
            </a:r>
            <a:br>
              <a:rPr lang="en-US" altLang="en-US" sz="4400" b="1" dirty="0" smtClean="0"/>
            </a:br>
            <a:endParaRPr lang="en-US" sz="4400" b="1" dirty="0"/>
          </a:p>
        </p:txBody>
      </p:sp>
      <p:sp>
        <p:nvSpPr>
          <p:cNvPr id="8" name="Title 1"/>
          <p:cNvSpPr txBox="1">
            <a:spLocks/>
          </p:cNvSpPr>
          <p:nvPr/>
        </p:nvSpPr>
        <p:spPr>
          <a:xfrm>
            <a:off x="-20004" y="3645024"/>
            <a:ext cx="8486775" cy="1656183"/>
          </a:xfrm>
          <a:prstGeom prst="rect">
            <a:avLst/>
          </a:prstGeom>
        </p:spPr>
        <p:txBody>
          <a:bodyPr vert="horz" lIns="91440" tIns="45720" rIns="91440" bIns="45720" rtlCol="0" anchor="b">
            <a:normAutofit/>
          </a:bodyPr>
          <a:lstStyle>
            <a:lvl1pPr algn="l" defTabSz="685800" rtl="0" eaLnBrk="0" fontAlgn="base" hangingPunct="0">
              <a:lnSpc>
                <a:spcPct val="80000"/>
              </a:lnSpc>
              <a:spcBef>
                <a:spcPct val="0"/>
              </a:spcBef>
              <a:spcAft>
                <a:spcPct val="0"/>
              </a:spcAft>
              <a:defRPr sz="4951" kern="1200" spc="75">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2700">
                <a:solidFill>
                  <a:schemeClr val="tx1"/>
                </a:solidFill>
                <a:latin typeface="Corbel" panose="020B0503020204020204" pitchFamily="34" charset="0"/>
              </a:defRPr>
            </a:lvl2pPr>
            <a:lvl3pPr algn="l" defTabSz="685800" rtl="0" eaLnBrk="0" fontAlgn="base" hangingPunct="0">
              <a:lnSpc>
                <a:spcPct val="90000"/>
              </a:lnSpc>
              <a:spcBef>
                <a:spcPct val="0"/>
              </a:spcBef>
              <a:spcAft>
                <a:spcPct val="0"/>
              </a:spcAft>
              <a:defRPr sz="2700">
                <a:solidFill>
                  <a:schemeClr val="tx1"/>
                </a:solidFill>
                <a:latin typeface="Corbel" panose="020B0503020204020204" pitchFamily="34" charset="0"/>
              </a:defRPr>
            </a:lvl3pPr>
            <a:lvl4pPr algn="l" defTabSz="685800" rtl="0" eaLnBrk="0" fontAlgn="base" hangingPunct="0">
              <a:lnSpc>
                <a:spcPct val="90000"/>
              </a:lnSpc>
              <a:spcBef>
                <a:spcPct val="0"/>
              </a:spcBef>
              <a:spcAft>
                <a:spcPct val="0"/>
              </a:spcAft>
              <a:defRPr sz="2700">
                <a:solidFill>
                  <a:schemeClr val="tx1"/>
                </a:solidFill>
                <a:latin typeface="Corbel" panose="020B0503020204020204" pitchFamily="34" charset="0"/>
              </a:defRPr>
            </a:lvl4pPr>
            <a:lvl5pPr algn="l" defTabSz="685800" rtl="0" eaLnBrk="0" fontAlgn="base" hangingPunct="0">
              <a:lnSpc>
                <a:spcPct val="90000"/>
              </a:lnSpc>
              <a:spcBef>
                <a:spcPct val="0"/>
              </a:spcBef>
              <a:spcAft>
                <a:spcPct val="0"/>
              </a:spcAft>
              <a:defRPr sz="2700">
                <a:solidFill>
                  <a:schemeClr val="tx1"/>
                </a:solidFill>
                <a:latin typeface="Corbel" panose="020B0503020204020204" pitchFamily="34" charset="0"/>
              </a:defRPr>
            </a:lvl5pPr>
            <a:lvl6pPr marL="457200" algn="l" defTabSz="685800" rtl="0" fontAlgn="base">
              <a:lnSpc>
                <a:spcPct val="90000"/>
              </a:lnSpc>
              <a:spcBef>
                <a:spcPct val="0"/>
              </a:spcBef>
              <a:spcAft>
                <a:spcPct val="0"/>
              </a:spcAft>
              <a:defRPr sz="2700">
                <a:solidFill>
                  <a:schemeClr val="tx1"/>
                </a:solidFill>
                <a:latin typeface="Corbel" panose="020B0503020204020204" pitchFamily="34" charset="0"/>
              </a:defRPr>
            </a:lvl6pPr>
            <a:lvl7pPr marL="914400" algn="l" defTabSz="685800" rtl="0" fontAlgn="base">
              <a:lnSpc>
                <a:spcPct val="90000"/>
              </a:lnSpc>
              <a:spcBef>
                <a:spcPct val="0"/>
              </a:spcBef>
              <a:spcAft>
                <a:spcPct val="0"/>
              </a:spcAft>
              <a:defRPr sz="2700">
                <a:solidFill>
                  <a:schemeClr val="tx1"/>
                </a:solidFill>
                <a:latin typeface="Corbel" panose="020B0503020204020204" pitchFamily="34" charset="0"/>
              </a:defRPr>
            </a:lvl7pPr>
            <a:lvl8pPr marL="1371600" algn="l" defTabSz="685800" rtl="0" fontAlgn="base">
              <a:lnSpc>
                <a:spcPct val="90000"/>
              </a:lnSpc>
              <a:spcBef>
                <a:spcPct val="0"/>
              </a:spcBef>
              <a:spcAft>
                <a:spcPct val="0"/>
              </a:spcAft>
              <a:defRPr sz="2700">
                <a:solidFill>
                  <a:schemeClr val="tx1"/>
                </a:solidFill>
                <a:latin typeface="Corbel" panose="020B0503020204020204" pitchFamily="34" charset="0"/>
              </a:defRPr>
            </a:lvl8pPr>
            <a:lvl9pPr marL="1828800" algn="l" defTabSz="685800" rtl="0" fontAlgn="base">
              <a:lnSpc>
                <a:spcPct val="90000"/>
              </a:lnSpc>
              <a:spcBef>
                <a:spcPct val="0"/>
              </a:spcBef>
              <a:spcAft>
                <a:spcPct val="0"/>
              </a:spcAft>
              <a:defRPr sz="2700">
                <a:solidFill>
                  <a:schemeClr val="tx1"/>
                </a:solidFill>
                <a:latin typeface="Corbel" panose="020B0503020204020204" pitchFamily="34" charset="0"/>
              </a:defRPr>
            </a:lvl9pPr>
          </a:lstStyle>
          <a:p>
            <a:pPr marL="571500" indent="-571500" defTabSz="685983" eaLnBrk="1" fontAlgn="auto" hangingPunct="1">
              <a:spcAft>
                <a:spcPts val="0"/>
              </a:spcAft>
              <a:buFont typeface="Arial" panose="020B0604020202020204" pitchFamily="34" charset="0"/>
              <a:buChar char="•"/>
              <a:defRPr/>
            </a:pPr>
            <a:endParaRPr lang="en-US" sz="4400" b="1" dirty="0"/>
          </a:p>
        </p:txBody>
      </p:sp>
    </p:spTree>
    <p:extLst>
      <p:ext uri="{BB962C8B-B14F-4D97-AF65-F5344CB8AC3E}">
        <p14:creationId xmlns:p14="http://schemas.microsoft.com/office/powerpoint/2010/main" val="3018137845"/>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11188" y="260350"/>
            <a:ext cx="6861175" cy="623888"/>
          </a:xfrm>
        </p:spPr>
        <p:txBody>
          <a:bodyPr/>
          <a:lstStyle/>
          <a:p>
            <a:pPr defTabSz="685983" eaLnBrk="1" fontAlgn="auto" hangingPunct="1">
              <a:spcAft>
                <a:spcPts val="0"/>
              </a:spcAft>
              <a:defRPr/>
            </a:pPr>
            <a:r>
              <a:rPr lang="en-GB" altLang="en-US" sz="3200" b="1" dirty="0">
                <a:solidFill>
                  <a:srgbClr val="56C5FF">
                    <a:lumMod val="60000"/>
                    <a:lumOff val="40000"/>
                  </a:srgbClr>
                </a:solidFill>
                <a:latin typeface="Arial" panose="020B0604020202020204" pitchFamily="34" charset="0"/>
                <a:ea typeface="+mn-ea"/>
                <a:cs typeface="Arial" panose="020B0604020202020204" pitchFamily="34" charset="0"/>
              </a:rPr>
              <a:t>Purpose of a literature review</a:t>
            </a:r>
          </a:p>
        </p:txBody>
      </p:sp>
      <p:sp>
        <p:nvSpPr>
          <p:cNvPr id="38915" name="Rectangle 3"/>
          <p:cNvSpPr>
            <a:spLocks noGrp="1" noChangeArrowheads="1"/>
          </p:cNvSpPr>
          <p:nvPr>
            <p:ph idx="1"/>
          </p:nvPr>
        </p:nvSpPr>
        <p:spPr>
          <a:xfrm>
            <a:off x="542925" y="908050"/>
            <a:ext cx="8567738" cy="3744913"/>
          </a:xfrm>
        </p:spPr>
        <p:txBody>
          <a:bodyPr/>
          <a:lstStyle/>
          <a:p>
            <a:pPr eaLnBrk="1" hangingPunct="1">
              <a:lnSpc>
                <a:spcPct val="100000"/>
              </a:lnSpc>
            </a:pPr>
            <a:r>
              <a:rPr lang="en-GB" altLang="en-US" sz="2400" b="1" smtClean="0"/>
              <a:t>Find out what others did and </a:t>
            </a:r>
            <a:r>
              <a:rPr lang="en-US" altLang="en-US" sz="2400" b="1" smtClean="0"/>
              <a:t>a</a:t>
            </a:r>
            <a:r>
              <a:rPr lang="en-US" altLang="en-US" sz="2400" b="1" smtClean="0">
                <a:sym typeface="Monotype Sorts" pitchFamily="2" charset="2"/>
              </a:rPr>
              <a:t>void duplication of efforts</a:t>
            </a:r>
            <a:r>
              <a:rPr lang="en-GB" altLang="en-US" sz="2400" b="1" smtClean="0"/>
              <a:t> </a:t>
            </a:r>
          </a:p>
          <a:p>
            <a:pPr eaLnBrk="1" hangingPunct="1">
              <a:lnSpc>
                <a:spcPct val="100000"/>
              </a:lnSpc>
            </a:pPr>
            <a:r>
              <a:rPr lang="en-US" altLang="en-US" sz="2400" b="1" smtClean="0">
                <a:sym typeface="Monotype Sorts" pitchFamily="2" charset="2"/>
              </a:rPr>
              <a:t>Learn from achievements/failures of other engineers</a:t>
            </a:r>
          </a:p>
          <a:p>
            <a:pPr eaLnBrk="1" hangingPunct="1">
              <a:lnSpc>
                <a:spcPct val="100000"/>
              </a:lnSpc>
            </a:pPr>
            <a:r>
              <a:rPr lang="en-US" altLang="en-US" sz="2400" b="1" smtClean="0"/>
              <a:t>Better identify and estimate the risk in achieving the tasks</a:t>
            </a:r>
            <a:endParaRPr lang="en-GB" altLang="en-US" sz="2400" b="1" smtClean="0"/>
          </a:p>
          <a:p>
            <a:pPr eaLnBrk="1" hangingPunct="1">
              <a:lnSpc>
                <a:spcPct val="100000"/>
              </a:lnSpc>
            </a:pPr>
            <a:r>
              <a:rPr lang="en-GB" altLang="en-US" sz="2400" b="1" smtClean="0"/>
              <a:t>Highlight gaps and under-researched areas</a:t>
            </a:r>
          </a:p>
          <a:p>
            <a:pPr eaLnBrk="1" hangingPunct="1">
              <a:lnSpc>
                <a:spcPct val="100000"/>
              </a:lnSpc>
            </a:pPr>
            <a:r>
              <a:rPr lang="en-US" altLang="en-US" sz="2400" b="1" smtClean="0"/>
              <a:t>Find ideas about approaches and methods which had not occurred to you</a:t>
            </a:r>
          </a:p>
          <a:p>
            <a:pPr eaLnBrk="1" hangingPunct="1">
              <a:lnSpc>
                <a:spcPct val="100000"/>
              </a:lnSpc>
            </a:pPr>
            <a:r>
              <a:rPr lang="en-US" altLang="en-US" sz="2400" b="1" smtClean="0"/>
              <a:t>Learn how you might classify and present your own data</a:t>
            </a:r>
          </a:p>
        </p:txBody>
      </p:sp>
      <p:sp>
        <p:nvSpPr>
          <p:cNvPr id="2" name="Slide Number Placeholder 1"/>
          <p:cNvSpPr>
            <a:spLocks noGrp="1"/>
          </p:cNvSpPr>
          <p:nvPr>
            <p:ph type="sldNum" sz="quarter" idx="12"/>
          </p:nvPr>
        </p:nvSpPr>
        <p:spPr/>
        <p:txBody>
          <a:bodyPr/>
          <a:lstStyle/>
          <a:p>
            <a:pPr>
              <a:defRPr/>
            </a:pPr>
            <a:fld id="{6876AC8D-26BA-485F-92A2-D7D2145D750F}" type="slidenum">
              <a:rPr lang="en-GB" altLang="en-US"/>
              <a:pPr>
                <a:defRPr/>
              </a:pPr>
              <a:t>16</a:t>
            </a:fld>
            <a:endParaRPr lang="en-GB" altLang="en-US"/>
          </a:p>
        </p:txBody>
      </p:sp>
      <p:pic>
        <p:nvPicPr>
          <p:cNvPr id="38917" name="Picture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188" y="4875213"/>
            <a:ext cx="7056437" cy="178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6" name="Rectangle 4"/>
          <p:cNvSpPr>
            <a:spLocks noGrp="1" noChangeArrowheads="1"/>
          </p:cNvSpPr>
          <p:nvPr>
            <p:ph type="title"/>
          </p:nvPr>
        </p:nvSpPr>
        <p:spPr>
          <a:xfrm>
            <a:off x="631825" y="260350"/>
            <a:ext cx="5811838" cy="698500"/>
          </a:xfrm>
        </p:spPr>
        <p:txBody>
          <a:bodyPr/>
          <a:lstStyle/>
          <a:p>
            <a:pPr defTabSz="685983" eaLnBrk="1" fontAlgn="auto" hangingPunct="1">
              <a:spcAft>
                <a:spcPts val="0"/>
              </a:spcAft>
              <a:defRPr/>
            </a:pPr>
            <a:r>
              <a:rPr lang="en-US" altLang="en-US" sz="3200" b="1" dirty="0">
                <a:solidFill>
                  <a:srgbClr val="56C5FF">
                    <a:lumMod val="60000"/>
                    <a:lumOff val="40000"/>
                  </a:srgbClr>
                </a:solidFill>
                <a:latin typeface="Arial" panose="020B0604020202020204" pitchFamily="34" charset="0"/>
                <a:ea typeface="+mn-ea"/>
                <a:cs typeface="Arial" panose="020B0604020202020204" pitchFamily="34" charset="0"/>
              </a:rPr>
              <a:t>Literature </a:t>
            </a:r>
            <a:r>
              <a:rPr lang="en-US" altLang="en-US" sz="3200" b="1" dirty="0" smtClean="0">
                <a:solidFill>
                  <a:srgbClr val="56C5FF">
                    <a:lumMod val="60000"/>
                    <a:lumOff val="40000"/>
                  </a:srgbClr>
                </a:solidFill>
                <a:latin typeface="Arial" panose="020B0604020202020204" pitchFamily="34" charset="0"/>
                <a:ea typeface="+mn-ea"/>
                <a:cs typeface="Arial" panose="020B0604020202020204" pitchFamily="34" charset="0"/>
              </a:rPr>
              <a:t>Review </a:t>
            </a:r>
            <a:r>
              <a:rPr lang="en-US" altLang="en-US" sz="3200" b="1" dirty="0">
                <a:solidFill>
                  <a:srgbClr val="56C5FF">
                    <a:lumMod val="60000"/>
                    <a:lumOff val="40000"/>
                  </a:srgbClr>
                </a:solidFill>
                <a:latin typeface="Arial" panose="020B0604020202020204" pitchFamily="34" charset="0"/>
                <a:ea typeface="+mn-ea"/>
                <a:cs typeface="Arial" panose="020B0604020202020204" pitchFamily="34" charset="0"/>
              </a:rPr>
              <a:t>model</a:t>
            </a:r>
          </a:p>
        </p:txBody>
      </p:sp>
      <p:sp>
        <p:nvSpPr>
          <p:cNvPr id="40963" name="Rectangle 5"/>
          <p:cNvSpPr>
            <a:spLocks noGrp="1" noChangeArrowheads="1"/>
          </p:cNvSpPr>
          <p:nvPr>
            <p:ph idx="1"/>
          </p:nvPr>
        </p:nvSpPr>
        <p:spPr>
          <a:xfrm>
            <a:off x="742950" y="1149350"/>
            <a:ext cx="7254875" cy="1212850"/>
          </a:xfrm>
        </p:spPr>
        <p:txBody>
          <a:bodyPr/>
          <a:lstStyle/>
          <a:p>
            <a:pPr eaLnBrk="1" hangingPunct="1"/>
            <a:r>
              <a:rPr lang="en-US" altLang="en-US" sz="2400" b="1" smtClean="0"/>
              <a:t>Example: you may be researching the academic performance of Saudi students in higher education</a:t>
            </a:r>
          </a:p>
        </p:txBody>
      </p:sp>
      <p:grpSp>
        <p:nvGrpSpPr>
          <p:cNvPr id="40964" name="Group 2"/>
          <p:cNvGrpSpPr>
            <a:grpSpLocks/>
          </p:cNvGrpSpPr>
          <p:nvPr/>
        </p:nvGrpSpPr>
        <p:grpSpPr bwMode="auto">
          <a:xfrm>
            <a:off x="1722438" y="2382838"/>
            <a:ext cx="5399087" cy="3186112"/>
            <a:chOff x="1722512" y="2382340"/>
            <a:chExt cx="5399088" cy="3186113"/>
          </a:xfrm>
        </p:grpSpPr>
        <p:sp>
          <p:nvSpPr>
            <p:cNvPr id="40966" name="Oval 2"/>
            <p:cNvSpPr>
              <a:spLocks noChangeArrowheads="1"/>
            </p:cNvSpPr>
            <p:nvPr/>
          </p:nvSpPr>
          <p:spPr bwMode="auto">
            <a:xfrm>
              <a:off x="4237112" y="2763340"/>
              <a:ext cx="1647825" cy="1524000"/>
            </a:xfrm>
            <a:prstGeom prst="ellipse">
              <a:avLst/>
            </a:prstGeom>
            <a:solidFill>
              <a:srgbClr val="FFFF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40967" name="Oval 3"/>
            <p:cNvSpPr>
              <a:spLocks noChangeArrowheads="1"/>
            </p:cNvSpPr>
            <p:nvPr/>
          </p:nvSpPr>
          <p:spPr bwMode="auto">
            <a:xfrm>
              <a:off x="3246512" y="2839540"/>
              <a:ext cx="1647825" cy="1524000"/>
            </a:xfrm>
            <a:prstGeom prst="ellipse">
              <a:avLst/>
            </a:prstGeom>
            <a:solidFill>
              <a:srgbClr val="3366FF">
                <a:alpha val="67058"/>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40968" name="Text Box 6"/>
            <p:cNvSpPr txBox="1">
              <a:spLocks noChangeArrowheads="1"/>
            </p:cNvSpPr>
            <p:nvPr/>
          </p:nvSpPr>
          <p:spPr bwMode="auto">
            <a:xfrm>
              <a:off x="4999112" y="2382340"/>
              <a:ext cx="21224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20000"/>
                </a:spcBef>
                <a:buClr>
                  <a:schemeClr val="tx2"/>
                </a:buClr>
                <a:buSzPct val="95000"/>
                <a:buFont typeface="Wingdings" panose="05000000000000000000" pitchFamily="2" charset="2"/>
                <a:buNone/>
              </a:pPr>
              <a:r>
                <a:rPr lang="en-GB" altLang="en-US">
                  <a:solidFill>
                    <a:srgbClr val="FFFF00"/>
                  </a:solidFill>
                  <a:latin typeface="Century Gothic" panose="020B0502020202020204" pitchFamily="34" charset="0"/>
                </a:rPr>
                <a:t>Higher education</a:t>
              </a:r>
            </a:p>
          </p:txBody>
        </p:sp>
        <p:sp>
          <p:nvSpPr>
            <p:cNvPr id="47111" name="Text Box 7"/>
            <p:cNvSpPr txBox="1">
              <a:spLocks noChangeArrowheads="1"/>
            </p:cNvSpPr>
            <p:nvPr/>
          </p:nvSpPr>
          <p:spPr bwMode="auto">
            <a:xfrm>
              <a:off x="3170312" y="5201741"/>
              <a:ext cx="29035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20000"/>
                </a:spcBef>
                <a:buClr>
                  <a:schemeClr val="tx2"/>
                </a:buClr>
                <a:buSzPct val="95000"/>
                <a:buFont typeface="Wingdings" panose="05000000000000000000" pitchFamily="2" charset="2"/>
                <a:buNone/>
                <a:defRPr/>
              </a:pPr>
              <a:r>
                <a:rPr lang="en-GB" altLang="en-US" dirty="0" smtClean="0">
                  <a:solidFill>
                    <a:schemeClr val="accent3">
                      <a:lumMod val="40000"/>
                      <a:lumOff val="60000"/>
                    </a:schemeClr>
                  </a:solidFill>
                  <a:latin typeface="Century Gothic" panose="020B0502020202020204" pitchFamily="34" charset="0"/>
                </a:rPr>
                <a:t>Academic performance</a:t>
              </a:r>
            </a:p>
          </p:txBody>
        </p:sp>
        <p:sp>
          <p:nvSpPr>
            <p:cNvPr id="47112" name="Text Box 8"/>
            <p:cNvSpPr txBox="1">
              <a:spLocks noChangeArrowheads="1"/>
            </p:cNvSpPr>
            <p:nvPr/>
          </p:nvSpPr>
          <p:spPr bwMode="auto">
            <a:xfrm>
              <a:off x="1722512" y="2534740"/>
              <a:ext cx="1797050"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20000"/>
                </a:spcBef>
                <a:buClr>
                  <a:schemeClr val="tx2"/>
                </a:buClr>
                <a:buSzPct val="95000"/>
                <a:buFont typeface="Wingdings" panose="05000000000000000000" pitchFamily="2" charset="2"/>
                <a:buNone/>
                <a:defRPr/>
              </a:pPr>
              <a:r>
                <a:rPr lang="en-GB" altLang="en-US" dirty="0" smtClean="0">
                  <a:solidFill>
                    <a:schemeClr val="accent1">
                      <a:lumMod val="40000"/>
                      <a:lumOff val="60000"/>
                    </a:schemeClr>
                  </a:solidFill>
                  <a:latin typeface="Century Gothic" panose="020B0502020202020204" pitchFamily="34" charset="0"/>
                </a:rPr>
                <a:t>Saudi students</a:t>
              </a:r>
            </a:p>
          </p:txBody>
        </p:sp>
        <p:sp>
          <p:nvSpPr>
            <p:cNvPr id="40971" name="Oval 9"/>
            <p:cNvSpPr>
              <a:spLocks noChangeArrowheads="1"/>
            </p:cNvSpPr>
            <p:nvPr/>
          </p:nvSpPr>
          <p:spPr bwMode="auto">
            <a:xfrm>
              <a:off x="3779912" y="3677740"/>
              <a:ext cx="1647825" cy="1524000"/>
            </a:xfrm>
            <a:prstGeom prst="ellipse">
              <a:avLst/>
            </a:prstGeom>
            <a:solidFill>
              <a:srgbClr val="FF9900">
                <a:alpha val="34117"/>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sp>
        <p:nvSpPr>
          <p:cNvPr id="2" name="Slide Number Placeholder 1"/>
          <p:cNvSpPr>
            <a:spLocks noGrp="1"/>
          </p:cNvSpPr>
          <p:nvPr>
            <p:ph type="sldNum" sz="quarter" idx="12"/>
          </p:nvPr>
        </p:nvSpPr>
        <p:spPr/>
        <p:txBody>
          <a:bodyPr/>
          <a:lstStyle/>
          <a:p>
            <a:pPr>
              <a:defRPr/>
            </a:pPr>
            <a:fld id="{6D6716F9-7A0A-46F5-9874-D9045A319270}" type="slidenum">
              <a:rPr lang="en-GB" altLang="en-US"/>
              <a:pPr>
                <a:defRPr/>
              </a:pPr>
              <a:t>17</a:t>
            </a:fld>
            <a:endParaRPr lang="en-GB" altLang="en-US"/>
          </a:p>
        </p:txBody>
      </p:sp>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827088" y="188913"/>
            <a:ext cx="5335587" cy="842962"/>
          </a:xfrm>
        </p:spPr>
        <p:txBody>
          <a:bodyPr/>
          <a:lstStyle/>
          <a:p>
            <a:pPr defTabSz="685983" eaLnBrk="1" fontAlgn="auto" hangingPunct="1">
              <a:spcAft>
                <a:spcPts val="0"/>
              </a:spcAft>
              <a:defRPr/>
            </a:pPr>
            <a:r>
              <a:rPr lang="en-GB" altLang="en-US" sz="3200" b="1" dirty="0" smtClean="0">
                <a:solidFill>
                  <a:srgbClr val="56C5FF">
                    <a:lumMod val="60000"/>
                    <a:lumOff val="40000"/>
                  </a:srgbClr>
                </a:solidFill>
                <a:latin typeface="Arial" panose="020B0604020202020204" pitchFamily="34" charset="0"/>
                <a:ea typeface="+mn-ea"/>
                <a:cs typeface="Arial" panose="020B0604020202020204" pitchFamily="34" charset="0"/>
              </a:rPr>
              <a:t>Where do you search?</a:t>
            </a:r>
            <a:endParaRPr lang="en-GB" altLang="en-US" sz="3200" b="1" dirty="0">
              <a:solidFill>
                <a:srgbClr val="56C5FF">
                  <a:lumMod val="60000"/>
                  <a:lumOff val="40000"/>
                </a:srgbClr>
              </a:solidFill>
              <a:latin typeface="Arial" panose="020B0604020202020204" pitchFamily="34" charset="0"/>
              <a:ea typeface="+mn-ea"/>
              <a:cs typeface="Arial" panose="020B0604020202020204" pitchFamily="34" charset="0"/>
            </a:endParaRPr>
          </a:p>
        </p:txBody>
      </p:sp>
      <p:sp>
        <p:nvSpPr>
          <p:cNvPr id="171011" name="Rectangle 3"/>
          <p:cNvSpPr>
            <a:spLocks noGrp="1" noChangeArrowheads="1"/>
          </p:cNvSpPr>
          <p:nvPr>
            <p:ph idx="1"/>
          </p:nvPr>
        </p:nvSpPr>
        <p:spPr>
          <a:xfrm>
            <a:off x="690563" y="1196975"/>
            <a:ext cx="5610225" cy="4392613"/>
          </a:xfrm>
        </p:spPr>
        <p:txBody>
          <a:bodyPr/>
          <a:lstStyle/>
          <a:p>
            <a:pPr eaLnBrk="1" hangingPunct="1"/>
            <a:r>
              <a:rPr lang="en-GB" altLang="en-US" sz="2800" b="1" smtClean="0"/>
              <a:t>Internet</a:t>
            </a:r>
          </a:p>
          <a:p>
            <a:pPr marL="174625" lvl="1" indent="0" eaLnBrk="1" hangingPunct="1">
              <a:buFont typeface="Arial" panose="020B0604020202020204" pitchFamily="34" charset="0"/>
              <a:buNone/>
            </a:pPr>
            <a:r>
              <a:rPr lang="en-GB" altLang="en-US" sz="2400" b="1" smtClean="0"/>
              <a:t>Use keyword searches in Google Scholar: </a:t>
            </a:r>
            <a:r>
              <a:rPr lang="en-GB" altLang="en-US" sz="2400" b="1" smtClean="0">
                <a:hlinkClick r:id="rId3"/>
              </a:rPr>
              <a:t>http://scholar.google.com/</a:t>
            </a:r>
            <a:endParaRPr lang="en-GB" altLang="en-US" sz="2400" b="1" smtClean="0"/>
          </a:p>
          <a:p>
            <a:pPr eaLnBrk="1" hangingPunct="1"/>
            <a:r>
              <a:rPr lang="en-GB" altLang="en-US" sz="2800" b="1" smtClean="0"/>
              <a:t>Digital Libraries</a:t>
            </a:r>
          </a:p>
          <a:p>
            <a:pPr marL="174625" lvl="1" indent="0" eaLnBrk="1" hangingPunct="1">
              <a:buFont typeface="Arial" panose="020B0604020202020204" pitchFamily="34" charset="0"/>
              <a:buNone/>
            </a:pPr>
            <a:r>
              <a:rPr lang="en-GB" altLang="en-US" sz="2400" b="1" smtClean="0"/>
              <a:t>Need to use accurate keywords to identify relevant articles</a:t>
            </a:r>
          </a:p>
          <a:p>
            <a:pPr eaLnBrk="1" hangingPunct="1"/>
            <a:r>
              <a:rPr lang="en-GB" altLang="en-US" sz="2800" b="1" smtClean="0"/>
              <a:t>Libraries</a:t>
            </a:r>
          </a:p>
          <a:p>
            <a:pPr marL="174625" lvl="1" indent="0" eaLnBrk="1" hangingPunct="1">
              <a:buFont typeface="Arial" panose="020B0604020202020204" pitchFamily="34" charset="0"/>
              <a:buNone/>
            </a:pPr>
            <a:r>
              <a:rPr lang="en-GB" altLang="en-US" sz="2400" b="1" smtClean="0"/>
              <a:t>Look through the list of journals and browse the books on the shelves to find relevant ones</a:t>
            </a:r>
          </a:p>
        </p:txBody>
      </p:sp>
      <p:pic>
        <p:nvPicPr>
          <p:cNvPr id="17101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62675" y="1484313"/>
            <a:ext cx="2019300" cy="804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pPr>
              <a:defRPr/>
            </a:pPr>
            <a:fld id="{E05422AC-EF93-42C1-A7F7-4DCEAB90F541}" type="slidenum">
              <a:rPr lang="en-GB" altLang="en-US"/>
              <a:pPr>
                <a:defRPr/>
              </a:pPr>
              <a:t>18</a:t>
            </a:fld>
            <a:endParaRPr lang="en-GB" altLang="en-US"/>
          </a:p>
        </p:txBody>
      </p:sp>
      <p:pic>
        <p:nvPicPr>
          <p:cNvPr id="43014" name="Picture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175375" y="2857500"/>
            <a:ext cx="1827213" cy="318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10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101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101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1011">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1011">
                                            <p:txEl>
                                              <p:pRg st="3" end="3"/>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71011">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10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1"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2"/>
          <p:cNvSpPr>
            <a:spLocks noGrp="1" noChangeArrowheads="1"/>
          </p:cNvSpPr>
          <p:nvPr>
            <p:ph type="title"/>
          </p:nvPr>
        </p:nvSpPr>
        <p:spPr>
          <a:xfrm>
            <a:off x="539750" y="25400"/>
            <a:ext cx="4679950" cy="650875"/>
          </a:xfrm>
        </p:spPr>
        <p:txBody>
          <a:bodyPr/>
          <a:lstStyle/>
          <a:p>
            <a:pPr defTabSz="685983" eaLnBrk="1" fontAlgn="auto" hangingPunct="1">
              <a:spcAft>
                <a:spcPts val="0"/>
              </a:spcAft>
              <a:defRPr/>
            </a:pPr>
            <a:r>
              <a:rPr lang="en-US" altLang="en-US" sz="3200" b="1" dirty="0" smtClean="0">
                <a:solidFill>
                  <a:srgbClr val="56C5FF">
                    <a:lumMod val="60000"/>
                    <a:lumOff val="40000"/>
                  </a:srgbClr>
                </a:solidFill>
                <a:latin typeface="Arial" panose="020B0604020202020204" pitchFamily="34" charset="0"/>
                <a:ea typeface="+mn-ea"/>
                <a:cs typeface="Arial" panose="020B0604020202020204" pitchFamily="34" charset="0"/>
              </a:rPr>
              <a:t>Basic Steps</a:t>
            </a:r>
            <a:endParaRPr lang="en-US" altLang="en-US" sz="3200" b="1" dirty="0">
              <a:solidFill>
                <a:srgbClr val="56C5FF">
                  <a:lumMod val="60000"/>
                  <a:lumOff val="40000"/>
                </a:srgbClr>
              </a:solidFill>
              <a:latin typeface="Arial" panose="020B0604020202020204" pitchFamily="34" charset="0"/>
              <a:ea typeface="+mn-ea"/>
              <a:cs typeface="Arial" panose="020B0604020202020204" pitchFamily="34" charset="0"/>
            </a:endParaRPr>
          </a:p>
        </p:txBody>
      </p:sp>
      <p:sp>
        <p:nvSpPr>
          <p:cNvPr id="51203" name="Rectangle 3" descr="Rectangle: Click to edit Master text styles&#10;Second level&#10;Third level&#10;Fourth level&#10;Fifth level"/>
          <p:cNvSpPr>
            <a:spLocks noGrp="1" noChangeArrowheads="1"/>
          </p:cNvSpPr>
          <p:nvPr>
            <p:ph idx="1"/>
          </p:nvPr>
        </p:nvSpPr>
        <p:spPr>
          <a:xfrm>
            <a:off x="558800" y="690563"/>
            <a:ext cx="5813425" cy="1697037"/>
          </a:xfrm>
        </p:spPr>
        <p:txBody>
          <a:bodyPr rtlCol="0">
            <a:normAutofit/>
          </a:bodyPr>
          <a:lstStyle/>
          <a:p>
            <a:pPr marL="457200" indent="-457200" defTabSz="685983" eaLnBrk="1" fontAlgn="auto" hangingPunct="1">
              <a:lnSpc>
                <a:spcPct val="100000"/>
              </a:lnSpc>
              <a:spcAft>
                <a:spcPts val="0"/>
              </a:spcAft>
              <a:buFont typeface="+mj-lt"/>
              <a:buAutoNum type="arabicPeriod"/>
              <a:defRPr/>
            </a:pPr>
            <a:r>
              <a:rPr lang="en-US" altLang="en-US" sz="2400" b="1" dirty="0">
                <a:sym typeface="Monotype Sorts" pitchFamily="2" charset="2"/>
              </a:rPr>
              <a:t>Identify a coherent set of keywords</a:t>
            </a:r>
          </a:p>
          <a:p>
            <a:pPr marL="0" indent="0" defTabSz="685983" eaLnBrk="1" fontAlgn="auto" hangingPunct="1">
              <a:lnSpc>
                <a:spcPct val="100000"/>
              </a:lnSpc>
              <a:spcAft>
                <a:spcPts val="0"/>
              </a:spcAft>
              <a:buFont typeface="Arial" panose="020B0604020202020204" pitchFamily="34" charset="0"/>
              <a:buNone/>
              <a:defRPr/>
            </a:pPr>
            <a:r>
              <a:rPr lang="en-US" altLang="en-US" sz="2400" b="1" dirty="0">
                <a:sym typeface="Monotype Sorts" pitchFamily="2" charset="2"/>
              </a:rPr>
              <a:t>	</a:t>
            </a:r>
            <a:r>
              <a:rPr lang="en-US" altLang="en-US" sz="2400" b="1" dirty="0" smtClean="0">
                <a:sym typeface="Monotype Sorts" pitchFamily="2" charset="2"/>
              </a:rPr>
              <a:t>Concise </a:t>
            </a:r>
            <a:r>
              <a:rPr lang="en-US" altLang="en-US" sz="2400" b="1" dirty="0">
                <a:sym typeface="Monotype Sorts" pitchFamily="2" charset="2"/>
              </a:rPr>
              <a:t>and exhaustive</a:t>
            </a:r>
          </a:p>
          <a:p>
            <a:pPr marL="0" indent="0" defTabSz="685983" eaLnBrk="1" fontAlgn="auto" hangingPunct="1">
              <a:lnSpc>
                <a:spcPct val="100000"/>
              </a:lnSpc>
              <a:spcAft>
                <a:spcPts val="0"/>
              </a:spcAft>
              <a:buFont typeface="Arial" panose="020B0604020202020204" pitchFamily="34" charset="0"/>
              <a:buNone/>
              <a:defRPr/>
            </a:pPr>
            <a:r>
              <a:rPr lang="en-US" altLang="en-US" sz="2400" b="1" dirty="0" smtClean="0">
                <a:sym typeface="Monotype Sorts" pitchFamily="2" charset="2"/>
              </a:rPr>
              <a:t>	</a:t>
            </a:r>
            <a:endParaRPr lang="en-US" altLang="en-US" sz="2400" b="1" dirty="0">
              <a:sym typeface="Monotype Sorts" pitchFamily="2" charset="2"/>
            </a:endParaRPr>
          </a:p>
        </p:txBody>
      </p:sp>
      <p:sp>
        <p:nvSpPr>
          <p:cNvPr id="4506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742E5CC5-AAA7-4EFC-A98D-7BDA6A5B202C}" type="slidenum">
              <a:rPr lang="en-US" altLang="en-US" smtClean="0">
                <a:latin typeface="Franklin Gothic Book" panose="020B0503020102020204" pitchFamily="34" charset="0"/>
              </a:rPr>
              <a:pPr/>
              <a:t>19</a:t>
            </a:fld>
            <a:endParaRPr lang="en-US" altLang="en-US" sz="1200" smtClean="0">
              <a:latin typeface="Franklin Gothic Book" panose="020B0503020102020204" pitchFamily="34" charset="0"/>
            </a:endParaRPr>
          </a:p>
        </p:txBody>
      </p:sp>
      <p:sp>
        <p:nvSpPr>
          <p:cNvPr id="2" name="Rectangle 1"/>
          <p:cNvSpPr/>
          <p:nvPr/>
        </p:nvSpPr>
        <p:spPr>
          <a:xfrm>
            <a:off x="755576" y="1916832"/>
            <a:ext cx="7523550" cy="2999796"/>
          </a:xfrm>
          <a:prstGeom prst="rect">
            <a:avLst/>
          </a:prstGeom>
          <a:ln w="57150">
            <a:solidFill>
              <a:schemeClr val="tx1">
                <a:lumMod val="65000"/>
              </a:schemeClr>
            </a:solidFill>
          </a:ln>
          <a:effectLst>
            <a:innerShdw blurRad="63500" dist="50800" dir="5400000">
              <a:prstClr val="black">
                <a:alpha val="50000"/>
              </a:prstClr>
            </a:innerShdw>
          </a:effectLst>
          <a:scene3d>
            <a:camera prst="obliqueTopLeft"/>
            <a:lightRig rig="threePt" dir="t"/>
          </a:scene3d>
        </p:spPr>
        <p:txBody>
          <a:bodyPr>
            <a:spAutoFit/>
          </a:bodyPr>
          <a:lstStyle/>
          <a:p>
            <a:pPr defTabSz="685983" eaLnBrk="1" fontAlgn="auto" hangingPunct="1">
              <a:spcBef>
                <a:spcPts val="1350"/>
              </a:spcBef>
              <a:spcAft>
                <a:spcPts val="0"/>
              </a:spcAft>
              <a:buClr>
                <a:srgbClr val="56C5FF"/>
              </a:buClr>
              <a:buSzPct val="100000"/>
              <a:defRPr/>
            </a:pPr>
            <a:r>
              <a:rPr lang="en-US" altLang="en-US" sz="2400" b="1" dirty="0">
                <a:solidFill>
                  <a:prstClr val="white"/>
                </a:solidFill>
                <a:latin typeface="Corbel"/>
                <a:cs typeface="+mn-cs"/>
                <a:sym typeface="Monotype Sorts" pitchFamily="2" charset="2"/>
              </a:rPr>
              <a:t>Example: </a:t>
            </a:r>
          </a:p>
          <a:p>
            <a:pPr defTabSz="685983" eaLnBrk="1" fontAlgn="auto" hangingPunct="1">
              <a:spcBef>
                <a:spcPts val="1350"/>
              </a:spcBef>
              <a:spcAft>
                <a:spcPts val="0"/>
              </a:spcAft>
              <a:buClr>
                <a:srgbClr val="56C5FF"/>
              </a:buClr>
              <a:buSzPct val="100000"/>
              <a:defRPr/>
            </a:pPr>
            <a:r>
              <a:rPr lang="en-US" altLang="en-US" sz="2400" b="1" dirty="0">
                <a:solidFill>
                  <a:prstClr val="white"/>
                </a:solidFill>
                <a:latin typeface="Corbel"/>
                <a:cs typeface="+mn-cs"/>
              </a:rPr>
              <a:t>(Saudi students </a:t>
            </a:r>
            <a:r>
              <a:rPr lang="en-US" altLang="en-US" sz="2400" b="1" dirty="0">
                <a:solidFill>
                  <a:srgbClr val="F8B004">
                    <a:lumMod val="40000"/>
                    <a:lumOff val="60000"/>
                  </a:srgbClr>
                </a:solidFill>
                <a:latin typeface="Corbel"/>
                <a:cs typeface="+mn-cs"/>
              </a:rPr>
              <a:t>OR</a:t>
            </a:r>
            <a:r>
              <a:rPr lang="en-US" altLang="en-US" sz="2400" b="1" dirty="0">
                <a:solidFill>
                  <a:prstClr val="white"/>
                </a:solidFill>
                <a:latin typeface="Corbel"/>
                <a:cs typeface="+mn-cs"/>
              </a:rPr>
              <a:t> Saudi education </a:t>
            </a:r>
            <a:r>
              <a:rPr lang="en-US" altLang="en-US" sz="2400" b="1" dirty="0">
                <a:solidFill>
                  <a:srgbClr val="F8B004">
                    <a:lumMod val="40000"/>
                    <a:lumOff val="60000"/>
                  </a:srgbClr>
                </a:solidFill>
                <a:latin typeface="Corbel"/>
                <a:cs typeface="+mn-cs"/>
              </a:rPr>
              <a:t>OR</a:t>
            </a:r>
            <a:r>
              <a:rPr lang="en-US" altLang="en-US" sz="2400" b="1" dirty="0">
                <a:solidFill>
                  <a:prstClr val="white"/>
                </a:solidFill>
                <a:latin typeface="Corbel"/>
                <a:cs typeface="+mn-cs"/>
              </a:rPr>
              <a:t> Saudi learning) </a:t>
            </a:r>
            <a:r>
              <a:rPr lang="en-US" altLang="en-US" sz="2400" b="1" dirty="0">
                <a:solidFill>
                  <a:srgbClr val="56C5FF">
                    <a:lumMod val="60000"/>
                    <a:lumOff val="40000"/>
                  </a:srgbClr>
                </a:solidFill>
                <a:latin typeface="Corbel"/>
                <a:cs typeface="+mn-cs"/>
              </a:rPr>
              <a:t>AND</a:t>
            </a:r>
            <a:r>
              <a:rPr lang="en-US" altLang="en-US" sz="2400" b="1" dirty="0">
                <a:solidFill>
                  <a:prstClr val="white"/>
                </a:solidFill>
                <a:latin typeface="Corbel"/>
                <a:cs typeface="+mn-cs"/>
              </a:rPr>
              <a:t> </a:t>
            </a:r>
            <a:br>
              <a:rPr lang="en-US" altLang="en-US" sz="2400" b="1" dirty="0">
                <a:solidFill>
                  <a:prstClr val="white"/>
                </a:solidFill>
                <a:latin typeface="Corbel"/>
                <a:cs typeface="+mn-cs"/>
              </a:rPr>
            </a:br>
            <a:r>
              <a:rPr lang="en-US" altLang="en-US" sz="2400" b="1" dirty="0">
                <a:solidFill>
                  <a:prstClr val="white"/>
                </a:solidFill>
                <a:latin typeface="Corbel"/>
                <a:cs typeface="+mn-cs"/>
              </a:rPr>
              <a:t>(academic performance </a:t>
            </a:r>
            <a:r>
              <a:rPr lang="en-US" altLang="en-US" sz="2400" b="1" dirty="0">
                <a:solidFill>
                  <a:srgbClr val="F8B004">
                    <a:lumMod val="40000"/>
                    <a:lumOff val="60000"/>
                  </a:srgbClr>
                </a:solidFill>
                <a:latin typeface="Corbel"/>
                <a:cs typeface="+mn-cs"/>
              </a:rPr>
              <a:t>OR</a:t>
            </a:r>
            <a:r>
              <a:rPr lang="en-US" altLang="en-US" sz="2400" b="1" dirty="0">
                <a:solidFill>
                  <a:prstClr val="white"/>
                </a:solidFill>
                <a:latin typeface="Corbel"/>
                <a:cs typeface="+mn-cs"/>
              </a:rPr>
              <a:t> academic achievement ) </a:t>
            </a:r>
            <a:br>
              <a:rPr lang="en-US" altLang="en-US" sz="2400" b="1" dirty="0">
                <a:solidFill>
                  <a:prstClr val="white"/>
                </a:solidFill>
                <a:latin typeface="Corbel"/>
                <a:cs typeface="+mn-cs"/>
              </a:rPr>
            </a:br>
            <a:r>
              <a:rPr lang="en-US" altLang="en-US" sz="2400" b="1" dirty="0">
                <a:solidFill>
                  <a:srgbClr val="56C5FF">
                    <a:lumMod val="60000"/>
                    <a:lumOff val="40000"/>
                  </a:srgbClr>
                </a:solidFill>
                <a:latin typeface="Corbel"/>
                <a:cs typeface="+mn-cs"/>
              </a:rPr>
              <a:t>AND</a:t>
            </a:r>
            <a:r>
              <a:rPr lang="en-US" altLang="en-US" sz="2400" b="1" dirty="0">
                <a:solidFill>
                  <a:prstClr val="white"/>
                </a:solidFill>
                <a:latin typeface="Corbel"/>
                <a:cs typeface="+mn-cs"/>
              </a:rPr>
              <a:t> </a:t>
            </a:r>
            <a:br>
              <a:rPr lang="en-US" altLang="en-US" sz="2400" b="1" dirty="0">
                <a:solidFill>
                  <a:prstClr val="white"/>
                </a:solidFill>
                <a:latin typeface="Corbel"/>
                <a:cs typeface="+mn-cs"/>
              </a:rPr>
            </a:br>
            <a:r>
              <a:rPr lang="en-US" altLang="en-US" sz="2400" b="1" dirty="0">
                <a:solidFill>
                  <a:prstClr val="white"/>
                </a:solidFill>
                <a:latin typeface="Corbel"/>
                <a:cs typeface="+mn-cs"/>
              </a:rPr>
              <a:t>(higher education </a:t>
            </a:r>
            <a:r>
              <a:rPr lang="en-US" altLang="en-US" sz="2400" b="1" dirty="0">
                <a:solidFill>
                  <a:srgbClr val="F8B004">
                    <a:lumMod val="40000"/>
                    <a:lumOff val="60000"/>
                  </a:srgbClr>
                </a:solidFill>
                <a:latin typeface="Corbel"/>
                <a:cs typeface="+mn-cs"/>
              </a:rPr>
              <a:t>OR</a:t>
            </a:r>
            <a:r>
              <a:rPr lang="en-US" altLang="en-US" sz="2400" b="1" dirty="0">
                <a:solidFill>
                  <a:prstClr val="white"/>
                </a:solidFill>
                <a:latin typeface="Corbel"/>
                <a:cs typeface="+mn-cs"/>
              </a:rPr>
              <a:t> colleges </a:t>
            </a:r>
            <a:r>
              <a:rPr lang="en-US" altLang="en-US" sz="2400" b="1" dirty="0">
                <a:solidFill>
                  <a:srgbClr val="F8B004">
                    <a:lumMod val="40000"/>
                    <a:lumOff val="60000"/>
                  </a:srgbClr>
                </a:solidFill>
                <a:latin typeface="Corbel"/>
                <a:cs typeface="+mn-cs"/>
              </a:rPr>
              <a:t>OR</a:t>
            </a:r>
            <a:r>
              <a:rPr lang="en-US" altLang="en-US" sz="2400" b="1" dirty="0">
                <a:solidFill>
                  <a:prstClr val="white"/>
                </a:solidFill>
                <a:latin typeface="Corbel"/>
                <a:cs typeface="+mn-cs"/>
              </a:rPr>
              <a:t> universities)</a:t>
            </a:r>
          </a:p>
          <a:p>
            <a:pPr marL="166688" indent="-166688" defTabSz="685800" eaLnBrk="1" hangingPunct="1">
              <a:lnSpc>
                <a:spcPct val="90000"/>
              </a:lnSpc>
              <a:spcBef>
                <a:spcPts val="1350"/>
              </a:spcBef>
              <a:buClr>
                <a:srgbClr val="56C5FF"/>
              </a:buClr>
              <a:buSzPct val="100000"/>
              <a:defRPr/>
            </a:pPr>
            <a:endParaRPr lang="en-US" altLang="en-US" sz="2400" b="1" dirty="0">
              <a:solidFill>
                <a:srgbClr val="F8B004">
                  <a:lumMod val="40000"/>
                  <a:lumOff val="60000"/>
                </a:srgbClr>
              </a:solidFill>
              <a:latin typeface="Corbel"/>
              <a:cs typeface="+mn-cs"/>
            </a:endParaRPr>
          </a:p>
        </p:txBody>
      </p:sp>
      <p:pic>
        <p:nvPicPr>
          <p:cNvPr id="45062"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203950" y="44450"/>
            <a:ext cx="2054225" cy="181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755650" y="5084763"/>
            <a:ext cx="7416800" cy="831850"/>
          </a:xfrm>
          <a:prstGeom prst="rect">
            <a:avLst/>
          </a:prstGeom>
        </p:spPr>
        <p:txBody>
          <a:bodyPr>
            <a:spAutoFit/>
          </a:bodyPr>
          <a:lstStyle/>
          <a:p>
            <a:pPr marL="457200" indent="-457200" defTabSz="685983" fontAlgn="auto">
              <a:spcBef>
                <a:spcPts val="1350"/>
              </a:spcBef>
              <a:spcAft>
                <a:spcPts val="0"/>
              </a:spcAft>
              <a:buClr>
                <a:schemeClr val="accent1"/>
              </a:buClr>
              <a:buSzPct val="100000"/>
              <a:buFont typeface="+mj-lt"/>
              <a:buAutoNum type="arabicPeriod" startAt="2"/>
              <a:defRPr/>
            </a:pPr>
            <a:r>
              <a:rPr lang="en-US" altLang="en-US" sz="2400" b="1" dirty="0">
                <a:latin typeface="+mn-lt"/>
                <a:cs typeface="+mn-cs"/>
                <a:sym typeface="Monotype Sorts" pitchFamily="2" charset="2"/>
              </a:rPr>
              <a:t>Search your sources for relevant 	publications (Identify search time-span)</a:t>
            </a:r>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512" y="2568853"/>
            <a:ext cx="8486775" cy="1724243"/>
          </a:xfrm>
        </p:spPr>
        <p:txBody>
          <a:bodyPr>
            <a:normAutofit/>
          </a:bodyPr>
          <a:lstStyle/>
          <a:p>
            <a:pPr marL="571500" indent="-571500" defTabSz="685983" eaLnBrk="1" fontAlgn="auto" hangingPunct="1">
              <a:spcAft>
                <a:spcPts val="0"/>
              </a:spcAft>
              <a:buFont typeface="Arial" panose="020B0604020202020204" pitchFamily="34" charset="0"/>
              <a:buChar char="•"/>
              <a:defRPr/>
            </a:pPr>
            <a:r>
              <a:rPr lang="en-US" altLang="en-US" sz="4400" b="1" dirty="0" smtClean="0"/>
              <a:t>Project Planning</a:t>
            </a:r>
            <a:br>
              <a:rPr lang="en-US" altLang="en-US" sz="4400" b="1" dirty="0" smtClean="0"/>
            </a:br>
            <a:r>
              <a:rPr lang="en-US" altLang="en-US" sz="4400" b="1" dirty="0" smtClean="0"/>
              <a:t/>
            </a:r>
            <a:br>
              <a:rPr lang="en-US" altLang="en-US" sz="4400" b="1" dirty="0" smtClean="0"/>
            </a:br>
            <a:endParaRPr lang="en-US" sz="4400" b="1" dirty="0"/>
          </a:p>
        </p:txBody>
      </p:sp>
      <p:sp>
        <p:nvSpPr>
          <p:cNvPr id="6" name="Rectangle 5"/>
          <p:cNvSpPr/>
          <p:nvPr/>
        </p:nvSpPr>
        <p:spPr>
          <a:xfrm>
            <a:off x="169863" y="1522413"/>
            <a:ext cx="4572000" cy="1046440"/>
          </a:xfrm>
          <a:prstGeom prst="rect">
            <a:avLst/>
          </a:prstGeom>
        </p:spPr>
        <p:txBody>
          <a:bodyPr>
            <a:spAutoFit/>
          </a:bodyPr>
          <a:lstStyle/>
          <a:p>
            <a:pPr>
              <a:defRPr/>
            </a:pPr>
            <a:r>
              <a:rPr lang="en-US" sz="4400" b="1" spc="75" dirty="0" smtClean="0">
                <a:latin typeface="+mj-lt"/>
                <a:ea typeface="+mj-ea"/>
                <a:cs typeface="+mj-cs"/>
              </a:rPr>
              <a:t>Contents:</a:t>
            </a:r>
            <a:endParaRPr lang="en-US" sz="4400" b="1" spc="75" dirty="0">
              <a:latin typeface="+mj-lt"/>
              <a:ea typeface="+mj-ea"/>
              <a:cs typeface="+mj-cs"/>
            </a:endParaRPr>
          </a:p>
          <a:p>
            <a:pPr>
              <a:defRPr/>
            </a:pPr>
            <a:endParaRPr lang="en-US" dirty="0">
              <a:solidFill>
                <a:prstClr val="white"/>
              </a:solidFill>
            </a:endParaRPr>
          </a:p>
        </p:txBody>
      </p:sp>
      <p:sp>
        <p:nvSpPr>
          <p:cNvPr id="8" name="Title 1"/>
          <p:cNvSpPr txBox="1">
            <a:spLocks/>
          </p:cNvSpPr>
          <p:nvPr/>
        </p:nvSpPr>
        <p:spPr>
          <a:xfrm>
            <a:off x="-20004" y="3645024"/>
            <a:ext cx="8486775" cy="1656183"/>
          </a:xfrm>
          <a:prstGeom prst="rect">
            <a:avLst/>
          </a:prstGeom>
        </p:spPr>
        <p:txBody>
          <a:bodyPr vert="horz" lIns="91440" tIns="45720" rIns="91440" bIns="45720" rtlCol="0" anchor="b">
            <a:normAutofit lnSpcReduction="10000"/>
          </a:bodyPr>
          <a:lstStyle>
            <a:lvl1pPr algn="l" defTabSz="685800" rtl="0" eaLnBrk="0" fontAlgn="base" hangingPunct="0">
              <a:lnSpc>
                <a:spcPct val="80000"/>
              </a:lnSpc>
              <a:spcBef>
                <a:spcPct val="0"/>
              </a:spcBef>
              <a:spcAft>
                <a:spcPct val="0"/>
              </a:spcAft>
              <a:defRPr sz="4951" kern="1200" spc="75">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2700">
                <a:solidFill>
                  <a:schemeClr val="tx1"/>
                </a:solidFill>
                <a:latin typeface="Corbel" panose="020B0503020204020204" pitchFamily="34" charset="0"/>
              </a:defRPr>
            </a:lvl2pPr>
            <a:lvl3pPr algn="l" defTabSz="685800" rtl="0" eaLnBrk="0" fontAlgn="base" hangingPunct="0">
              <a:lnSpc>
                <a:spcPct val="90000"/>
              </a:lnSpc>
              <a:spcBef>
                <a:spcPct val="0"/>
              </a:spcBef>
              <a:spcAft>
                <a:spcPct val="0"/>
              </a:spcAft>
              <a:defRPr sz="2700">
                <a:solidFill>
                  <a:schemeClr val="tx1"/>
                </a:solidFill>
                <a:latin typeface="Corbel" panose="020B0503020204020204" pitchFamily="34" charset="0"/>
              </a:defRPr>
            </a:lvl3pPr>
            <a:lvl4pPr algn="l" defTabSz="685800" rtl="0" eaLnBrk="0" fontAlgn="base" hangingPunct="0">
              <a:lnSpc>
                <a:spcPct val="90000"/>
              </a:lnSpc>
              <a:spcBef>
                <a:spcPct val="0"/>
              </a:spcBef>
              <a:spcAft>
                <a:spcPct val="0"/>
              </a:spcAft>
              <a:defRPr sz="2700">
                <a:solidFill>
                  <a:schemeClr val="tx1"/>
                </a:solidFill>
                <a:latin typeface="Corbel" panose="020B0503020204020204" pitchFamily="34" charset="0"/>
              </a:defRPr>
            </a:lvl4pPr>
            <a:lvl5pPr algn="l" defTabSz="685800" rtl="0" eaLnBrk="0" fontAlgn="base" hangingPunct="0">
              <a:lnSpc>
                <a:spcPct val="90000"/>
              </a:lnSpc>
              <a:spcBef>
                <a:spcPct val="0"/>
              </a:spcBef>
              <a:spcAft>
                <a:spcPct val="0"/>
              </a:spcAft>
              <a:defRPr sz="2700">
                <a:solidFill>
                  <a:schemeClr val="tx1"/>
                </a:solidFill>
                <a:latin typeface="Corbel" panose="020B0503020204020204" pitchFamily="34" charset="0"/>
              </a:defRPr>
            </a:lvl5pPr>
            <a:lvl6pPr marL="457200" algn="l" defTabSz="685800" rtl="0" fontAlgn="base">
              <a:lnSpc>
                <a:spcPct val="90000"/>
              </a:lnSpc>
              <a:spcBef>
                <a:spcPct val="0"/>
              </a:spcBef>
              <a:spcAft>
                <a:spcPct val="0"/>
              </a:spcAft>
              <a:defRPr sz="2700">
                <a:solidFill>
                  <a:schemeClr val="tx1"/>
                </a:solidFill>
                <a:latin typeface="Corbel" panose="020B0503020204020204" pitchFamily="34" charset="0"/>
              </a:defRPr>
            </a:lvl6pPr>
            <a:lvl7pPr marL="914400" algn="l" defTabSz="685800" rtl="0" fontAlgn="base">
              <a:lnSpc>
                <a:spcPct val="90000"/>
              </a:lnSpc>
              <a:spcBef>
                <a:spcPct val="0"/>
              </a:spcBef>
              <a:spcAft>
                <a:spcPct val="0"/>
              </a:spcAft>
              <a:defRPr sz="2700">
                <a:solidFill>
                  <a:schemeClr val="tx1"/>
                </a:solidFill>
                <a:latin typeface="Corbel" panose="020B0503020204020204" pitchFamily="34" charset="0"/>
              </a:defRPr>
            </a:lvl7pPr>
            <a:lvl8pPr marL="1371600" algn="l" defTabSz="685800" rtl="0" fontAlgn="base">
              <a:lnSpc>
                <a:spcPct val="90000"/>
              </a:lnSpc>
              <a:spcBef>
                <a:spcPct val="0"/>
              </a:spcBef>
              <a:spcAft>
                <a:spcPct val="0"/>
              </a:spcAft>
              <a:defRPr sz="2700">
                <a:solidFill>
                  <a:schemeClr val="tx1"/>
                </a:solidFill>
                <a:latin typeface="Corbel" panose="020B0503020204020204" pitchFamily="34" charset="0"/>
              </a:defRPr>
            </a:lvl8pPr>
            <a:lvl9pPr marL="1828800" algn="l" defTabSz="685800" rtl="0" fontAlgn="base">
              <a:lnSpc>
                <a:spcPct val="90000"/>
              </a:lnSpc>
              <a:spcBef>
                <a:spcPct val="0"/>
              </a:spcBef>
              <a:spcAft>
                <a:spcPct val="0"/>
              </a:spcAft>
              <a:defRPr sz="2700">
                <a:solidFill>
                  <a:schemeClr val="tx1"/>
                </a:solidFill>
                <a:latin typeface="Corbel" panose="020B0503020204020204" pitchFamily="34" charset="0"/>
              </a:defRPr>
            </a:lvl9pPr>
          </a:lstStyle>
          <a:p>
            <a:pPr marL="571500" indent="-571500" defTabSz="685983" eaLnBrk="1" fontAlgn="auto" hangingPunct="1">
              <a:spcAft>
                <a:spcPts val="0"/>
              </a:spcAft>
              <a:buFont typeface="Arial" panose="020B0604020202020204" pitchFamily="34" charset="0"/>
              <a:buChar char="•"/>
              <a:defRPr/>
            </a:pPr>
            <a:r>
              <a:rPr lang="en-US" altLang="en-US" sz="4400" b="1" dirty="0"/>
              <a:t>Literature Review</a:t>
            </a:r>
            <a:r>
              <a:rPr lang="en-US" altLang="en-US" sz="4400" b="1" dirty="0" smtClean="0"/>
              <a:t/>
            </a:r>
            <a:br>
              <a:rPr lang="en-US" altLang="en-US" sz="4400" b="1" dirty="0" smtClean="0"/>
            </a:br>
            <a:r>
              <a:rPr lang="en-US" altLang="en-US" sz="4400" b="1" dirty="0" smtClean="0"/>
              <a:t/>
            </a:r>
            <a:br>
              <a:rPr lang="en-US" altLang="en-US" sz="4400" b="1" dirty="0" smtClean="0"/>
            </a:br>
            <a:endParaRPr lang="en-US" sz="4400" b="1" dirty="0"/>
          </a:p>
        </p:txBody>
      </p:sp>
    </p:spTree>
    <p:extLst>
      <p:ext uri="{BB962C8B-B14F-4D97-AF65-F5344CB8AC3E}">
        <p14:creationId xmlns:p14="http://schemas.microsoft.com/office/powerpoint/2010/main" val="1688014273"/>
      </p:ext>
    </p:extLst>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descr="Rectangle: Click to edit Master text styles&#10;Second level&#10;Third level&#10;Fourth level&#10;Fifth level"/>
          <p:cNvSpPr>
            <a:spLocks noGrp="1" noChangeArrowheads="1"/>
          </p:cNvSpPr>
          <p:nvPr>
            <p:ph idx="1"/>
          </p:nvPr>
        </p:nvSpPr>
        <p:spPr>
          <a:xfrm>
            <a:off x="684213" y="392113"/>
            <a:ext cx="7772400" cy="3883025"/>
          </a:xfrm>
        </p:spPr>
        <p:txBody>
          <a:bodyPr rtlCol="0">
            <a:normAutofit/>
          </a:bodyPr>
          <a:lstStyle/>
          <a:p>
            <a:pPr marL="457200" indent="-457200" defTabSz="685983" eaLnBrk="1" fontAlgn="auto" hangingPunct="1">
              <a:lnSpc>
                <a:spcPct val="100000"/>
              </a:lnSpc>
              <a:spcAft>
                <a:spcPts val="0"/>
              </a:spcAft>
              <a:buFont typeface="+mj-lt"/>
              <a:buAutoNum type="arabicPeriod" startAt="3"/>
              <a:defRPr/>
            </a:pPr>
            <a:r>
              <a:rPr lang="en-US" altLang="en-US" sz="2400" b="1" dirty="0" smtClean="0">
                <a:sym typeface="Monotype Sorts" pitchFamily="2" charset="2"/>
              </a:rPr>
              <a:t>Compile </a:t>
            </a:r>
            <a:r>
              <a:rPr lang="en-US" altLang="en-US" sz="2400" b="1" dirty="0">
                <a:sym typeface="Monotype Sorts" pitchFamily="2" charset="2"/>
              </a:rPr>
              <a:t>and sort the collected </a:t>
            </a:r>
            <a:r>
              <a:rPr lang="en-US" altLang="en-US" sz="2400" b="1" dirty="0" smtClean="0">
                <a:sym typeface="Monotype Sorts" pitchFamily="2" charset="2"/>
              </a:rPr>
              <a:t>material</a:t>
            </a:r>
          </a:p>
          <a:p>
            <a:pPr marL="457200" indent="-457200" defTabSz="685983" eaLnBrk="1" fontAlgn="auto" hangingPunct="1">
              <a:lnSpc>
                <a:spcPct val="100000"/>
              </a:lnSpc>
              <a:spcAft>
                <a:spcPts val="0"/>
              </a:spcAft>
              <a:buFont typeface="+mj-lt"/>
              <a:buAutoNum type="arabicPeriod" startAt="3"/>
              <a:defRPr/>
            </a:pPr>
            <a:r>
              <a:rPr lang="en-US" altLang="en-US" sz="2400" b="1" dirty="0" smtClean="0">
                <a:sym typeface="Monotype Sorts" pitchFamily="2" charset="2"/>
              </a:rPr>
              <a:t>Extract </a:t>
            </a:r>
            <a:r>
              <a:rPr lang="en-US" altLang="en-US" sz="2400" b="1" dirty="0">
                <a:sym typeface="Monotype Sorts" pitchFamily="2" charset="2"/>
              </a:rPr>
              <a:t>a list of references</a:t>
            </a:r>
          </a:p>
          <a:p>
            <a:pPr marL="0" indent="0" defTabSz="685983" eaLnBrk="1" fontAlgn="auto" hangingPunct="1">
              <a:lnSpc>
                <a:spcPct val="100000"/>
              </a:lnSpc>
              <a:spcAft>
                <a:spcPts val="0"/>
              </a:spcAft>
              <a:buFont typeface="Arial" panose="020B0604020202020204" pitchFamily="34" charset="0"/>
              <a:buNone/>
              <a:defRPr/>
            </a:pPr>
            <a:r>
              <a:rPr lang="en-US" altLang="en-US" sz="2400" b="1" dirty="0">
                <a:sym typeface="Monotype Sorts" pitchFamily="2" charset="2"/>
              </a:rPr>
              <a:t>	Refer to references whenever contents are used</a:t>
            </a:r>
          </a:p>
          <a:p>
            <a:pPr marL="0" indent="0" defTabSz="685983" eaLnBrk="1" fontAlgn="auto" hangingPunct="1">
              <a:lnSpc>
                <a:spcPct val="100000"/>
              </a:lnSpc>
              <a:spcAft>
                <a:spcPts val="0"/>
              </a:spcAft>
              <a:buFont typeface="Arial" panose="020B0604020202020204" pitchFamily="34" charset="0"/>
              <a:buNone/>
              <a:defRPr/>
            </a:pPr>
            <a:r>
              <a:rPr lang="en-US" altLang="en-US" sz="2400" b="1" dirty="0">
                <a:sym typeface="Monotype Sorts" pitchFamily="2" charset="2"/>
              </a:rPr>
              <a:t>	Include this list of references in </a:t>
            </a:r>
            <a:r>
              <a:rPr lang="en-US" altLang="en-US" sz="2400" b="1" dirty="0" smtClean="0">
                <a:sym typeface="Monotype Sorts" pitchFamily="2" charset="2"/>
              </a:rPr>
              <a:t>your </a:t>
            </a:r>
            <a:r>
              <a:rPr lang="en-US" altLang="en-US" sz="2400" b="1" dirty="0">
                <a:sym typeface="Monotype Sorts" pitchFamily="2" charset="2"/>
              </a:rPr>
              <a:t>final </a:t>
            </a:r>
            <a:r>
              <a:rPr lang="en-US" altLang="en-US" sz="2400" b="1" dirty="0" smtClean="0">
                <a:sym typeface="Monotype Sorts" pitchFamily="2" charset="2"/>
              </a:rPr>
              <a:t>document</a:t>
            </a:r>
          </a:p>
          <a:p>
            <a:pPr marL="457200" indent="-457200" defTabSz="685983" eaLnBrk="1" fontAlgn="auto" hangingPunct="1">
              <a:lnSpc>
                <a:spcPct val="100000"/>
              </a:lnSpc>
              <a:spcAft>
                <a:spcPts val="0"/>
              </a:spcAft>
              <a:buFont typeface="+mj-lt"/>
              <a:buAutoNum type="arabicPeriod" startAt="5"/>
              <a:defRPr/>
            </a:pPr>
            <a:r>
              <a:rPr lang="en-US" altLang="en-US" sz="2400" b="1" dirty="0">
                <a:sym typeface="Monotype Sorts" pitchFamily="2" charset="2"/>
              </a:rPr>
              <a:t>Write your literature </a:t>
            </a:r>
            <a:r>
              <a:rPr lang="en-US" altLang="en-US" sz="2400" b="1" dirty="0" smtClean="0">
                <a:sym typeface="Monotype Sorts" pitchFamily="2" charset="2"/>
              </a:rPr>
              <a:t>review</a:t>
            </a:r>
            <a:endParaRPr lang="en-US" altLang="en-US" sz="2400" b="1" dirty="0">
              <a:sym typeface="Monotype Sorts" pitchFamily="2" charset="2"/>
            </a:endParaRPr>
          </a:p>
          <a:p>
            <a:pPr marL="457200" indent="-457200" defTabSz="685983" eaLnBrk="1" fontAlgn="auto" hangingPunct="1">
              <a:lnSpc>
                <a:spcPct val="100000"/>
              </a:lnSpc>
              <a:spcAft>
                <a:spcPts val="0"/>
              </a:spcAft>
              <a:buFont typeface="+mj-lt"/>
              <a:buAutoNum type="arabicPeriod" startAt="5"/>
              <a:defRPr/>
            </a:pPr>
            <a:r>
              <a:rPr lang="en-US" altLang="en-US" sz="2400" b="1" dirty="0" smtClean="0">
                <a:sym typeface="Monotype Sorts" pitchFamily="2" charset="2"/>
              </a:rPr>
              <a:t>Always </a:t>
            </a:r>
            <a:r>
              <a:rPr lang="en-US" altLang="en-US" sz="2400" b="1" dirty="0">
                <a:sym typeface="Monotype Sorts" pitchFamily="2" charset="2"/>
              </a:rPr>
              <a:t>acknowledge the source of information</a:t>
            </a:r>
          </a:p>
          <a:p>
            <a:pPr marL="457200" indent="-457200" defTabSz="685983" eaLnBrk="1" fontAlgn="auto" hangingPunct="1">
              <a:lnSpc>
                <a:spcPct val="100000"/>
              </a:lnSpc>
              <a:spcAft>
                <a:spcPts val="0"/>
              </a:spcAft>
              <a:buFont typeface="+mj-lt"/>
              <a:buAutoNum type="arabicPeriod" startAt="5"/>
              <a:defRPr/>
            </a:pPr>
            <a:r>
              <a:rPr lang="en-US" altLang="en-US" sz="2400" b="1" dirty="0" smtClean="0">
                <a:sym typeface="Monotype Sorts" pitchFamily="2" charset="2"/>
              </a:rPr>
              <a:t>Do </a:t>
            </a:r>
            <a:r>
              <a:rPr lang="en-US" altLang="en-US" sz="2400" b="1" dirty="0">
                <a:sym typeface="Monotype Sorts" pitchFamily="2" charset="2"/>
              </a:rPr>
              <a:t>NOT copy word-for-word from a reference</a:t>
            </a:r>
          </a:p>
          <a:p>
            <a:pPr marL="0" indent="0" defTabSz="685983" eaLnBrk="1" fontAlgn="auto" hangingPunct="1">
              <a:lnSpc>
                <a:spcPct val="100000"/>
              </a:lnSpc>
              <a:spcAft>
                <a:spcPts val="0"/>
              </a:spcAft>
              <a:buFont typeface="Arial" panose="020B0604020202020204" pitchFamily="34" charset="0"/>
              <a:buNone/>
              <a:defRPr/>
            </a:pPr>
            <a:endParaRPr lang="en-US" altLang="en-US" sz="2400" b="1" dirty="0">
              <a:sym typeface="Monotype Sorts" pitchFamily="2" charset="2"/>
            </a:endParaRPr>
          </a:p>
          <a:p>
            <a:pPr marL="457200" indent="-457200" defTabSz="685983" eaLnBrk="1" fontAlgn="auto" hangingPunct="1">
              <a:lnSpc>
                <a:spcPct val="100000"/>
              </a:lnSpc>
              <a:spcAft>
                <a:spcPts val="0"/>
              </a:spcAft>
              <a:buFont typeface="+mj-lt"/>
              <a:buAutoNum type="arabicPeriod" startAt="2"/>
              <a:defRPr/>
            </a:pPr>
            <a:endParaRPr lang="en-US" altLang="en-US" sz="2400" b="1" dirty="0">
              <a:sym typeface="Monotype Sorts" pitchFamily="2" charset="2"/>
            </a:endParaRPr>
          </a:p>
        </p:txBody>
      </p:sp>
      <p:sp>
        <p:nvSpPr>
          <p:cNvPr id="46083"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30AC5F6-2772-4819-B993-AAAE2386F195}" type="slidenum">
              <a:rPr lang="en-US" altLang="en-US" sz="1200" smtClean="0">
                <a:latin typeface="Franklin Gothic Book" panose="020B0503020102020204" pitchFamily="34" charset="0"/>
              </a:rPr>
              <a:pPr/>
              <a:t>20</a:t>
            </a:fld>
            <a:endParaRPr lang="en-US" altLang="en-US" sz="1200" smtClean="0">
              <a:latin typeface="Franklin Gothic Book" panose="020B0503020102020204" pitchFamily="34" charset="0"/>
            </a:endParaRPr>
          </a:p>
        </p:txBody>
      </p:sp>
      <p:sp>
        <p:nvSpPr>
          <p:cNvPr id="3" name="Rectangle 2"/>
          <p:cNvSpPr/>
          <p:nvPr/>
        </p:nvSpPr>
        <p:spPr>
          <a:xfrm>
            <a:off x="1916113" y="4737100"/>
            <a:ext cx="7056437" cy="1200150"/>
          </a:xfrm>
          <a:prstGeom prst="rect">
            <a:avLst/>
          </a:prstGeom>
          <a:ln>
            <a:solidFill>
              <a:srgbClr val="C00000"/>
            </a:solidFill>
          </a:ln>
        </p:spPr>
        <p:txBody>
          <a:bodyPr>
            <a:spAutoFit/>
          </a:bodyPr>
          <a:lstStyle/>
          <a:p>
            <a:pPr defTabSz="685983" eaLnBrk="1" fontAlgn="auto" hangingPunct="1">
              <a:spcBef>
                <a:spcPts val="1350"/>
              </a:spcBef>
              <a:spcAft>
                <a:spcPts val="0"/>
              </a:spcAft>
              <a:buClr>
                <a:srgbClr val="56C5FF"/>
              </a:buClr>
              <a:buSzPct val="100000"/>
              <a:defRPr/>
            </a:pPr>
            <a:r>
              <a:rPr lang="en-US" altLang="en-US" sz="2400" b="1" dirty="0">
                <a:solidFill>
                  <a:prstClr val="white"/>
                </a:solidFill>
                <a:latin typeface="Corbel"/>
                <a:cs typeface="+mn-cs"/>
                <a:sym typeface="Monotype Sorts" pitchFamily="2" charset="2"/>
              </a:rPr>
              <a:t>Adhere to ethical norms and avoid </a:t>
            </a:r>
            <a:r>
              <a:rPr lang="en-US" altLang="en-US" sz="2400" b="1" dirty="0">
                <a:solidFill>
                  <a:srgbClr val="FF0000"/>
                </a:solidFill>
                <a:latin typeface="Corbel"/>
                <a:cs typeface="+mn-cs"/>
                <a:sym typeface="Monotype Sorts" pitchFamily="2" charset="2"/>
              </a:rPr>
              <a:t>plagiarism</a:t>
            </a:r>
            <a:r>
              <a:rPr lang="en-US" altLang="en-US" sz="2400" b="1" dirty="0">
                <a:solidFill>
                  <a:prstClr val="white"/>
                </a:solidFill>
                <a:latin typeface="Corbel"/>
                <a:cs typeface="+mn-cs"/>
                <a:sym typeface="Monotype Sorts" pitchFamily="2" charset="2"/>
              </a:rPr>
              <a:t>; This issue will be looked at very seriously throughout the course</a:t>
            </a:r>
            <a:endParaRPr lang="en-US" altLang="en-US" sz="2400" b="1" dirty="0">
              <a:solidFill>
                <a:prstClr val="white"/>
              </a:solidFill>
              <a:latin typeface="Corbel"/>
              <a:cs typeface="+mn-cs"/>
            </a:endParaRPr>
          </a:p>
        </p:txBody>
      </p:sp>
      <p:pic>
        <p:nvPicPr>
          <p:cNvPr id="46085" name="Picture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0825" y="4437063"/>
            <a:ext cx="1665288" cy="166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512" y="2568853"/>
            <a:ext cx="8486775" cy="1724243"/>
          </a:xfrm>
        </p:spPr>
        <p:txBody>
          <a:bodyPr>
            <a:normAutofit/>
          </a:bodyPr>
          <a:lstStyle/>
          <a:p>
            <a:pPr algn="ctr" defTabSz="685983" eaLnBrk="1" fontAlgn="auto" hangingPunct="1">
              <a:spcAft>
                <a:spcPts val="0"/>
              </a:spcAft>
              <a:defRPr/>
            </a:pPr>
            <a:r>
              <a:rPr lang="en-US" altLang="en-US" sz="4400" b="1" dirty="0" smtClean="0"/>
              <a:t>Activity</a:t>
            </a:r>
            <a:br>
              <a:rPr lang="en-US" altLang="en-US" sz="4400" b="1" dirty="0" smtClean="0"/>
            </a:br>
            <a:r>
              <a:rPr lang="en-US" altLang="en-US" sz="4400" b="1" dirty="0" smtClean="0"/>
              <a:t/>
            </a:r>
            <a:br>
              <a:rPr lang="en-US" altLang="en-US" sz="4400" b="1" dirty="0" smtClean="0"/>
            </a:br>
            <a:endParaRPr lang="en-US" sz="4400" b="1" dirty="0"/>
          </a:p>
        </p:txBody>
      </p:sp>
      <p:sp>
        <p:nvSpPr>
          <p:cNvPr id="8" name="Title 1"/>
          <p:cNvSpPr txBox="1">
            <a:spLocks/>
          </p:cNvSpPr>
          <p:nvPr/>
        </p:nvSpPr>
        <p:spPr>
          <a:xfrm>
            <a:off x="-20004" y="3645024"/>
            <a:ext cx="8486775" cy="1656183"/>
          </a:xfrm>
          <a:prstGeom prst="rect">
            <a:avLst/>
          </a:prstGeom>
        </p:spPr>
        <p:txBody>
          <a:bodyPr vert="horz" lIns="91440" tIns="45720" rIns="91440" bIns="45720" rtlCol="0" anchor="b">
            <a:normAutofit/>
          </a:bodyPr>
          <a:lstStyle>
            <a:lvl1pPr algn="l" defTabSz="685800" rtl="0" eaLnBrk="0" fontAlgn="base" hangingPunct="0">
              <a:lnSpc>
                <a:spcPct val="80000"/>
              </a:lnSpc>
              <a:spcBef>
                <a:spcPct val="0"/>
              </a:spcBef>
              <a:spcAft>
                <a:spcPct val="0"/>
              </a:spcAft>
              <a:defRPr sz="4951" kern="1200" spc="75">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2700">
                <a:solidFill>
                  <a:schemeClr val="tx1"/>
                </a:solidFill>
                <a:latin typeface="Corbel" panose="020B0503020204020204" pitchFamily="34" charset="0"/>
              </a:defRPr>
            </a:lvl2pPr>
            <a:lvl3pPr algn="l" defTabSz="685800" rtl="0" eaLnBrk="0" fontAlgn="base" hangingPunct="0">
              <a:lnSpc>
                <a:spcPct val="90000"/>
              </a:lnSpc>
              <a:spcBef>
                <a:spcPct val="0"/>
              </a:spcBef>
              <a:spcAft>
                <a:spcPct val="0"/>
              </a:spcAft>
              <a:defRPr sz="2700">
                <a:solidFill>
                  <a:schemeClr val="tx1"/>
                </a:solidFill>
                <a:latin typeface="Corbel" panose="020B0503020204020204" pitchFamily="34" charset="0"/>
              </a:defRPr>
            </a:lvl3pPr>
            <a:lvl4pPr algn="l" defTabSz="685800" rtl="0" eaLnBrk="0" fontAlgn="base" hangingPunct="0">
              <a:lnSpc>
                <a:spcPct val="90000"/>
              </a:lnSpc>
              <a:spcBef>
                <a:spcPct val="0"/>
              </a:spcBef>
              <a:spcAft>
                <a:spcPct val="0"/>
              </a:spcAft>
              <a:defRPr sz="2700">
                <a:solidFill>
                  <a:schemeClr val="tx1"/>
                </a:solidFill>
                <a:latin typeface="Corbel" panose="020B0503020204020204" pitchFamily="34" charset="0"/>
              </a:defRPr>
            </a:lvl4pPr>
            <a:lvl5pPr algn="l" defTabSz="685800" rtl="0" eaLnBrk="0" fontAlgn="base" hangingPunct="0">
              <a:lnSpc>
                <a:spcPct val="90000"/>
              </a:lnSpc>
              <a:spcBef>
                <a:spcPct val="0"/>
              </a:spcBef>
              <a:spcAft>
                <a:spcPct val="0"/>
              </a:spcAft>
              <a:defRPr sz="2700">
                <a:solidFill>
                  <a:schemeClr val="tx1"/>
                </a:solidFill>
                <a:latin typeface="Corbel" panose="020B0503020204020204" pitchFamily="34" charset="0"/>
              </a:defRPr>
            </a:lvl5pPr>
            <a:lvl6pPr marL="457200" algn="l" defTabSz="685800" rtl="0" fontAlgn="base">
              <a:lnSpc>
                <a:spcPct val="90000"/>
              </a:lnSpc>
              <a:spcBef>
                <a:spcPct val="0"/>
              </a:spcBef>
              <a:spcAft>
                <a:spcPct val="0"/>
              </a:spcAft>
              <a:defRPr sz="2700">
                <a:solidFill>
                  <a:schemeClr val="tx1"/>
                </a:solidFill>
                <a:latin typeface="Corbel" panose="020B0503020204020204" pitchFamily="34" charset="0"/>
              </a:defRPr>
            </a:lvl6pPr>
            <a:lvl7pPr marL="914400" algn="l" defTabSz="685800" rtl="0" fontAlgn="base">
              <a:lnSpc>
                <a:spcPct val="90000"/>
              </a:lnSpc>
              <a:spcBef>
                <a:spcPct val="0"/>
              </a:spcBef>
              <a:spcAft>
                <a:spcPct val="0"/>
              </a:spcAft>
              <a:defRPr sz="2700">
                <a:solidFill>
                  <a:schemeClr val="tx1"/>
                </a:solidFill>
                <a:latin typeface="Corbel" panose="020B0503020204020204" pitchFamily="34" charset="0"/>
              </a:defRPr>
            </a:lvl7pPr>
            <a:lvl8pPr marL="1371600" algn="l" defTabSz="685800" rtl="0" fontAlgn="base">
              <a:lnSpc>
                <a:spcPct val="90000"/>
              </a:lnSpc>
              <a:spcBef>
                <a:spcPct val="0"/>
              </a:spcBef>
              <a:spcAft>
                <a:spcPct val="0"/>
              </a:spcAft>
              <a:defRPr sz="2700">
                <a:solidFill>
                  <a:schemeClr val="tx1"/>
                </a:solidFill>
                <a:latin typeface="Corbel" panose="020B0503020204020204" pitchFamily="34" charset="0"/>
              </a:defRPr>
            </a:lvl8pPr>
            <a:lvl9pPr marL="1828800" algn="l" defTabSz="685800" rtl="0" fontAlgn="base">
              <a:lnSpc>
                <a:spcPct val="90000"/>
              </a:lnSpc>
              <a:spcBef>
                <a:spcPct val="0"/>
              </a:spcBef>
              <a:spcAft>
                <a:spcPct val="0"/>
              </a:spcAft>
              <a:defRPr sz="2700">
                <a:solidFill>
                  <a:schemeClr val="tx1"/>
                </a:solidFill>
                <a:latin typeface="Corbel" panose="020B0503020204020204" pitchFamily="34" charset="0"/>
              </a:defRPr>
            </a:lvl9pPr>
          </a:lstStyle>
          <a:p>
            <a:pPr marL="571500" indent="-571500" defTabSz="685983" eaLnBrk="1" fontAlgn="auto" hangingPunct="1">
              <a:spcAft>
                <a:spcPts val="0"/>
              </a:spcAft>
              <a:buFont typeface="Arial" panose="020B0604020202020204" pitchFamily="34" charset="0"/>
              <a:buChar char="•"/>
              <a:defRPr/>
            </a:pPr>
            <a:endParaRPr lang="en-US" sz="4400" b="1" dirty="0"/>
          </a:p>
        </p:txBody>
      </p:sp>
    </p:spTree>
    <p:extLst>
      <p:ext uri="{BB962C8B-B14F-4D97-AF65-F5344CB8AC3E}">
        <p14:creationId xmlns:p14="http://schemas.microsoft.com/office/powerpoint/2010/main" val="3855541222"/>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a:xfrm>
            <a:off x="684213" y="-46038"/>
            <a:ext cx="7772400" cy="1143001"/>
          </a:xfrm>
        </p:spPr>
        <p:txBody>
          <a:bodyPr/>
          <a:lstStyle/>
          <a:p>
            <a:pPr defTabSz="685983" eaLnBrk="1" fontAlgn="auto" hangingPunct="1">
              <a:spcAft>
                <a:spcPts val="0"/>
              </a:spcAft>
              <a:defRPr/>
            </a:pPr>
            <a:r>
              <a:rPr lang="en-US" altLang="en-US" sz="2800" b="1" dirty="0" smtClean="0">
                <a:solidFill>
                  <a:schemeClr val="accent1">
                    <a:lumMod val="60000"/>
                    <a:lumOff val="40000"/>
                  </a:schemeClr>
                </a:solidFill>
              </a:rPr>
              <a:t>Project Planning Class Activity</a:t>
            </a:r>
          </a:p>
        </p:txBody>
      </p:sp>
      <p:sp>
        <p:nvSpPr>
          <p:cNvPr id="47107" name="Rectangle 3"/>
          <p:cNvSpPr>
            <a:spLocks noGrp="1" noChangeArrowheads="1"/>
          </p:cNvSpPr>
          <p:nvPr>
            <p:ph type="body" sz="half" idx="1"/>
          </p:nvPr>
        </p:nvSpPr>
        <p:spPr>
          <a:xfrm>
            <a:off x="4499992" y="1971950"/>
            <a:ext cx="4489450" cy="2736949"/>
          </a:xfrm>
        </p:spPr>
        <p:txBody>
          <a:bodyPr/>
          <a:lstStyle/>
          <a:p>
            <a:pPr eaLnBrk="1" hangingPunct="1">
              <a:buFont typeface="Arial" charset="0"/>
              <a:buChar char="•"/>
            </a:pPr>
            <a:r>
              <a:rPr lang="en-US" altLang="en-US" sz="2800" b="1" dirty="0" smtClean="0"/>
              <a:t>Create a work breakdown structure for your project and an initial Gantt Chart</a:t>
            </a:r>
          </a:p>
          <a:p>
            <a:pPr eaLnBrk="1" hangingPunct="1">
              <a:buFont typeface="Arial" charset="0"/>
              <a:buChar char="•"/>
            </a:pPr>
            <a:r>
              <a:rPr lang="en-US" altLang="en-US" sz="2800" b="1" dirty="0" smtClean="0"/>
              <a:t>Decide on the appropriate keywords for your projects’ literature review</a:t>
            </a:r>
          </a:p>
        </p:txBody>
      </p:sp>
      <p:sp>
        <p:nvSpPr>
          <p:cNvPr id="47108" name="Slide Number Placeholder 6"/>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350"/>
              </a:spcBef>
              <a:buClr>
                <a:schemeClr val="accent1"/>
              </a:buClr>
              <a:buSzPct val="100000"/>
              <a:buFont typeface="Arial" panose="020B0604020202020204" pitchFamily="34" charset="0"/>
              <a:buChar char="•"/>
              <a:defRPr>
                <a:solidFill>
                  <a:schemeClr val="tx1"/>
                </a:solidFill>
                <a:latin typeface="Corbel" panose="020B0503020204020204" pitchFamily="34" charset="0"/>
              </a:defRPr>
            </a:lvl1pPr>
            <a:lvl2pPr marL="742950" indent="-285750">
              <a:lnSpc>
                <a:spcPct val="90000"/>
              </a:lnSpc>
              <a:spcBef>
                <a:spcPts val="900"/>
              </a:spcBef>
              <a:buClr>
                <a:schemeClr val="accent1"/>
              </a:buClr>
              <a:buSzPct val="100000"/>
              <a:buFont typeface="Arial" panose="020B0604020202020204" pitchFamily="34" charset="0"/>
              <a:buChar char="•"/>
              <a:defRPr sz="1500">
                <a:solidFill>
                  <a:schemeClr val="tx1"/>
                </a:solidFill>
                <a:latin typeface="Corbel" panose="020B0503020204020204" pitchFamily="34" charset="0"/>
              </a:defRPr>
            </a:lvl2pPr>
            <a:lvl3pPr marL="1143000" indent="-228600">
              <a:lnSpc>
                <a:spcPct val="90000"/>
              </a:lnSpc>
              <a:spcBef>
                <a:spcPts val="450"/>
              </a:spcBef>
              <a:buClr>
                <a:schemeClr val="accent1"/>
              </a:buClr>
              <a:buSzPct val="100000"/>
              <a:buFont typeface="Arial" panose="020B0604020202020204" pitchFamily="34" charset="0"/>
              <a:buChar char="•"/>
              <a:defRPr sz="1300">
                <a:solidFill>
                  <a:schemeClr val="tx1"/>
                </a:solidFill>
                <a:latin typeface="Corbel" panose="020B0503020204020204" pitchFamily="34" charset="0"/>
              </a:defRPr>
            </a:lvl3pPr>
            <a:lvl4pPr marL="16002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4pPr>
            <a:lvl5pPr marL="20574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5pPr>
            <a:lvl6pPr marL="25146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6pPr>
            <a:lvl7pPr marL="29718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7pPr>
            <a:lvl8pPr marL="34290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8pPr>
            <a:lvl9pPr marL="38862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9pPr>
          </a:lstStyle>
          <a:p>
            <a:pPr>
              <a:lnSpc>
                <a:spcPct val="100000"/>
              </a:lnSpc>
              <a:spcBef>
                <a:spcPct val="0"/>
              </a:spcBef>
              <a:buClrTx/>
              <a:buSzTx/>
              <a:buFontTx/>
              <a:buNone/>
            </a:pPr>
            <a:fld id="{E976D24E-8A2A-4DB5-B4F8-E4AD48E3A4EC}" type="slidenum">
              <a:rPr lang="en-US" altLang="en-US" smtClean="0">
                <a:solidFill>
                  <a:srgbClr val="06060A"/>
                </a:solidFill>
                <a:latin typeface="Times New Roman" panose="02020603050405020304" pitchFamily="18" charset="0"/>
              </a:rPr>
              <a:pPr>
                <a:lnSpc>
                  <a:spcPct val="100000"/>
                </a:lnSpc>
                <a:spcBef>
                  <a:spcPct val="0"/>
                </a:spcBef>
                <a:buClrTx/>
                <a:buSzTx/>
                <a:buFontTx/>
                <a:buNone/>
              </a:pPr>
              <a:t>22</a:t>
            </a:fld>
            <a:endParaRPr lang="en-US" altLang="en-US" smtClean="0">
              <a:solidFill>
                <a:srgbClr val="06060A"/>
              </a:solidFill>
              <a:latin typeface="Times New Roman" panose="02020603050405020304" pitchFamily="18" charset="0"/>
            </a:endParaRPr>
          </a:p>
        </p:txBody>
      </p:sp>
      <p:pic>
        <p:nvPicPr>
          <p:cNvPr id="47109" name="Picture 1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8313" y="1989138"/>
            <a:ext cx="38100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512" y="2568853"/>
            <a:ext cx="8486775" cy="1724243"/>
          </a:xfrm>
        </p:spPr>
        <p:txBody>
          <a:bodyPr>
            <a:normAutofit/>
          </a:bodyPr>
          <a:lstStyle/>
          <a:p>
            <a:pPr algn="ctr" defTabSz="685983" eaLnBrk="1" fontAlgn="auto" hangingPunct="1">
              <a:spcAft>
                <a:spcPts val="0"/>
              </a:spcAft>
              <a:defRPr/>
            </a:pPr>
            <a:r>
              <a:rPr lang="en-US" altLang="en-US" sz="4400" b="1" dirty="0" smtClean="0"/>
              <a:t>Project Planning</a:t>
            </a:r>
            <a:br>
              <a:rPr lang="en-US" altLang="en-US" sz="4400" b="1" dirty="0" smtClean="0"/>
            </a:br>
            <a:r>
              <a:rPr lang="en-US" altLang="en-US" sz="4400" b="1" dirty="0" smtClean="0"/>
              <a:t/>
            </a:r>
            <a:br>
              <a:rPr lang="en-US" altLang="en-US" sz="4400" b="1" dirty="0" smtClean="0"/>
            </a:br>
            <a:endParaRPr lang="en-US" sz="4400" b="1" dirty="0"/>
          </a:p>
        </p:txBody>
      </p:sp>
      <p:sp>
        <p:nvSpPr>
          <p:cNvPr id="8" name="Title 1"/>
          <p:cNvSpPr txBox="1">
            <a:spLocks/>
          </p:cNvSpPr>
          <p:nvPr/>
        </p:nvSpPr>
        <p:spPr>
          <a:xfrm>
            <a:off x="-20004" y="3645024"/>
            <a:ext cx="8486775" cy="1656183"/>
          </a:xfrm>
          <a:prstGeom prst="rect">
            <a:avLst/>
          </a:prstGeom>
        </p:spPr>
        <p:txBody>
          <a:bodyPr vert="horz" lIns="91440" tIns="45720" rIns="91440" bIns="45720" rtlCol="0" anchor="b">
            <a:normAutofit/>
          </a:bodyPr>
          <a:lstStyle>
            <a:lvl1pPr algn="l" defTabSz="685800" rtl="0" eaLnBrk="0" fontAlgn="base" hangingPunct="0">
              <a:lnSpc>
                <a:spcPct val="80000"/>
              </a:lnSpc>
              <a:spcBef>
                <a:spcPct val="0"/>
              </a:spcBef>
              <a:spcAft>
                <a:spcPct val="0"/>
              </a:spcAft>
              <a:defRPr sz="4951" kern="1200" spc="75">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2700">
                <a:solidFill>
                  <a:schemeClr val="tx1"/>
                </a:solidFill>
                <a:latin typeface="Corbel" panose="020B0503020204020204" pitchFamily="34" charset="0"/>
              </a:defRPr>
            </a:lvl2pPr>
            <a:lvl3pPr algn="l" defTabSz="685800" rtl="0" eaLnBrk="0" fontAlgn="base" hangingPunct="0">
              <a:lnSpc>
                <a:spcPct val="90000"/>
              </a:lnSpc>
              <a:spcBef>
                <a:spcPct val="0"/>
              </a:spcBef>
              <a:spcAft>
                <a:spcPct val="0"/>
              </a:spcAft>
              <a:defRPr sz="2700">
                <a:solidFill>
                  <a:schemeClr val="tx1"/>
                </a:solidFill>
                <a:latin typeface="Corbel" panose="020B0503020204020204" pitchFamily="34" charset="0"/>
              </a:defRPr>
            </a:lvl3pPr>
            <a:lvl4pPr algn="l" defTabSz="685800" rtl="0" eaLnBrk="0" fontAlgn="base" hangingPunct="0">
              <a:lnSpc>
                <a:spcPct val="90000"/>
              </a:lnSpc>
              <a:spcBef>
                <a:spcPct val="0"/>
              </a:spcBef>
              <a:spcAft>
                <a:spcPct val="0"/>
              </a:spcAft>
              <a:defRPr sz="2700">
                <a:solidFill>
                  <a:schemeClr val="tx1"/>
                </a:solidFill>
                <a:latin typeface="Corbel" panose="020B0503020204020204" pitchFamily="34" charset="0"/>
              </a:defRPr>
            </a:lvl4pPr>
            <a:lvl5pPr algn="l" defTabSz="685800" rtl="0" eaLnBrk="0" fontAlgn="base" hangingPunct="0">
              <a:lnSpc>
                <a:spcPct val="90000"/>
              </a:lnSpc>
              <a:spcBef>
                <a:spcPct val="0"/>
              </a:spcBef>
              <a:spcAft>
                <a:spcPct val="0"/>
              </a:spcAft>
              <a:defRPr sz="2700">
                <a:solidFill>
                  <a:schemeClr val="tx1"/>
                </a:solidFill>
                <a:latin typeface="Corbel" panose="020B0503020204020204" pitchFamily="34" charset="0"/>
              </a:defRPr>
            </a:lvl5pPr>
            <a:lvl6pPr marL="457200" algn="l" defTabSz="685800" rtl="0" fontAlgn="base">
              <a:lnSpc>
                <a:spcPct val="90000"/>
              </a:lnSpc>
              <a:spcBef>
                <a:spcPct val="0"/>
              </a:spcBef>
              <a:spcAft>
                <a:spcPct val="0"/>
              </a:spcAft>
              <a:defRPr sz="2700">
                <a:solidFill>
                  <a:schemeClr val="tx1"/>
                </a:solidFill>
                <a:latin typeface="Corbel" panose="020B0503020204020204" pitchFamily="34" charset="0"/>
              </a:defRPr>
            </a:lvl6pPr>
            <a:lvl7pPr marL="914400" algn="l" defTabSz="685800" rtl="0" fontAlgn="base">
              <a:lnSpc>
                <a:spcPct val="90000"/>
              </a:lnSpc>
              <a:spcBef>
                <a:spcPct val="0"/>
              </a:spcBef>
              <a:spcAft>
                <a:spcPct val="0"/>
              </a:spcAft>
              <a:defRPr sz="2700">
                <a:solidFill>
                  <a:schemeClr val="tx1"/>
                </a:solidFill>
                <a:latin typeface="Corbel" panose="020B0503020204020204" pitchFamily="34" charset="0"/>
              </a:defRPr>
            </a:lvl7pPr>
            <a:lvl8pPr marL="1371600" algn="l" defTabSz="685800" rtl="0" fontAlgn="base">
              <a:lnSpc>
                <a:spcPct val="90000"/>
              </a:lnSpc>
              <a:spcBef>
                <a:spcPct val="0"/>
              </a:spcBef>
              <a:spcAft>
                <a:spcPct val="0"/>
              </a:spcAft>
              <a:defRPr sz="2700">
                <a:solidFill>
                  <a:schemeClr val="tx1"/>
                </a:solidFill>
                <a:latin typeface="Corbel" panose="020B0503020204020204" pitchFamily="34" charset="0"/>
              </a:defRPr>
            </a:lvl8pPr>
            <a:lvl9pPr marL="1828800" algn="l" defTabSz="685800" rtl="0" fontAlgn="base">
              <a:lnSpc>
                <a:spcPct val="90000"/>
              </a:lnSpc>
              <a:spcBef>
                <a:spcPct val="0"/>
              </a:spcBef>
              <a:spcAft>
                <a:spcPct val="0"/>
              </a:spcAft>
              <a:defRPr sz="2700">
                <a:solidFill>
                  <a:schemeClr val="tx1"/>
                </a:solidFill>
                <a:latin typeface="Corbel" panose="020B0503020204020204" pitchFamily="34" charset="0"/>
              </a:defRPr>
            </a:lvl9pPr>
          </a:lstStyle>
          <a:p>
            <a:pPr marL="571500" indent="-571500" defTabSz="685983" eaLnBrk="1" fontAlgn="auto" hangingPunct="1">
              <a:spcAft>
                <a:spcPts val="0"/>
              </a:spcAft>
              <a:buFont typeface="Arial" panose="020B0604020202020204" pitchFamily="34" charset="0"/>
              <a:buChar char="•"/>
              <a:defRPr/>
            </a:pPr>
            <a:endParaRPr lang="en-US" sz="4400" b="1" dirty="0"/>
          </a:p>
        </p:txBody>
      </p:sp>
    </p:spTree>
    <p:extLst>
      <p:ext uri="{BB962C8B-B14F-4D97-AF65-F5344CB8AC3E}">
        <p14:creationId xmlns:p14="http://schemas.microsoft.com/office/powerpoint/2010/main" val="2050858924"/>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3"/>
          <p:cNvSpPr>
            <a:spLocks noGrp="1" noChangeArrowheads="1"/>
          </p:cNvSpPr>
          <p:nvPr>
            <p:ph idx="1"/>
          </p:nvPr>
        </p:nvSpPr>
        <p:spPr>
          <a:xfrm>
            <a:off x="1408113" y="1439863"/>
            <a:ext cx="8128000" cy="1800225"/>
          </a:xfrm>
        </p:spPr>
        <p:txBody>
          <a:bodyPr rtlCol="0">
            <a:normAutofit/>
          </a:bodyPr>
          <a:lstStyle/>
          <a:p>
            <a:pPr marL="167923" indent="-167923" defTabSz="685983" eaLnBrk="1" fontAlgn="auto" hangingPunct="1">
              <a:spcAft>
                <a:spcPts val="0"/>
              </a:spcAft>
              <a:defRPr/>
            </a:pPr>
            <a:r>
              <a:rPr lang="en-GB" altLang="en-US" sz="2600" b="1" dirty="0" smtClean="0">
                <a:solidFill>
                  <a:schemeClr val="accent2">
                    <a:lumMod val="60000"/>
                    <a:lumOff val="40000"/>
                  </a:schemeClr>
                </a:solidFill>
              </a:rPr>
              <a:t>Assigning</a:t>
            </a:r>
            <a:r>
              <a:rPr lang="en-GB" altLang="en-US" sz="2600" b="1" dirty="0" smtClean="0"/>
              <a:t> tasks to the wrong individuals</a:t>
            </a:r>
          </a:p>
          <a:p>
            <a:pPr marL="167923" indent="-167923" defTabSz="685983" eaLnBrk="1" fontAlgn="auto" hangingPunct="1">
              <a:spcAft>
                <a:spcPts val="0"/>
              </a:spcAft>
              <a:defRPr/>
            </a:pPr>
            <a:r>
              <a:rPr lang="en-GB" altLang="en-US" sz="2600" b="1" dirty="0" smtClean="0"/>
              <a:t>Poor </a:t>
            </a:r>
            <a:r>
              <a:rPr lang="en-GB" altLang="en-US" sz="2600" b="1" dirty="0" smtClean="0">
                <a:solidFill>
                  <a:schemeClr val="accent2">
                    <a:lumMod val="60000"/>
                    <a:lumOff val="40000"/>
                  </a:schemeClr>
                </a:solidFill>
              </a:rPr>
              <a:t>Planning</a:t>
            </a:r>
            <a:r>
              <a:rPr lang="en-GB" altLang="en-US" sz="2600" b="1" dirty="0" smtClean="0"/>
              <a:t> </a:t>
            </a:r>
            <a:r>
              <a:rPr lang="en-GB" altLang="en-US" sz="2600" b="1" dirty="0"/>
              <a:t>of </a:t>
            </a:r>
            <a:r>
              <a:rPr lang="en-GB" altLang="en-US" sz="2600" b="1" dirty="0" smtClean="0"/>
              <a:t>Tasks</a:t>
            </a:r>
          </a:p>
          <a:p>
            <a:pPr marL="167923" indent="-167923" defTabSz="685983" eaLnBrk="1" fontAlgn="auto" hangingPunct="1">
              <a:spcAft>
                <a:spcPts val="0"/>
              </a:spcAft>
              <a:defRPr/>
            </a:pPr>
            <a:r>
              <a:rPr lang="en-GB" altLang="en-US" sz="2600" b="1" dirty="0" smtClean="0"/>
              <a:t>Failure To </a:t>
            </a:r>
            <a:r>
              <a:rPr lang="en-GB" altLang="en-US" sz="2600" b="1" dirty="0" smtClean="0">
                <a:solidFill>
                  <a:schemeClr val="accent2">
                    <a:lumMod val="60000"/>
                    <a:lumOff val="40000"/>
                  </a:schemeClr>
                </a:solidFill>
              </a:rPr>
              <a:t>Implement</a:t>
            </a:r>
            <a:r>
              <a:rPr lang="en-GB" altLang="en-US" sz="2600" b="1" dirty="0" smtClean="0"/>
              <a:t> the tasks</a:t>
            </a:r>
          </a:p>
          <a:p>
            <a:pPr marL="167923" indent="-167923" defTabSz="685983" eaLnBrk="1" fontAlgn="auto" hangingPunct="1">
              <a:spcAft>
                <a:spcPts val="0"/>
              </a:spcAft>
              <a:defRPr/>
            </a:pPr>
            <a:endParaRPr lang="en-GB" altLang="en-US" sz="2600" b="1" dirty="0" smtClean="0"/>
          </a:p>
          <a:p>
            <a:pPr marL="0" indent="0" defTabSz="685983" eaLnBrk="1" fontAlgn="auto" hangingPunct="1">
              <a:spcAft>
                <a:spcPts val="0"/>
              </a:spcAft>
              <a:buFont typeface="Wingdings 2" panose="05020102010507070707" pitchFamily="18" charset="2"/>
              <a:buNone/>
              <a:defRPr/>
            </a:pPr>
            <a:endParaRPr lang="en-US" altLang="en-US" sz="2600" b="1" dirty="0" smtClean="0"/>
          </a:p>
        </p:txBody>
      </p:sp>
      <p:sp>
        <p:nvSpPr>
          <p:cNvPr id="2" name="Slide Number Placeholder 1"/>
          <p:cNvSpPr>
            <a:spLocks noGrp="1"/>
          </p:cNvSpPr>
          <p:nvPr>
            <p:ph type="sldNum" sz="quarter" idx="12"/>
          </p:nvPr>
        </p:nvSpPr>
        <p:spPr>
          <a:xfrm>
            <a:off x="7980363" y="6381750"/>
            <a:ext cx="630237" cy="276225"/>
          </a:xfrm>
        </p:spPr>
        <p:txBody>
          <a:bodyPr/>
          <a:lstStyle/>
          <a:p>
            <a:pPr>
              <a:defRPr/>
            </a:pPr>
            <a:fld id="{6FF9B408-0B28-4705-8D60-3A7A9C41CAA1}" type="slidenum">
              <a:rPr lang="en-GB" altLang="en-US" sz="1600"/>
              <a:pPr>
                <a:defRPr/>
              </a:pPr>
              <a:t>4</a:t>
            </a:fld>
            <a:endParaRPr lang="en-GB" altLang="en-US" sz="1600" dirty="0"/>
          </a:p>
        </p:txBody>
      </p:sp>
      <p:sp>
        <p:nvSpPr>
          <p:cNvPr id="19460" name="Rectangle 2"/>
          <p:cNvSpPr>
            <a:spLocks noChangeArrowheads="1"/>
          </p:cNvSpPr>
          <p:nvPr/>
        </p:nvSpPr>
        <p:spPr bwMode="auto">
          <a:xfrm>
            <a:off x="5964238" y="4225925"/>
            <a:ext cx="3451225"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b="1">
                <a:solidFill>
                  <a:srgbClr val="FFFF00"/>
                </a:solidFill>
              </a:rPr>
              <a:t>You do not manage time</a:t>
            </a:r>
          </a:p>
          <a:p>
            <a:pPr algn="ctr" eaLnBrk="1" hangingPunct="1"/>
            <a:r>
              <a:rPr lang="en-US" altLang="en-US" b="1">
                <a:solidFill>
                  <a:srgbClr val="FFFF00"/>
                </a:solidFill>
              </a:rPr>
              <a:t>You manage your commitments </a:t>
            </a:r>
          </a:p>
        </p:txBody>
      </p:sp>
      <p:pic>
        <p:nvPicPr>
          <p:cNvPr id="19461" name="Picture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24613" y="2284413"/>
            <a:ext cx="2525712" cy="191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1371600" y="2997200"/>
            <a:ext cx="4572000" cy="1352550"/>
          </a:xfrm>
          <a:prstGeom prst="rect">
            <a:avLst/>
          </a:prstGeom>
        </p:spPr>
        <p:txBody>
          <a:bodyPr>
            <a:spAutoFit/>
          </a:bodyPr>
          <a:lstStyle/>
          <a:p>
            <a:pPr marL="167923" indent="-167923" defTabSz="685983" eaLnBrk="1" fontAlgn="auto" hangingPunct="1">
              <a:lnSpc>
                <a:spcPct val="90000"/>
              </a:lnSpc>
              <a:spcBef>
                <a:spcPts val="1350"/>
              </a:spcBef>
              <a:spcAft>
                <a:spcPts val="0"/>
              </a:spcAft>
              <a:buClr>
                <a:srgbClr val="56C5FF"/>
              </a:buClr>
              <a:buSzPct val="100000"/>
              <a:buFont typeface="Arial" panose="020B0604020202020204" pitchFamily="34" charset="0"/>
              <a:buChar char="•"/>
              <a:defRPr/>
            </a:pPr>
            <a:r>
              <a:rPr lang="en-GB" altLang="en-US" sz="2600" b="1" dirty="0">
                <a:solidFill>
                  <a:prstClr val="white"/>
                </a:solidFill>
                <a:latin typeface="Corbel"/>
                <a:cs typeface="+mn-cs"/>
              </a:rPr>
              <a:t>Poor </a:t>
            </a:r>
            <a:r>
              <a:rPr lang="en-GB" altLang="en-US" sz="2600" b="1" dirty="0" smtClean="0">
                <a:solidFill>
                  <a:srgbClr val="4BB836">
                    <a:lumMod val="60000"/>
                    <a:lumOff val="40000"/>
                  </a:srgbClr>
                </a:solidFill>
                <a:latin typeface="Corbel"/>
                <a:cs typeface="+mn-cs"/>
              </a:rPr>
              <a:t>Estimation </a:t>
            </a:r>
            <a:r>
              <a:rPr lang="en-GB" altLang="en-US" sz="2600" b="1" dirty="0">
                <a:solidFill>
                  <a:prstClr val="white"/>
                </a:solidFill>
                <a:latin typeface="Corbel"/>
                <a:cs typeface="+mn-cs"/>
              </a:rPr>
              <a:t>of the difficulty or risks or resources</a:t>
            </a:r>
          </a:p>
          <a:p>
            <a:pPr marL="167923" indent="-167923" defTabSz="685983" eaLnBrk="1" fontAlgn="auto" hangingPunct="1">
              <a:lnSpc>
                <a:spcPct val="90000"/>
              </a:lnSpc>
              <a:spcBef>
                <a:spcPts val="1350"/>
              </a:spcBef>
              <a:spcAft>
                <a:spcPts val="0"/>
              </a:spcAft>
              <a:buClr>
                <a:srgbClr val="56C5FF"/>
              </a:buClr>
              <a:buSzPct val="100000"/>
              <a:buFont typeface="Arial" panose="020B0604020202020204" pitchFamily="34" charset="0"/>
              <a:buChar char="•"/>
              <a:defRPr/>
            </a:pPr>
            <a:r>
              <a:rPr lang="en-GB" altLang="en-US" sz="2600" b="1" dirty="0">
                <a:solidFill>
                  <a:prstClr val="white"/>
                </a:solidFill>
                <a:latin typeface="Corbel"/>
                <a:cs typeface="+mn-cs"/>
              </a:rPr>
              <a:t>Bad </a:t>
            </a:r>
            <a:r>
              <a:rPr lang="en-GB" altLang="en-US" sz="2600" b="1" dirty="0" smtClean="0">
                <a:solidFill>
                  <a:srgbClr val="4BB836">
                    <a:lumMod val="60000"/>
                    <a:lumOff val="40000"/>
                  </a:srgbClr>
                </a:solidFill>
                <a:latin typeface="Corbel"/>
                <a:cs typeface="+mn-cs"/>
              </a:rPr>
              <a:t>Management</a:t>
            </a:r>
            <a:endParaRPr lang="en-GB" altLang="en-US" sz="2600" b="1" dirty="0">
              <a:solidFill>
                <a:srgbClr val="4BB836">
                  <a:lumMod val="60000"/>
                  <a:lumOff val="40000"/>
                </a:srgbClr>
              </a:solidFill>
              <a:latin typeface="Corbel"/>
              <a:cs typeface="+mn-cs"/>
            </a:endParaRPr>
          </a:p>
        </p:txBody>
      </p:sp>
      <p:sp>
        <p:nvSpPr>
          <p:cNvPr id="5" name="Rectangle 4"/>
          <p:cNvSpPr/>
          <p:nvPr/>
        </p:nvSpPr>
        <p:spPr>
          <a:xfrm>
            <a:off x="611188" y="414338"/>
            <a:ext cx="7991475" cy="954087"/>
          </a:xfrm>
          <a:prstGeom prst="rect">
            <a:avLst/>
          </a:prstGeom>
        </p:spPr>
        <p:txBody>
          <a:bodyPr>
            <a:spAutoFit/>
          </a:bodyPr>
          <a:lstStyle/>
          <a:p>
            <a:pPr>
              <a:defRPr/>
            </a:pPr>
            <a:r>
              <a:rPr lang="en-US" altLang="en-US" sz="2800" b="1" dirty="0">
                <a:latin typeface="+mn-lt"/>
              </a:rPr>
              <a:t>Studies report that nearly half of all projects initiated are not completed because of:</a:t>
            </a:r>
          </a:p>
        </p:txBody>
      </p:sp>
      <p:sp>
        <p:nvSpPr>
          <p:cNvPr id="19464" name="Rectangle 7"/>
          <p:cNvSpPr>
            <a:spLocks noChangeArrowheads="1"/>
          </p:cNvSpPr>
          <p:nvPr/>
        </p:nvSpPr>
        <p:spPr bwMode="auto">
          <a:xfrm>
            <a:off x="900113" y="4941888"/>
            <a:ext cx="4572000" cy="117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5800">
              <a:defRPr>
                <a:solidFill>
                  <a:schemeClr val="tx1"/>
                </a:solidFill>
                <a:latin typeface="Arial" panose="020B0604020202020204" pitchFamily="34" charset="0"/>
                <a:cs typeface="Arial" panose="020B0604020202020204" pitchFamily="34" charset="0"/>
              </a:defRPr>
            </a:lvl1pPr>
            <a:lvl2pPr marL="742950" indent="-285750" defTabSz="685800">
              <a:defRPr>
                <a:solidFill>
                  <a:schemeClr val="tx1"/>
                </a:solidFill>
                <a:latin typeface="Arial" panose="020B0604020202020204" pitchFamily="34" charset="0"/>
                <a:cs typeface="Arial" panose="020B0604020202020204" pitchFamily="34" charset="0"/>
              </a:defRPr>
            </a:lvl2pPr>
            <a:lvl3pPr marL="1143000" indent="-228600" defTabSz="685800">
              <a:defRPr>
                <a:solidFill>
                  <a:schemeClr val="tx1"/>
                </a:solidFill>
                <a:latin typeface="Arial" panose="020B0604020202020204" pitchFamily="34" charset="0"/>
                <a:cs typeface="Arial" panose="020B0604020202020204" pitchFamily="34" charset="0"/>
              </a:defRPr>
            </a:lvl3pPr>
            <a:lvl4pPr marL="1600200" indent="-228600" defTabSz="685800">
              <a:defRPr>
                <a:solidFill>
                  <a:schemeClr val="tx1"/>
                </a:solidFill>
                <a:latin typeface="Arial" panose="020B0604020202020204" pitchFamily="34" charset="0"/>
                <a:cs typeface="Arial" panose="020B0604020202020204" pitchFamily="34" charset="0"/>
              </a:defRPr>
            </a:lvl4pPr>
            <a:lvl5pPr marL="2057400" indent="-228600" defTabSz="685800">
              <a:defRPr>
                <a:solidFill>
                  <a:schemeClr val="tx1"/>
                </a:solidFill>
                <a:latin typeface="Arial" panose="020B0604020202020204" pitchFamily="34" charset="0"/>
                <a:cs typeface="Arial" panose="020B0604020202020204" pitchFamily="34" charset="0"/>
              </a:defRPr>
            </a:lvl5pPr>
            <a:lvl6pPr marL="2514600" indent="-228600" defTabSz="6858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6858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6858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6858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lnSpc>
                <a:spcPct val="90000"/>
              </a:lnSpc>
              <a:spcBef>
                <a:spcPts val="1350"/>
              </a:spcBef>
              <a:buClr>
                <a:srgbClr val="56C5FF"/>
              </a:buClr>
              <a:buSzPct val="100000"/>
            </a:pPr>
            <a:r>
              <a:rPr lang="en-GB" altLang="en-US" sz="2600" b="1">
                <a:solidFill>
                  <a:srgbClr val="FFFFFF"/>
                </a:solidFill>
                <a:latin typeface="Corbel" panose="020B0503020204020204" pitchFamily="34" charset="0"/>
              </a:rPr>
              <a:t>The Main Reason For Failure: </a:t>
            </a:r>
            <a:r>
              <a:rPr lang="en-GB" altLang="en-US" sz="2600" b="1">
                <a:solidFill>
                  <a:srgbClr val="FF0000"/>
                </a:solidFill>
                <a:latin typeface="Comic Sans MS" panose="030F0702030302020204" pitchFamily="66" charset="0"/>
              </a:rPr>
              <a:t>You Don’t Start Soon Enough</a:t>
            </a:r>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
          <p:cNvSpPr>
            <a:spLocks noGrp="1" noChangeArrowheads="1"/>
          </p:cNvSpPr>
          <p:nvPr>
            <p:ph type="title"/>
          </p:nvPr>
        </p:nvSpPr>
        <p:spPr>
          <a:xfrm>
            <a:off x="533400" y="228600"/>
            <a:ext cx="5407025" cy="641350"/>
          </a:xfrm>
        </p:spPr>
        <p:txBody>
          <a:bodyPr/>
          <a:lstStyle/>
          <a:p>
            <a:pPr defTabSz="685983" eaLnBrk="1" fontAlgn="auto" hangingPunct="1">
              <a:spcAft>
                <a:spcPts val="0"/>
              </a:spcAft>
              <a:defRPr/>
            </a:pPr>
            <a:r>
              <a:rPr lang="en-GB" altLang="en-US" sz="3200" b="1" dirty="0" smtClean="0">
                <a:solidFill>
                  <a:schemeClr val="accent1">
                    <a:lumMod val="60000"/>
                    <a:lumOff val="40000"/>
                  </a:schemeClr>
                </a:solidFill>
              </a:rPr>
              <a:t>Project Parameters</a:t>
            </a:r>
          </a:p>
        </p:txBody>
      </p:sp>
      <p:sp>
        <p:nvSpPr>
          <p:cNvPr id="21507" name="Slide Number Placeholder 4"/>
          <p:cNvSpPr>
            <a:spLocks noGrp="1"/>
          </p:cNvSpPr>
          <p:nvPr>
            <p:ph type="sldNum" sz="quarter" idx="12"/>
          </p:nvPr>
        </p:nvSpPr>
        <p:spPr bwMode="auto">
          <a:xfrm>
            <a:off x="8172450" y="6400800"/>
            <a:ext cx="630238" cy="276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350"/>
              </a:spcBef>
              <a:buClr>
                <a:schemeClr val="accent1"/>
              </a:buClr>
              <a:buSzPct val="100000"/>
              <a:buFont typeface="Arial" panose="020B0604020202020204" pitchFamily="34" charset="0"/>
              <a:buChar char="•"/>
              <a:defRPr>
                <a:solidFill>
                  <a:schemeClr val="tx1"/>
                </a:solidFill>
                <a:latin typeface="Corbel" panose="020B0503020204020204" pitchFamily="34" charset="0"/>
              </a:defRPr>
            </a:lvl1pPr>
            <a:lvl2pPr marL="742950" indent="-285750">
              <a:lnSpc>
                <a:spcPct val="90000"/>
              </a:lnSpc>
              <a:spcBef>
                <a:spcPts val="900"/>
              </a:spcBef>
              <a:buClr>
                <a:schemeClr val="accent1"/>
              </a:buClr>
              <a:buSzPct val="100000"/>
              <a:buFont typeface="Arial" panose="020B0604020202020204" pitchFamily="34" charset="0"/>
              <a:buChar char="•"/>
              <a:defRPr sz="1500">
                <a:solidFill>
                  <a:schemeClr val="tx1"/>
                </a:solidFill>
                <a:latin typeface="Corbel" panose="020B0503020204020204" pitchFamily="34" charset="0"/>
              </a:defRPr>
            </a:lvl2pPr>
            <a:lvl3pPr marL="1143000" indent="-228600">
              <a:lnSpc>
                <a:spcPct val="90000"/>
              </a:lnSpc>
              <a:spcBef>
                <a:spcPts val="450"/>
              </a:spcBef>
              <a:buClr>
                <a:schemeClr val="accent1"/>
              </a:buClr>
              <a:buSzPct val="100000"/>
              <a:buFont typeface="Arial" panose="020B0604020202020204" pitchFamily="34" charset="0"/>
              <a:buChar char="•"/>
              <a:defRPr sz="1300">
                <a:solidFill>
                  <a:schemeClr val="tx1"/>
                </a:solidFill>
                <a:latin typeface="Corbel" panose="020B0503020204020204" pitchFamily="34" charset="0"/>
              </a:defRPr>
            </a:lvl3pPr>
            <a:lvl4pPr marL="16002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4pPr>
            <a:lvl5pPr marL="20574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5pPr>
            <a:lvl6pPr marL="25146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6pPr>
            <a:lvl7pPr marL="29718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7pPr>
            <a:lvl8pPr marL="34290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8pPr>
            <a:lvl9pPr marL="38862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9pPr>
          </a:lstStyle>
          <a:p>
            <a:pPr>
              <a:lnSpc>
                <a:spcPct val="100000"/>
              </a:lnSpc>
              <a:spcBef>
                <a:spcPct val="0"/>
              </a:spcBef>
              <a:buClrTx/>
              <a:buSzTx/>
              <a:buFontTx/>
              <a:buNone/>
            </a:pPr>
            <a:fld id="{C5380853-CFFA-44AF-9B95-133B8443AB0E}" type="slidenum">
              <a:rPr lang="en-GB" altLang="en-US" smtClean="0">
                <a:latin typeface="Arial" panose="020B0604020202020204" pitchFamily="34" charset="0"/>
              </a:rPr>
              <a:pPr>
                <a:lnSpc>
                  <a:spcPct val="100000"/>
                </a:lnSpc>
                <a:spcBef>
                  <a:spcPct val="0"/>
                </a:spcBef>
                <a:buClrTx/>
                <a:buSzTx/>
                <a:buFontTx/>
                <a:buNone/>
              </a:pPr>
              <a:t>5</a:t>
            </a:fld>
            <a:endParaRPr lang="en-GB" altLang="en-US" smtClean="0">
              <a:latin typeface="Arial" panose="020B0604020202020204" pitchFamily="34" charset="0"/>
            </a:endParaRPr>
          </a:p>
        </p:txBody>
      </p:sp>
      <p:grpSp>
        <p:nvGrpSpPr>
          <p:cNvPr id="19461" name="Group 1"/>
          <p:cNvGrpSpPr>
            <a:grpSpLocks/>
          </p:cNvGrpSpPr>
          <p:nvPr/>
        </p:nvGrpSpPr>
        <p:grpSpPr bwMode="auto">
          <a:xfrm>
            <a:off x="179388" y="1390650"/>
            <a:ext cx="5722937" cy="3251200"/>
            <a:chOff x="361727" y="1906588"/>
            <a:chExt cx="7594649" cy="4035425"/>
          </a:xfrm>
          <a:solidFill>
            <a:schemeClr val="tx2">
              <a:lumMod val="10000"/>
            </a:schemeClr>
          </a:solidFill>
          <a:effectLst>
            <a:glow rad="101600">
              <a:schemeClr val="accent1">
                <a:satMod val="175000"/>
                <a:alpha val="40000"/>
              </a:schemeClr>
            </a:glow>
          </a:effectLst>
          <a:scene3d>
            <a:camera prst="perspectiveRight"/>
            <a:lightRig rig="threePt" dir="t"/>
          </a:scene3d>
        </p:grpSpPr>
        <p:sp>
          <p:nvSpPr>
            <p:cNvPr id="19471" name="Rectangle 3"/>
            <p:cNvSpPr>
              <a:spLocks noChangeArrowheads="1"/>
            </p:cNvSpPr>
            <p:nvPr/>
          </p:nvSpPr>
          <p:spPr bwMode="auto">
            <a:xfrm>
              <a:off x="2439988" y="1906588"/>
              <a:ext cx="4035425" cy="835025"/>
            </a:xfrm>
            <a:prstGeom prst="rect">
              <a:avLst/>
            </a:prstGeom>
            <a:grpFill/>
            <a:ln w="12700">
              <a:solidFill>
                <a:schemeClr val="accent3">
                  <a:lumMod val="40000"/>
                  <a:lumOff val="60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a:spcBef>
                  <a:spcPct val="20000"/>
                </a:spcBef>
                <a:buClr>
                  <a:schemeClr val="accent1"/>
                </a:buClr>
                <a:buSzPct val="70000"/>
                <a:buFont typeface="Wingdings 2" panose="05020102010507070707" pitchFamily="18" charset="2"/>
                <a:buChar char=""/>
                <a:defRPr sz="3200">
                  <a:solidFill>
                    <a:schemeClr val="tx2"/>
                  </a:solidFill>
                  <a:latin typeface="Franklin Gothic Book" panose="020B0503020102020204" pitchFamily="34" charset="0"/>
                </a:defRPr>
              </a:lvl1pPr>
              <a:lvl2pPr marL="742950" indent="-285750">
                <a:spcBef>
                  <a:spcPct val="20000"/>
                </a:spcBef>
                <a:buClr>
                  <a:schemeClr val="accent1"/>
                </a:buClr>
                <a:buSzPct val="70000"/>
                <a:buFont typeface="Wingdings 2" panose="05020102010507070707" pitchFamily="18" charset="2"/>
                <a:buChar char=""/>
                <a:defRPr sz="2800">
                  <a:solidFill>
                    <a:schemeClr val="tx2"/>
                  </a:solidFill>
                  <a:latin typeface="Franklin Gothic Book" panose="020B0503020102020204" pitchFamily="34" charset="0"/>
                </a:defRPr>
              </a:lvl2pPr>
              <a:lvl3pPr marL="1143000" indent="-228600">
                <a:spcBef>
                  <a:spcPct val="20000"/>
                </a:spcBef>
                <a:buClr>
                  <a:schemeClr val="accent1"/>
                </a:buClr>
                <a:buSzPct val="70000"/>
                <a:buFont typeface="Wingdings 2" panose="05020102010507070707" pitchFamily="18" charset="2"/>
                <a:buChar char=""/>
                <a:defRPr sz="2400">
                  <a:solidFill>
                    <a:schemeClr val="tx2"/>
                  </a:solidFill>
                  <a:latin typeface="Franklin Gothic Book" panose="020B0503020102020204" pitchFamily="34" charset="0"/>
                </a:defRPr>
              </a:lvl3pPr>
              <a:lvl4pPr marL="1600200" indent="-228600">
                <a:spcBef>
                  <a:spcPct val="20000"/>
                </a:spcBef>
                <a:buClr>
                  <a:schemeClr val="accent1"/>
                </a:buClr>
                <a:buSzPct val="70000"/>
                <a:buFont typeface="Wingdings 2" panose="05020102010507070707" pitchFamily="18" charset="2"/>
                <a:buChar char=""/>
                <a:defRPr sz="2000">
                  <a:solidFill>
                    <a:schemeClr val="tx2"/>
                  </a:solidFill>
                  <a:latin typeface="Franklin Gothic Book" panose="020B0503020102020204" pitchFamily="34" charset="0"/>
                </a:defRPr>
              </a:lvl4pPr>
              <a:lvl5pPr marL="2057400" indent="-228600">
                <a:spcBef>
                  <a:spcPct val="20000"/>
                </a:spcBef>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5pPr>
              <a:lvl6pPr marL="25146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6pPr>
              <a:lvl7pPr marL="29718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7pPr>
              <a:lvl8pPr marL="34290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8pPr>
              <a:lvl9pPr marL="38862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9pPr>
            </a:lstStyle>
            <a:p>
              <a:pPr algn="ctr">
                <a:spcBef>
                  <a:spcPct val="0"/>
                </a:spcBef>
                <a:buClrTx/>
                <a:buSzTx/>
                <a:buFontTx/>
                <a:buNone/>
                <a:defRPr/>
              </a:pPr>
              <a:r>
                <a:rPr lang="en-GB" altLang="en-US" sz="2000" b="1" dirty="0" smtClean="0">
                  <a:solidFill>
                    <a:schemeClr val="tx1"/>
                  </a:solidFill>
                  <a:latin typeface="Times New Roman" panose="02020603050405020304" pitchFamily="18" charset="0"/>
                </a:rPr>
                <a:t>Project Parameters</a:t>
              </a:r>
            </a:p>
          </p:txBody>
        </p:sp>
        <p:sp>
          <p:nvSpPr>
            <p:cNvPr id="19472" name="Rectangle 4"/>
            <p:cNvSpPr>
              <a:spLocks noChangeArrowheads="1"/>
            </p:cNvSpPr>
            <p:nvPr/>
          </p:nvSpPr>
          <p:spPr bwMode="auto">
            <a:xfrm>
              <a:off x="742727" y="3506788"/>
              <a:ext cx="1597025" cy="835025"/>
            </a:xfrm>
            <a:prstGeom prst="rect">
              <a:avLst/>
            </a:prstGeom>
            <a:grpFill/>
            <a:ln w="12700">
              <a:solidFill>
                <a:schemeClr val="accent3">
                  <a:lumMod val="40000"/>
                  <a:lumOff val="60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a:spcBef>
                  <a:spcPct val="20000"/>
                </a:spcBef>
                <a:buClr>
                  <a:schemeClr val="accent1"/>
                </a:buClr>
                <a:buSzPct val="70000"/>
                <a:buFont typeface="Wingdings 2" panose="05020102010507070707" pitchFamily="18" charset="2"/>
                <a:buChar char=""/>
                <a:defRPr sz="3200">
                  <a:solidFill>
                    <a:schemeClr val="tx2"/>
                  </a:solidFill>
                  <a:latin typeface="Franklin Gothic Book" panose="020B0503020102020204" pitchFamily="34" charset="0"/>
                </a:defRPr>
              </a:lvl1pPr>
              <a:lvl2pPr marL="742950" indent="-285750">
                <a:spcBef>
                  <a:spcPct val="20000"/>
                </a:spcBef>
                <a:buClr>
                  <a:schemeClr val="accent1"/>
                </a:buClr>
                <a:buSzPct val="70000"/>
                <a:buFont typeface="Wingdings 2" panose="05020102010507070707" pitchFamily="18" charset="2"/>
                <a:buChar char=""/>
                <a:defRPr sz="2800">
                  <a:solidFill>
                    <a:schemeClr val="tx2"/>
                  </a:solidFill>
                  <a:latin typeface="Franklin Gothic Book" panose="020B0503020102020204" pitchFamily="34" charset="0"/>
                </a:defRPr>
              </a:lvl2pPr>
              <a:lvl3pPr marL="1143000" indent="-228600">
                <a:spcBef>
                  <a:spcPct val="20000"/>
                </a:spcBef>
                <a:buClr>
                  <a:schemeClr val="accent1"/>
                </a:buClr>
                <a:buSzPct val="70000"/>
                <a:buFont typeface="Wingdings 2" panose="05020102010507070707" pitchFamily="18" charset="2"/>
                <a:buChar char=""/>
                <a:defRPr sz="2400">
                  <a:solidFill>
                    <a:schemeClr val="tx2"/>
                  </a:solidFill>
                  <a:latin typeface="Franklin Gothic Book" panose="020B0503020102020204" pitchFamily="34" charset="0"/>
                </a:defRPr>
              </a:lvl3pPr>
              <a:lvl4pPr marL="1600200" indent="-228600">
                <a:spcBef>
                  <a:spcPct val="20000"/>
                </a:spcBef>
                <a:buClr>
                  <a:schemeClr val="accent1"/>
                </a:buClr>
                <a:buSzPct val="70000"/>
                <a:buFont typeface="Wingdings 2" panose="05020102010507070707" pitchFamily="18" charset="2"/>
                <a:buChar char=""/>
                <a:defRPr sz="2000">
                  <a:solidFill>
                    <a:schemeClr val="tx2"/>
                  </a:solidFill>
                  <a:latin typeface="Franklin Gothic Book" panose="020B0503020102020204" pitchFamily="34" charset="0"/>
                </a:defRPr>
              </a:lvl4pPr>
              <a:lvl5pPr marL="2057400" indent="-228600">
                <a:spcBef>
                  <a:spcPct val="20000"/>
                </a:spcBef>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5pPr>
              <a:lvl6pPr marL="25146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6pPr>
              <a:lvl7pPr marL="29718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7pPr>
              <a:lvl8pPr marL="34290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8pPr>
              <a:lvl9pPr marL="38862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9pPr>
            </a:lstStyle>
            <a:p>
              <a:pPr algn="ctr">
                <a:spcBef>
                  <a:spcPct val="0"/>
                </a:spcBef>
                <a:buClrTx/>
                <a:buSzTx/>
                <a:buFontTx/>
                <a:buNone/>
                <a:defRPr/>
              </a:pPr>
              <a:r>
                <a:rPr lang="en-GB" altLang="en-US" sz="2000" b="1" dirty="0" smtClean="0">
                  <a:solidFill>
                    <a:schemeClr val="tx1"/>
                  </a:solidFill>
                  <a:latin typeface="Times New Roman" panose="02020603050405020304" pitchFamily="18" charset="0"/>
                </a:rPr>
                <a:t>Quality</a:t>
              </a:r>
            </a:p>
          </p:txBody>
        </p:sp>
        <p:sp>
          <p:nvSpPr>
            <p:cNvPr id="19473" name="Rectangle 5"/>
            <p:cNvSpPr>
              <a:spLocks noChangeArrowheads="1"/>
            </p:cNvSpPr>
            <p:nvPr/>
          </p:nvSpPr>
          <p:spPr bwMode="auto">
            <a:xfrm>
              <a:off x="361727" y="5106988"/>
              <a:ext cx="1978025" cy="835025"/>
            </a:xfrm>
            <a:prstGeom prst="rect">
              <a:avLst/>
            </a:prstGeom>
            <a:grpFill/>
            <a:ln w="12700">
              <a:solidFill>
                <a:schemeClr val="accent3">
                  <a:lumMod val="40000"/>
                  <a:lumOff val="60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a:spcBef>
                  <a:spcPct val="20000"/>
                </a:spcBef>
                <a:buClr>
                  <a:schemeClr val="accent1"/>
                </a:buClr>
                <a:buSzPct val="70000"/>
                <a:buFont typeface="Wingdings 2" panose="05020102010507070707" pitchFamily="18" charset="2"/>
                <a:buChar char=""/>
                <a:defRPr sz="3200">
                  <a:solidFill>
                    <a:schemeClr val="tx2"/>
                  </a:solidFill>
                  <a:latin typeface="Franklin Gothic Book" panose="020B0503020102020204" pitchFamily="34" charset="0"/>
                </a:defRPr>
              </a:lvl1pPr>
              <a:lvl2pPr marL="742950" indent="-285750">
                <a:spcBef>
                  <a:spcPct val="20000"/>
                </a:spcBef>
                <a:buClr>
                  <a:schemeClr val="accent1"/>
                </a:buClr>
                <a:buSzPct val="70000"/>
                <a:buFont typeface="Wingdings 2" panose="05020102010507070707" pitchFamily="18" charset="2"/>
                <a:buChar char=""/>
                <a:defRPr sz="2800">
                  <a:solidFill>
                    <a:schemeClr val="tx2"/>
                  </a:solidFill>
                  <a:latin typeface="Franklin Gothic Book" panose="020B0503020102020204" pitchFamily="34" charset="0"/>
                </a:defRPr>
              </a:lvl2pPr>
              <a:lvl3pPr marL="1143000" indent="-228600">
                <a:spcBef>
                  <a:spcPct val="20000"/>
                </a:spcBef>
                <a:buClr>
                  <a:schemeClr val="accent1"/>
                </a:buClr>
                <a:buSzPct val="70000"/>
                <a:buFont typeface="Wingdings 2" panose="05020102010507070707" pitchFamily="18" charset="2"/>
                <a:buChar char=""/>
                <a:defRPr sz="2400">
                  <a:solidFill>
                    <a:schemeClr val="tx2"/>
                  </a:solidFill>
                  <a:latin typeface="Franklin Gothic Book" panose="020B0503020102020204" pitchFamily="34" charset="0"/>
                </a:defRPr>
              </a:lvl3pPr>
              <a:lvl4pPr marL="1600200" indent="-228600">
                <a:spcBef>
                  <a:spcPct val="20000"/>
                </a:spcBef>
                <a:buClr>
                  <a:schemeClr val="accent1"/>
                </a:buClr>
                <a:buSzPct val="70000"/>
                <a:buFont typeface="Wingdings 2" panose="05020102010507070707" pitchFamily="18" charset="2"/>
                <a:buChar char=""/>
                <a:defRPr sz="2000">
                  <a:solidFill>
                    <a:schemeClr val="tx2"/>
                  </a:solidFill>
                  <a:latin typeface="Franklin Gothic Book" panose="020B0503020102020204" pitchFamily="34" charset="0"/>
                </a:defRPr>
              </a:lvl4pPr>
              <a:lvl5pPr marL="2057400" indent="-228600">
                <a:spcBef>
                  <a:spcPct val="20000"/>
                </a:spcBef>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5pPr>
              <a:lvl6pPr marL="25146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6pPr>
              <a:lvl7pPr marL="29718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7pPr>
              <a:lvl8pPr marL="34290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8pPr>
              <a:lvl9pPr marL="38862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9pPr>
            </a:lstStyle>
            <a:p>
              <a:pPr algn="ctr">
                <a:spcBef>
                  <a:spcPct val="0"/>
                </a:spcBef>
                <a:buClrTx/>
                <a:buSzTx/>
                <a:buFontTx/>
                <a:buNone/>
                <a:defRPr/>
              </a:pPr>
              <a:r>
                <a:rPr lang="en-GB" altLang="en-US" sz="2000" b="1" smtClean="0">
                  <a:solidFill>
                    <a:schemeClr val="tx1"/>
                  </a:solidFill>
                  <a:latin typeface="Times New Roman" panose="02020603050405020304" pitchFamily="18" charset="0"/>
                </a:rPr>
                <a:t>Specifications</a:t>
              </a:r>
            </a:p>
          </p:txBody>
        </p:sp>
        <p:sp>
          <p:nvSpPr>
            <p:cNvPr id="19474" name="Rectangle 6"/>
            <p:cNvSpPr>
              <a:spLocks noChangeArrowheads="1"/>
            </p:cNvSpPr>
            <p:nvPr/>
          </p:nvSpPr>
          <p:spPr bwMode="auto">
            <a:xfrm>
              <a:off x="2483768" y="5106988"/>
              <a:ext cx="1597025" cy="835025"/>
            </a:xfrm>
            <a:prstGeom prst="rect">
              <a:avLst/>
            </a:prstGeom>
            <a:grpFill/>
            <a:ln w="12700">
              <a:solidFill>
                <a:schemeClr val="accent3">
                  <a:lumMod val="40000"/>
                  <a:lumOff val="60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a:spcBef>
                  <a:spcPct val="20000"/>
                </a:spcBef>
                <a:buClr>
                  <a:schemeClr val="accent1"/>
                </a:buClr>
                <a:buSzPct val="70000"/>
                <a:buFont typeface="Wingdings 2" panose="05020102010507070707" pitchFamily="18" charset="2"/>
                <a:buChar char=""/>
                <a:defRPr sz="3200">
                  <a:solidFill>
                    <a:schemeClr val="tx2"/>
                  </a:solidFill>
                  <a:latin typeface="Franklin Gothic Book" panose="020B0503020102020204" pitchFamily="34" charset="0"/>
                </a:defRPr>
              </a:lvl1pPr>
              <a:lvl2pPr marL="742950" indent="-285750">
                <a:spcBef>
                  <a:spcPct val="20000"/>
                </a:spcBef>
                <a:buClr>
                  <a:schemeClr val="accent1"/>
                </a:buClr>
                <a:buSzPct val="70000"/>
                <a:buFont typeface="Wingdings 2" panose="05020102010507070707" pitchFamily="18" charset="2"/>
                <a:buChar char=""/>
                <a:defRPr sz="2800">
                  <a:solidFill>
                    <a:schemeClr val="tx2"/>
                  </a:solidFill>
                  <a:latin typeface="Franklin Gothic Book" panose="020B0503020102020204" pitchFamily="34" charset="0"/>
                </a:defRPr>
              </a:lvl2pPr>
              <a:lvl3pPr marL="1143000" indent="-228600">
                <a:spcBef>
                  <a:spcPct val="20000"/>
                </a:spcBef>
                <a:buClr>
                  <a:schemeClr val="accent1"/>
                </a:buClr>
                <a:buSzPct val="70000"/>
                <a:buFont typeface="Wingdings 2" panose="05020102010507070707" pitchFamily="18" charset="2"/>
                <a:buChar char=""/>
                <a:defRPr sz="2400">
                  <a:solidFill>
                    <a:schemeClr val="tx2"/>
                  </a:solidFill>
                  <a:latin typeface="Franklin Gothic Book" panose="020B0503020102020204" pitchFamily="34" charset="0"/>
                </a:defRPr>
              </a:lvl3pPr>
              <a:lvl4pPr marL="1600200" indent="-228600">
                <a:spcBef>
                  <a:spcPct val="20000"/>
                </a:spcBef>
                <a:buClr>
                  <a:schemeClr val="accent1"/>
                </a:buClr>
                <a:buSzPct val="70000"/>
                <a:buFont typeface="Wingdings 2" panose="05020102010507070707" pitchFamily="18" charset="2"/>
                <a:buChar char=""/>
                <a:defRPr sz="2000">
                  <a:solidFill>
                    <a:schemeClr val="tx2"/>
                  </a:solidFill>
                  <a:latin typeface="Franklin Gothic Book" panose="020B0503020102020204" pitchFamily="34" charset="0"/>
                </a:defRPr>
              </a:lvl4pPr>
              <a:lvl5pPr marL="2057400" indent="-228600">
                <a:spcBef>
                  <a:spcPct val="20000"/>
                </a:spcBef>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5pPr>
              <a:lvl6pPr marL="25146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6pPr>
              <a:lvl7pPr marL="29718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7pPr>
              <a:lvl8pPr marL="34290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8pPr>
              <a:lvl9pPr marL="38862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9pPr>
            </a:lstStyle>
            <a:p>
              <a:pPr algn="ctr">
                <a:spcBef>
                  <a:spcPct val="0"/>
                </a:spcBef>
                <a:buClrTx/>
                <a:buSzTx/>
                <a:buFontTx/>
                <a:buNone/>
                <a:defRPr/>
              </a:pPr>
              <a:r>
                <a:rPr lang="en-GB" altLang="en-US" sz="2000" b="1" dirty="0" smtClean="0">
                  <a:solidFill>
                    <a:schemeClr val="tx1"/>
                  </a:solidFill>
                  <a:latin typeface="Times New Roman" panose="02020603050405020304" pitchFamily="18" charset="0"/>
                </a:rPr>
                <a:t>Budget*</a:t>
              </a:r>
            </a:p>
          </p:txBody>
        </p:sp>
        <p:sp>
          <p:nvSpPr>
            <p:cNvPr id="19475" name="Rectangle 7"/>
            <p:cNvSpPr>
              <a:spLocks noChangeArrowheads="1"/>
            </p:cNvSpPr>
            <p:nvPr/>
          </p:nvSpPr>
          <p:spPr bwMode="auto">
            <a:xfrm>
              <a:off x="2483768" y="3506788"/>
              <a:ext cx="1597025" cy="835025"/>
            </a:xfrm>
            <a:prstGeom prst="rect">
              <a:avLst/>
            </a:prstGeom>
            <a:grpFill/>
            <a:ln w="12700">
              <a:solidFill>
                <a:schemeClr val="accent3">
                  <a:lumMod val="40000"/>
                  <a:lumOff val="60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a:spcBef>
                  <a:spcPct val="20000"/>
                </a:spcBef>
                <a:buClr>
                  <a:schemeClr val="accent1"/>
                </a:buClr>
                <a:buSzPct val="70000"/>
                <a:buFont typeface="Wingdings 2" panose="05020102010507070707" pitchFamily="18" charset="2"/>
                <a:buChar char=""/>
                <a:defRPr sz="3200">
                  <a:solidFill>
                    <a:schemeClr val="tx2"/>
                  </a:solidFill>
                  <a:latin typeface="Franklin Gothic Book" panose="020B0503020102020204" pitchFamily="34" charset="0"/>
                </a:defRPr>
              </a:lvl1pPr>
              <a:lvl2pPr marL="742950" indent="-285750">
                <a:spcBef>
                  <a:spcPct val="20000"/>
                </a:spcBef>
                <a:buClr>
                  <a:schemeClr val="accent1"/>
                </a:buClr>
                <a:buSzPct val="70000"/>
                <a:buFont typeface="Wingdings 2" panose="05020102010507070707" pitchFamily="18" charset="2"/>
                <a:buChar char=""/>
                <a:defRPr sz="2800">
                  <a:solidFill>
                    <a:schemeClr val="tx2"/>
                  </a:solidFill>
                  <a:latin typeface="Franklin Gothic Book" panose="020B0503020102020204" pitchFamily="34" charset="0"/>
                </a:defRPr>
              </a:lvl2pPr>
              <a:lvl3pPr marL="1143000" indent="-228600">
                <a:spcBef>
                  <a:spcPct val="20000"/>
                </a:spcBef>
                <a:buClr>
                  <a:schemeClr val="accent1"/>
                </a:buClr>
                <a:buSzPct val="70000"/>
                <a:buFont typeface="Wingdings 2" panose="05020102010507070707" pitchFamily="18" charset="2"/>
                <a:buChar char=""/>
                <a:defRPr sz="2400">
                  <a:solidFill>
                    <a:schemeClr val="tx2"/>
                  </a:solidFill>
                  <a:latin typeface="Franklin Gothic Book" panose="020B0503020102020204" pitchFamily="34" charset="0"/>
                </a:defRPr>
              </a:lvl3pPr>
              <a:lvl4pPr marL="1600200" indent="-228600">
                <a:spcBef>
                  <a:spcPct val="20000"/>
                </a:spcBef>
                <a:buClr>
                  <a:schemeClr val="accent1"/>
                </a:buClr>
                <a:buSzPct val="70000"/>
                <a:buFont typeface="Wingdings 2" panose="05020102010507070707" pitchFamily="18" charset="2"/>
                <a:buChar char=""/>
                <a:defRPr sz="2000">
                  <a:solidFill>
                    <a:schemeClr val="tx2"/>
                  </a:solidFill>
                  <a:latin typeface="Franklin Gothic Book" panose="020B0503020102020204" pitchFamily="34" charset="0"/>
                </a:defRPr>
              </a:lvl4pPr>
              <a:lvl5pPr marL="2057400" indent="-228600">
                <a:spcBef>
                  <a:spcPct val="20000"/>
                </a:spcBef>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5pPr>
              <a:lvl6pPr marL="25146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6pPr>
              <a:lvl7pPr marL="29718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7pPr>
              <a:lvl8pPr marL="34290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8pPr>
              <a:lvl9pPr marL="38862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9pPr>
            </a:lstStyle>
            <a:p>
              <a:pPr algn="ctr">
                <a:spcBef>
                  <a:spcPct val="0"/>
                </a:spcBef>
                <a:buClrTx/>
                <a:buSzTx/>
                <a:buFontTx/>
                <a:buNone/>
                <a:defRPr/>
              </a:pPr>
              <a:r>
                <a:rPr lang="en-GB" altLang="en-US" sz="2000" b="1" dirty="0" smtClean="0">
                  <a:solidFill>
                    <a:schemeClr val="tx1"/>
                  </a:solidFill>
                  <a:latin typeface="Times New Roman" panose="02020603050405020304" pitchFamily="18" charset="0"/>
                </a:rPr>
                <a:t>Cost*</a:t>
              </a:r>
            </a:p>
          </p:txBody>
        </p:sp>
        <p:sp>
          <p:nvSpPr>
            <p:cNvPr id="19476" name="Rectangle 8"/>
            <p:cNvSpPr>
              <a:spLocks noChangeArrowheads="1"/>
            </p:cNvSpPr>
            <p:nvPr/>
          </p:nvSpPr>
          <p:spPr bwMode="auto">
            <a:xfrm>
              <a:off x="4427984" y="3506788"/>
              <a:ext cx="1597025" cy="835025"/>
            </a:xfrm>
            <a:prstGeom prst="rect">
              <a:avLst/>
            </a:prstGeom>
            <a:grpFill/>
            <a:ln w="12700">
              <a:solidFill>
                <a:schemeClr val="accent3">
                  <a:lumMod val="40000"/>
                  <a:lumOff val="60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a:spcBef>
                  <a:spcPct val="20000"/>
                </a:spcBef>
                <a:buClr>
                  <a:schemeClr val="accent1"/>
                </a:buClr>
                <a:buSzPct val="70000"/>
                <a:buFont typeface="Wingdings 2" panose="05020102010507070707" pitchFamily="18" charset="2"/>
                <a:buChar char=""/>
                <a:defRPr sz="3200">
                  <a:solidFill>
                    <a:schemeClr val="tx2"/>
                  </a:solidFill>
                  <a:latin typeface="Franklin Gothic Book" panose="020B0503020102020204" pitchFamily="34" charset="0"/>
                </a:defRPr>
              </a:lvl1pPr>
              <a:lvl2pPr marL="742950" indent="-285750">
                <a:spcBef>
                  <a:spcPct val="20000"/>
                </a:spcBef>
                <a:buClr>
                  <a:schemeClr val="accent1"/>
                </a:buClr>
                <a:buSzPct val="70000"/>
                <a:buFont typeface="Wingdings 2" panose="05020102010507070707" pitchFamily="18" charset="2"/>
                <a:buChar char=""/>
                <a:defRPr sz="2800">
                  <a:solidFill>
                    <a:schemeClr val="tx2"/>
                  </a:solidFill>
                  <a:latin typeface="Franklin Gothic Book" panose="020B0503020102020204" pitchFamily="34" charset="0"/>
                </a:defRPr>
              </a:lvl2pPr>
              <a:lvl3pPr marL="1143000" indent="-228600">
                <a:spcBef>
                  <a:spcPct val="20000"/>
                </a:spcBef>
                <a:buClr>
                  <a:schemeClr val="accent1"/>
                </a:buClr>
                <a:buSzPct val="70000"/>
                <a:buFont typeface="Wingdings 2" panose="05020102010507070707" pitchFamily="18" charset="2"/>
                <a:buChar char=""/>
                <a:defRPr sz="2400">
                  <a:solidFill>
                    <a:schemeClr val="tx2"/>
                  </a:solidFill>
                  <a:latin typeface="Franklin Gothic Book" panose="020B0503020102020204" pitchFamily="34" charset="0"/>
                </a:defRPr>
              </a:lvl3pPr>
              <a:lvl4pPr marL="1600200" indent="-228600">
                <a:spcBef>
                  <a:spcPct val="20000"/>
                </a:spcBef>
                <a:buClr>
                  <a:schemeClr val="accent1"/>
                </a:buClr>
                <a:buSzPct val="70000"/>
                <a:buFont typeface="Wingdings 2" panose="05020102010507070707" pitchFamily="18" charset="2"/>
                <a:buChar char=""/>
                <a:defRPr sz="2000">
                  <a:solidFill>
                    <a:schemeClr val="tx2"/>
                  </a:solidFill>
                  <a:latin typeface="Franklin Gothic Book" panose="020B0503020102020204" pitchFamily="34" charset="0"/>
                </a:defRPr>
              </a:lvl4pPr>
              <a:lvl5pPr marL="2057400" indent="-228600">
                <a:spcBef>
                  <a:spcPct val="20000"/>
                </a:spcBef>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5pPr>
              <a:lvl6pPr marL="25146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6pPr>
              <a:lvl7pPr marL="29718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7pPr>
              <a:lvl8pPr marL="34290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8pPr>
              <a:lvl9pPr marL="38862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9pPr>
            </a:lstStyle>
            <a:p>
              <a:pPr algn="ctr">
                <a:spcBef>
                  <a:spcPct val="0"/>
                </a:spcBef>
                <a:buClrTx/>
                <a:buSzTx/>
                <a:buFontTx/>
                <a:buNone/>
                <a:defRPr/>
              </a:pPr>
              <a:r>
                <a:rPr lang="en-GB" altLang="en-US" sz="2000" b="1" smtClean="0">
                  <a:solidFill>
                    <a:schemeClr val="tx1"/>
                  </a:solidFill>
                  <a:latin typeface="Times New Roman" panose="02020603050405020304" pitchFamily="18" charset="0"/>
                </a:rPr>
                <a:t>Time</a:t>
              </a:r>
            </a:p>
          </p:txBody>
        </p:sp>
        <p:sp>
          <p:nvSpPr>
            <p:cNvPr id="19477" name="Rectangle 9"/>
            <p:cNvSpPr>
              <a:spLocks noChangeArrowheads="1"/>
            </p:cNvSpPr>
            <p:nvPr/>
          </p:nvSpPr>
          <p:spPr bwMode="auto">
            <a:xfrm>
              <a:off x="4427984" y="5106988"/>
              <a:ext cx="1597025" cy="835025"/>
            </a:xfrm>
            <a:prstGeom prst="rect">
              <a:avLst/>
            </a:prstGeom>
            <a:grpFill/>
            <a:ln w="12700">
              <a:solidFill>
                <a:schemeClr val="accent3">
                  <a:lumMod val="40000"/>
                  <a:lumOff val="60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a:spcBef>
                  <a:spcPct val="20000"/>
                </a:spcBef>
                <a:buClr>
                  <a:schemeClr val="accent1"/>
                </a:buClr>
                <a:buSzPct val="70000"/>
                <a:buFont typeface="Wingdings 2" panose="05020102010507070707" pitchFamily="18" charset="2"/>
                <a:buChar char=""/>
                <a:defRPr sz="3200">
                  <a:solidFill>
                    <a:schemeClr val="tx2"/>
                  </a:solidFill>
                  <a:latin typeface="Franklin Gothic Book" panose="020B0503020102020204" pitchFamily="34" charset="0"/>
                </a:defRPr>
              </a:lvl1pPr>
              <a:lvl2pPr marL="742950" indent="-285750">
                <a:spcBef>
                  <a:spcPct val="20000"/>
                </a:spcBef>
                <a:buClr>
                  <a:schemeClr val="accent1"/>
                </a:buClr>
                <a:buSzPct val="70000"/>
                <a:buFont typeface="Wingdings 2" panose="05020102010507070707" pitchFamily="18" charset="2"/>
                <a:buChar char=""/>
                <a:defRPr sz="2800">
                  <a:solidFill>
                    <a:schemeClr val="tx2"/>
                  </a:solidFill>
                  <a:latin typeface="Franklin Gothic Book" panose="020B0503020102020204" pitchFamily="34" charset="0"/>
                </a:defRPr>
              </a:lvl2pPr>
              <a:lvl3pPr marL="1143000" indent="-228600">
                <a:spcBef>
                  <a:spcPct val="20000"/>
                </a:spcBef>
                <a:buClr>
                  <a:schemeClr val="accent1"/>
                </a:buClr>
                <a:buSzPct val="70000"/>
                <a:buFont typeface="Wingdings 2" panose="05020102010507070707" pitchFamily="18" charset="2"/>
                <a:buChar char=""/>
                <a:defRPr sz="2400">
                  <a:solidFill>
                    <a:schemeClr val="tx2"/>
                  </a:solidFill>
                  <a:latin typeface="Franklin Gothic Book" panose="020B0503020102020204" pitchFamily="34" charset="0"/>
                </a:defRPr>
              </a:lvl3pPr>
              <a:lvl4pPr marL="1600200" indent="-228600">
                <a:spcBef>
                  <a:spcPct val="20000"/>
                </a:spcBef>
                <a:buClr>
                  <a:schemeClr val="accent1"/>
                </a:buClr>
                <a:buSzPct val="70000"/>
                <a:buFont typeface="Wingdings 2" panose="05020102010507070707" pitchFamily="18" charset="2"/>
                <a:buChar char=""/>
                <a:defRPr sz="2000">
                  <a:solidFill>
                    <a:schemeClr val="tx2"/>
                  </a:solidFill>
                  <a:latin typeface="Franklin Gothic Book" panose="020B0503020102020204" pitchFamily="34" charset="0"/>
                </a:defRPr>
              </a:lvl4pPr>
              <a:lvl5pPr marL="2057400" indent="-228600">
                <a:spcBef>
                  <a:spcPct val="20000"/>
                </a:spcBef>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5pPr>
              <a:lvl6pPr marL="25146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6pPr>
              <a:lvl7pPr marL="29718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7pPr>
              <a:lvl8pPr marL="34290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8pPr>
              <a:lvl9pPr marL="38862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9pPr>
            </a:lstStyle>
            <a:p>
              <a:pPr algn="ctr">
                <a:spcBef>
                  <a:spcPct val="0"/>
                </a:spcBef>
                <a:buClrTx/>
                <a:buSzTx/>
                <a:buFontTx/>
                <a:buNone/>
                <a:defRPr/>
              </a:pPr>
              <a:r>
                <a:rPr lang="en-GB" altLang="en-US" sz="2000" b="1" smtClean="0">
                  <a:solidFill>
                    <a:schemeClr val="tx1"/>
                  </a:solidFill>
                  <a:latin typeface="Times New Roman" panose="02020603050405020304" pitchFamily="18" charset="0"/>
                </a:rPr>
                <a:t>Schedule</a:t>
              </a:r>
            </a:p>
          </p:txBody>
        </p:sp>
        <p:sp>
          <p:nvSpPr>
            <p:cNvPr id="19478" name="Line 10"/>
            <p:cNvSpPr>
              <a:spLocks noChangeShapeType="1"/>
            </p:cNvSpPr>
            <p:nvPr/>
          </p:nvSpPr>
          <p:spPr bwMode="auto">
            <a:xfrm flipV="1">
              <a:off x="1547664" y="3198812"/>
              <a:ext cx="5572099" cy="1587"/>
            </a:xfrm>
            <a:prstGeom prst="line">
              <a:avLst/>
            </a:prstGeom>
            <a:grpFill/>
            <a:ln w="12700">
              <a:solidFill>
                <a:schemeClr val="accent3">
                  <a:lumMod val="40000"/>
                  <a:lumOff val="60000"/>
                </a:schemeClr>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b="1"/>
            </a:p>
          </p:txBody>
        </p:sp>
        <p:sp>
          <p:nvSpPr>
            <p:cNvPr id="19479" name="Line 11"/>
            <p:cNvSpPr>
              <a:spLocks noChangeShapeType="1"/>
            </p:cNvSpPr>
            <p:nvPr/>
          </p:nvSpPr>
          <p:spPr bwMode="auto">
            <a:xfrm>
              <a:off x="4419600" y="2746375"/>
              <a:ext cx="0" cy="454025"/>
            </a:xfrm>
            <a:prstGeom prst="line">
              <a:avLst/>
            </a:prstGeom>
            <a:grpFill/>
            <a:ln w="12700">
              <a:solidFill>
                <a:schemeClr val="accent3">
                  <a:lumMod val="40000"/>
                  <a:lumOff val="60000"/>
                </a:schemeClr>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b="1"/>
            </a:p>
          </p:txBody>
        </p:sp>
        <p:sp>
          <p:nvSpPr>
            <p:cNvPr id="19480" name="Line 12"/>
            <p:cNvSpPr>
              <a:spLocks noChangeShapeType="1"/>
            </p:cNvSpPr>
            <p:nvPr/>
          </p:nvSpPr>
          <p:spPr bwMode="auto">
            <a:xfrm>
              <a:off x="1547664" y="3203575"/>
              <a:ext cx="0" cy="301625"/>
            </a:xfrm>
            <a:prstGeom prst="line">
              <a:avLst/>
            </a:prstGeom>
            <a:grpFill/>
            <a:ln w="12700">
              <a:solidFill>
                <a:schemeClr val="accent3">
                  <a:lumMod val="40000"/>
                  <a:lumOff val="60000"/>
                </a:schemeClr>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b="1"/>
            </a:p>
          </p:txBody>
        </p:sp>
        <p:sp>
          <p:nvSpPr>
            <p:cNvPr id="19481" name="Line 13"/>
            <p:cNvSpPr>
              <a:spLocks noChangeShapeType="1"/>
            </p:cNvSpPr>
            <p:nvPr/>
          </p:nvSpPr>
          <p:spPr bwMode="auto">
            <a:xfrm>
              <a:off x="3091780" y="3203575"/>
              <a:ext cx="0" cy="301625"/>
            </a:xfrm>
            <a:prstGeom prst="line">
              <a:avLst/>
            </a:prstGeom>
            <a:grpFill/>
            <a:ln w="12700">
              <a:solidFill>
                <a:schemeClr val="accent3">
                  <a:lumMod val="40000"/>
                  <a:lumOff val="60000"/>
                </a:schemeClr>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b="1"/>
            </a:p>
          </p:txBody>
        </p:sp>
        <p:sp>
          <p:nvSpPr>
            <p:cNvPr id="19482" name="Line 14"/>
            <p:cNvSpPr>
              <a:spLocks noChangeShapeType="1"/>
            </p:cNvSpPr>
            <p:nvPr/>
          </p:nvSpPr>
          <p:spPr bwMode="auto">
            <a:xfrm>
              <a:off x="5188396" y="3203575"/>
              <a:ext cx="0" cy="301625"/>
            </a:xfrm>
            <a:prstGeom prst="line">
              <a:avLst/>
            </a:prstGeom>
            <a:grpFill/>
            <a:ln w="12700">
              <a:solidFill>
                <a:schemeClr val="accent3">
                  <a:lumMod val="40000"/>
                  <a:lumOff val="60000"/>
                </a:schemeClr>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b="1"/>
            </a:p>
          </p:txBody>
        </p:sp>
        <p:sp>
          <p:nvSpPr>
            <p:cNvPr id="19483" name="Line 15"/>
            <p:cNvSpPr>
              <a:spLocks noChangeShapeType="1"/>
            </p:cNvSpPr>
            <p:nvPr/>
          </p:nvSpPr>
          <p:spPr bwMode="auto">
            <a:xfrm>
              <a:off x="1503139" y="4346575"/>
              <a:ext cx="0" cy="758825"/>
            </a:xfrm>
            <a:prstGeom prst="line">
              <a:avLst/>
            </a:prstGeom>
            <a:grpFill/>
            <a:ln w="12700">
              <a:solidFill>
                <a:schemeClr val="accent3">
                  <a:lumMod val="40000"/>
                  <a:lumOff val="60000"/>
                </a:schemeClr>
              </a:solidFill>
              <a:round/>
              <a:headEnd type="none" w="sm" len="sm"/>
              <a:tailEnd type="stealth"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b="1"/>
            </a:p>
          </p:txBody>
        </p:sp>
        <p:sp>
          <p:nvSpPr>
            <p:cNvPr id="19484" name="Line 16"/>
            <p:cNvSpPr>
              <a:spLocks noChangeShapeType="1"/>
            </p:cNvSpPr>
            <p:nvPr/>
          </p:nvSpPr>
          <p:spPr bwMode="auto">
            <a:xfrm>
              <a:off x="3244180" y="4346575"/>
              <a:ext cx="0" cy="758825"/>
            </a:xfrm>
            <a:prstGeom prst="line">
              <a:avLst/>
            </a:prstGeom>
            <a:grpFill/>
            <a:ln w="12700">
              <a:solidFill>
                <a:schemeClr val="accent3">
                  <a:lumMod val="40000"/>
                  <a:lumOff val="60000"/>
                </a:schemeClr>
              </a:solidFill>
              <a:round/>
              <a:headEnd type="none" w="sm" len="sm"/>
              <a:tailEnd type="stealth"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b="1"/>
            </a:p>
          </p:txBody>
        </p:sp>
        <p:sp>
          <p:nvSpPr>
            <p:cNvPr id="19485" name="Line 17"/>
            <p:cNvSpPr>
              <a:spLocks noChangeShapeType="1"/>
            </p:cNvSpPr>
            <p:nvPr/>
          </p:nvSpPr>
          <p:spPr bwMode="auto">
            <a:xfrm>
              <a:off x="5188396" y="4346575"/>
              <a:ext cx="0" cy="758825"/>
            </a:xfrm>
            <a:prstGeom prst="line">
              <a:avLst/>
            </a:prstGeom>
            <a:grpFill/>
            <a:ln w="12700">
              <a:solidFill>
                <a:schemeClr val="accent3">
                  <a:lumMod val="40000"/>
                  <a:lumOff val="60000"/>
                </a:schemeClr>
              </a:solidFill>
              <a:round/>
              <a:headEnd type="none" w="sm" len="sm"/>
              <a:tailEnd type="stealth"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b="1"/>
            </a:p>
          </p:txBody>
        </p:sp>
        <p:sp>
          <p:nvSpPr>
            <p:cNvPr id="19486" name="Rectangle 8"/>
            <p:cNvSpPr>
              <a:spLocks noChangeArrowheads="1"/>
            </p:cNvSpPr>
            <p:nvPr/>
          </p:nvSpPr>
          <p:spPr bwMode="auto">
            <a:xfrm>
              <a:off x="6359351" y="3514055"/>
              <a:ext cx="1597025" cy="835025"/>
            </a:xfrm>
            <a:prstGeom prst="rect">
              <a:avLst/>
            </a:prstGeom>
            <a:grpFill/>
            <a:ln w="12700">
              <a:solidFill>
                <a:schemeClr val="accent3">
                  <a:lumMod val="40000"/>
                  <a:lumOff val="60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a:spcBef>
                  <a:spcPct val="20000"/>
                </a:spcBef>
                <a:buClr>
                  <a:schemeClr val="accent1"/>
                </a:buClr>
                <a:buSzPct val="70000"/>
                <a:buFont typeface="Wingdings 2" panose="05020102010507070707" pitchFamily="18" charset="2"/>
                <a:buChar char=""/>
                <a:defRPr sz="3200">
                  <a:solidFill>
                    <a:schemeClr val="tx2"/>
                  </a:solidFill>
                  <a:latin typeface="Franklin Gothic Book" panose="020B0503020102020204" pitchFamily="34" charset="0"/>
                </a:defRPr>
              </a:lvl1pPr>
              <a:lvl2pPr marL="742950" indent="-285750">
                <a:spcBef>
                  <a:spcPct val="20000"/>
                </a:spcBef>
                <a:buClr>
                  <a:schemeClr val="accent1"/>
                </a:buClr>
                <a:buSzPct val="70000"/>
                <a:buFont typeface="Wingdings 2" panose="05020102010507070707" pitchFamily="18" charset="2"/>
                <a:buChar char=""/>
                <a:defRPr sz="2800">
                  <a:solidFill>
                    <a:schemeClr val="tx2"/>
                  </a:solidFill>
                  <a:latin typeface="Franklin Gothic Book" panose="020B0503020102020204" pitchFamily="34" charset="0"/>
                </a:defRPr>
              </a:lvl2pPr>
              <a:lvl3pPr marL="1143000" indent="-228600">
                <a:spcBef>
                  <a:spcPct val="20000"/>
                </a:spcBef>
                <a:buClr>
                  <a:schemeClr val="accent1"/>
                </a:buClr>
                <a:buSzPct val="70000"/>
                <a:buFont typeface="Wingdings 2" panose="05020102010507070707" pitchFamily="18" charset="2"/>
                <a:buChar char=""/>
                <a:defRPr sz="2400">
                  <a:solidFill>
                    <a:schemeClr val="tx2"/>
                  </a:solidFill>
                  <a:latin typeface="Franklin Gothic Book" panose="020B0503020102020204" pitchFamily="34" charset="0"/>
                </a:defRPr>
              </a:lvl3pPr>
              <a:lvl4pPr marL="1600200" indent="-228600">
                <a:spcBef>
                  <a:spcPct val="20000"/>
                </a:spcBef>
                <a:buClr>
                  <a:schemeClr val="accent1"/>
                </a:buClr>
                <a:buSzPct val="70000"/>
                <a:buFont typeface="Wingdings 2" panose="05020102010507070707" pitchFamily="18" charset="2"/>
                <a:buChar char=""/>
                <a:defRPr sz="2000">
                  <a:solidFill>
                    <a:schemeClr val="tx2"/>
                  </a:solidFill>
                  <a:latin typeface="Franklin Gothic Book" panose="020B0503020102020204" pitchFamily="34" charset="0"/>
                </a:defRPr>
              </a:lvl4pPr>
              <a:lvl5pPr marL="2057400" indent="-228600">
                <a:spcBef>
                  <a:spcPct val="20000"/>
                </a:spcBef>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5pPr>
              <a:lvl6pPr marL="25146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6pPr>
              <a:lvl7pPr marL="29718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7pPr>
              <a:lvl8pPr marL="34290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8pPr>
              <a:lvl9pPr marL="38862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9pPr>
            </a:lstStyle>
            <a:p>
              <a:pPr algn="ctr">
                <a:spcBef>
                  <a:spcPct val="0"/>
                </a:spcBef>
                <a:buClrTx/>
                <a:buSzTx/>
                <a:buFontTx/>
                <a:buNone/>
                <a:defRPr/>
              </a:pPr>
              <a:r>
                <a:rPr lang="en-GB" altLang="en-US" sz="2000" b="1" smtClean="0">
                  <a:solidFill>
                    <a:schemeClr val="tx1"/>
                  </a:solidFill>
                  <a:latin typeface="Times New Roman" panose="02020603050405020304" pitchFamily="18" charset="0"/>
                </a:rPr>
                <a:t>Target</a:t>
              </a:r>
            </a:p>
          </p:txBody>
        </p:sp>
        <p:sp>
          <p:nvSpPr>
            <p:cNvPr id="19487" name="Line 14"/>
            <p:cNvSpPr>
              <a:spLocks noChangeShapeType="1"/>
            </p:cNvSpPr>
            <p:nvPr/>
          </p:nvSpPr>
          <p:spPr bwMode="auto">
            <a:xfrm>
              <a:off x="7119763" y="3210842"/>
              <a:ext cx="0" cy="301625"/>
            </a:xfrm>
            <a:prstGeom prst="line">
              <a:avLst/>
            </a:prstGeom>
            <a:grpFill/>
            <a:ln w="12700">
              <a:solidFill>
                <a:schemeClr val="accent3">
                  <a:lumMod val="40000"/>
                  <a:lumOff val="60000"/>
                </a:schemeClr>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b="1"/>
            </a:p>
          </p:txBody>
        </p:sp>
      </p:grpSp>
      <p:grpSp>
        <p:nvGrpSpPr>
          <p:cNvPr id="19462" name="Group 24"/>
          <p:cNvGrpSpPr>
            <a:grpSpLocks/>
          </p:cNvGrpSpPr>
          <p:nvPr/>
        </p:nvGrpSpPr>
        <p:grpSpPr bwMode="auto">
          <a:xfrm>
            <a:off x="5859721" y="3352625"/>
            <a:ext cx="3225800" cy="2771775"/>
            <a:chOff x="1911763" y="333375"/>
            <a:chExt cx="6289519" cy="5506392"/>
          </a:xfrm>
          <a:effectLst>
            <a:glow rad="228600">
              <a:schemeClr val="accent3">
                <a:satMod val="175000"/>
                <a:alpha val="40000"/>
              </a:schemeClr>
            </a:glow>
          </a:effectLst>
        </p:grpSpPr>
        <p:pic>
          <p:nvPicPr>
            <p:cNvPr id="19464" name="Picture 4" descr="Project Target"/>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1763" y="333375"/>
              <a:ext cx="6041147" cy="5506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pic>
        <p:sp>
          <p:nvSpPr>
            <p:cNvPr id="19465" name="Line 6"/>
            <p:cNvSpPr>
              <a:spLocks noChangeShapeType="1"/>
            </p:cNvSpPr>
            <p:nvPr/>
          </p:nvSpPr>
          <p:spPr bwMode="auto">
            <a:xfrm flipV="1">
              <a:off x="3479994" y="1178242"/>
              <a:ext cx="1259818" cy="677000"/>
            </a:xfrm>
            <a:prstGeom prst="line">
              <a:avLst/>
            </a:prstGeom>
            <a:noFill/>
            <a:ln w="508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a:p>
          </p:txBody>
        </p:sp>
        <p:sp>
          <p:nvSpPr>
            <p:cNvPr id="19466" name="Line 7"/>
            <p:cNvSpPr>
              <a:spLocks noChangeShapeType="1"/>
            </p:cNvSpPr>
            <p:nvPr/>
          </p:nvSpPr>
          <p:spPr bwMode="auto">
            <a:xfrm>
              <a:off x="3479994" y="1178242"/>
              <a:ext cx="1407483" cy="677000"/>
            </a:xfrm>
            <a:prstGeom prst="line">
              <a:avLst/>
            </a:prstGeom>
            <a:noFill/>
            <a:ln w="508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a:p>
          </p:txBody>
        </p:sp>
        <p:sp>
          <p:nvSpPr>
            <p:cNvPr id="19467" name="Text Box 8"/>
            <p:cNvSpPr txBox="1">
              <a:spLocks noChangeArrowheads="1"/>
            </p:cNvSpPr>
            <p:nvPr/>
          </p:nvSpPr>
          <p:spPr bwMode="auto">
            <a:xfrm>
              <a:off x="4887477" y="1086007"/>
              <a:ext cx="2460553" cy="6116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accent1"/>
                </a:buClr>
                <a:buSzPct val="70000"/>
                <a:buFont typeface="Wingdings 2" panose="05020102010507070707" pitchFamily="18" charset="2"/>
                <a:buChar char=""/>
                <a:defRPr sz="3200">
                  <a:solidFill>
                    <a:schemeClr val="tx2"/>
                  </a:solidFill>
                  <a:latin typeface="Franklin Gothic Book" panose="020B0503020102020204" pitchFamily="34" charset="0"/>
                </a:defRPr>
              </a:lvl1pPr>
              <a:lvl2pPr marL="742950" indent="-285750">
                <a:spcBef>
                  <a:spcPct val="20000"/>
                </a:spcBef>
                <a:buClr>
                  <a:schemeClr val="accent1"/>
                </a:buClr>
                <a:buSzPct val="70000"/>
                <a:buFont typeface="Wingdings 2" panose="05020102010507070707" pitchFamily="18" charset="2"/>
                <a:buChar char=""/>
                <a:defRPr sz="2800">
                  <a:solidFill>
                    <a:schemeClr val="tx2"/>
                  </a:solidFill>
                  <a:latin typeface="Franklin Gothic Book" panose="020B0503020102020204" pitchFamily="34" charset="0"/>
                </a:defRPr>
              </a:lvl2pPr>
              <a:lvl3pPr marL="1143000" indent="-228600">
                <a:spcBef>
                  <a:spcPct val="20000"/>
                </a:spcBef>
                <a:buClr>
                  <a:schemeClr val="accent1"/>
                </a:buClr>
                <a:buSzPct val="70000"/>
                <a:buFont typeface="Wingdings 2" panose="05020102010507070707" pitchFamily="18" charset="2"/>
                <a:buChar char=""/>
                <a:defRPr sz="2400">
                  <a:solidFill>
                    <a:schemeClr val="tx2"/>
                  </a:solidFill>
                  <a:latin typeface="Franklin Gothic Book" panose="020B0503020102020204" pitchFamily="34" charset="0"/>
                </a:defRPr>
              </a:lvl3pPr>
              <a:lvl4pPr marL="1600200" indent="-228600">
                <a:spcBef>
                  <a:spcPct val="20000"/>
                </a:spcBef>
                <a:buClr>
                  <a:schemeClr val="accent1"/>
                </a:buClr>
                <a:buSzPct val="70000"/>
                <a:buFont typeface="Wingdings 2" panose="05020102010507070707" pitchFamily="18" charset="2"/>
                <a:buChar char=""/>
                <a:defRPr sz="2000">
                  <a:solidFill>
                    <a:schemeClr val="tx2"/>
                  </a:solidFill>
                  <a:latin typeface="Franklin Gothic Book" panose="020B0503020102020204" pitchFamily="34" charset="0"/>
                </a:defRPr>
              </a:lvl4pPr>
              <a:lvl5pPr marL="2057400" indent="-228600">
                <a:spcBef>
                  <a:spcPct val="20000"/>
                </a:spcBef>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5pPr>
              <a:lvl6pPr marL="25146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6pPr>
              <a:lvl7pPr marL="29718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7pPr>
              <a:lvl8pPr marL="34290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8pPr>
              <a:lvl9pPr marL="38862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9pPr>
            </a:lstStyle>
            <a:p>
              <a:pPr eaLnBrk="1" hangingPunct="1">
                <a:spcBef>
                  <a:spcPct val="0"/>
                </a:spcBef>
                <a:buClrTx/>
                <a:buSzTx/>
                <a:buFontTx/>
                <a:buNone/>
                <a:defRPr/>
              </a:pPr>
              <a:r>
                <a:rPr lang="en-GB" altLang="en-US" sz="1400" b="1" dirty="0" smtClean="0">
                  <a:solidFill>
                    <a:srgbClr val="FF0000"/>
                  </a:solidFill>
                  <a:latin typeface="Comic Sans MS" panose="030F0702030302020204" pitchFamily="66" charset="0"/>
                </a:rPr>
                <a:t>YOUR TIME</a:t>
              </a:r>
            </a:p>
          </p:txBody>
        </p:sp>
        <p:sp>
          <p:nvSpPr>
            <p:cNvPr id="19468" name="Line 9"/>
            <p:cNvSpPr>
              <a:spLocks noChangeShapeType="1"/>
            </p:cNvSpPr>
            <p:nvPr/>
          </p:nvSpPr>
          <p:spPr bwMode="auto">
            <a:xfrm flipV="1">
              <a:off x="6608979" y="3746047"/>
              <a:ext cx="1259818" cy="677000"/>
            </a:xfrm>
            <a:prstGeom prst="line">
              <a:avLst/>
            </a:prstGeom>
            <a:noFill/>
            <a:ln w="508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a:p>
          </p:txBody>
        </p:sp>
        <p:sp>
          <p:nvSpPr>
            <p:cNvPr id="19469" name="Line 10"/>
            <p:cNvSpPr>
              <a:spLocks noChangeShapeType="1"/>
            </p:cNvSpPr>
            <p:nvPr/>
          </p:nvSpPr>
          <p:spPr bwMode="auto">
            <a:xfrm>
              <a:off x="6608979" y="3746047"/>
              <a:ext cx="1407483" cy="677000"/>
            </a:xfrm>
            <a:prstGeom prst="line">
              <a:avLst/>
            </a:prstGeom>
            <a:noFill/>
            <a:ln w="508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a:p>
          </p:txBody>
        </p:sp>
        <p:sp>
          <p:nvSpPr>
            <p:cNvPr id="19470" name="Text Box 11"/>
            <p:cNvSpPr txBox="1">
              <a:spLocks noChangeArrowheads="1"/>
            </p:cNvSpPr>
            <p:nvPr/>
          </p:nvSpPr>
          <p:spPr bwMode="auto">
            <a:xfrm>
              <a:off x="6247094" y="4423047"/>
              <a:ext cx="1954188" cy="6116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accent1"/>
                </a:buClr>
                <a:buSzPct val="70000"/>
                <a:buFont typeface="Wingdings 2" panose="05020102010507070707" pitchFamily="18" charset="2"/>
                <a:buChar char=""/>
                <a:defRPr sz="3200">
                  <a:solidFill>
                    <a:schemeClr val="tx2"/>
                  </a:solidFill>
                  <a:latin typeface="Franklin Gothic Book" panose="020B0503020102020204" pitchFamily="34" charset="0"/>
                </a:defRPr>
              </a:lvl1pPr>
              <a:lvl2pPr marL="742950" indent="-285750">
                <a:spcBef>
                  <a:spcPct val="20000"/>
                </a:spcBef>
                <a:buClr>
                  <a:schemeClr val="accent1"/>
                </a:buClr>
                <a:buSzPct val="70000"/>
                <a:buFont typeface="Wingdings 2" panose="05020102010507070707" pitchFamily="18" charset="2"/>
                <a:buChar char=""/>
                <a:defRPr sz="2800">
                  <a:solidFill>
                    <a:schemeClr val="tx2"/>
                  </a:solidFill>
                  <a:latin typeface="Franklin Gothic Book" panose="020B0503020102020204" pitchFamily="34" charset="0"/>
                </a:defRPr>
              </a:lvl2pPr>
              <a:lvl3pPr marL="1143000" indent="-228600">
                <a:spcBef>
                  <a:spcPct val="20000"/>
                </a:spcBef>
                <a:buClr>
                  <a:schemeClr val="accent1"/>
                </a:buClr>
                <a:buSzPct val="70000"/>
                <a:buFont typeface="Wingdings 2" panose="05020102010507070707" pitchFamily="18" charset="2"/>
                <a:buChar char=""/>
                <a:defRPr sz="2400">
                  <a:solidFill>
                    <a:schemeClr val="tx2"/>
                  </a:solidFill>
                  <a:latin typeface="Franklin Gothic Book" panose="020B0503020102020204" pitchFamily="34" charset="0"/>
                </a:defRPr>
              </a:lvl3pPr>
              <a:lvl4pPr marL="1600200" indent="-228600">
                <a:spcBef>
                  <a:spcPct val="20000"/>
                </a:spcBef>
                <a:buClr>
                  <a:schemeClr val="accent1"/>
                </a:buClr>
                <a:buSzPct val="70000"/>
                <a:buFont typeface="Wingdings 2" panose="05020102010507070707" pitchFamily="18" charset="2"/>
                <a:buChar char=""/>
                <a:defRPr sz="2000">
                  <a:solidFill>
                    <a:schemeClr val="tx2"/>
                  </a:solidFill>
                  <a:latin typeface="Franklin Gothic Book" panose="020B0503020102020204" pitchFamily="34" charset="0"/>
                </a:defRPr>
              </a:lvl4pPr>
              <a:lvl5pPr marL="2057400" indent="-228600">
                <a:spcBef>
                  <a:spcPct val="20000"/>
                </a:spcBef>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5pPr>
              <a:lvl6pPr marL="25146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6pPr>
              <a:lvl7pPr marL="29718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7pPr>
              <a:lvl8pPr marL="34290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8pPr>
              <a:lvl9pPr marL="38862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9pPr>
            </a:lstStyle>
            <a:p>
              <a:pPr eaLnBrk="1" hangingPunct="1">
                <a:spcBef>
                  <a:spcPct val="0"/>
                </a:spcBef>
                <a:buClrTx/>
                <a:buSzTx/>
                <a:buFontTx/>
                <a:buNone/>
                <a:defRPr/>
              </a:pPr>
              <a:r>
                <a:rPr lang="en-GB" altLang="en-US" sz="1400" b="1" smtClean="0">
                  <a:solidFill>
                    <a:srgbClr val="FF0000"/>
                  </a:solidFill>
                  <a:latin typeface="Comic Sans MS" panose="030F0702030302020204" pitchFamily="66" charset="0"/>
                </a:rPr>
                <a:t>Due Date</a:t>
              </a:r>
            </a:p>
          </p:txBody>
        </p:sp>
      </p:grpSp>
      <p:sp>
        <p:nvSpPr>
          <p:cNvPr id="21510" name="Rectangle 2"/>
          <p:cNvSpPr>
            <a:spLocks noChangeArrowheads="1"/>
          </p:cNvSpPr>
          <p:nvPr/>
        </p:nvSpPr>
        <p:spPr bwMode="auto">
          <a:xfrm>
            <a:off x="6503988" y="2771775"/>
            <a:ext cx="1736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b="1" dirty="0">
                <a:solidFill>
                  <a:srgbClr val="FFFF00"/>
                </a:solidFill>
              </a:rPr>
              <a:t>GE105 project</a:t>
            </a:r>
            <a:endParaRPr lang="en-US" altLang="en-US" b="1" dirty="0">
              <a:solidFill>
                <a:srgbClr val="FFFF00"/>
              </a:solidFill>
            </a:endParaRPr>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a:xfrm>
            <a:off x="611188" y="260350"/>
            <a:ext cx="6454775" cy="700088"/>
          </a:xfrm>
        </p:spPr>
        <p:txBody>
          <a:bodyPr lIns="92075" tIns="46038" rIns="92075" bIns="46038"/>
          <a:lstStyle/>
          <a:p>
            <a:pPr defTabSz="685983" eaLnBrk="1" fontAlgn="auto" hangingPunct="1">
              <a:spcAft>
                <a:spcPts val="0"/>
              </a:spcAft>
              <a:defRPr/>
            </a:pPr>
            <a:r>
              <a:rPr lang="en-US" altLang="en-US" sz="3200" b="1" dirty="0">
                <a:solidFill>
                  <a:schemeClr val="accent1">
                    <a:lumMod val="60000"/>
                    <a:lumOff val="40000"/>
                  </a:schemeClr>
                </a:solidFill>
              </a:rPr>
              <a:t>Phases of Project </a:t>
            </a:r>
            <a:r>
              <a:rPr lang="en-US" altLang="en-US" sz="3200" b="1" dirty="0" smtClean="0">
                <a:solidFill>
                  <a:schemeClr val="accent1">
                    <a:lumMod val="60000"/>
                    <a:lumOff val="40000"/>
                  </a:schemeClr>
                </a:solidFill>
              </a:rPr>
              <a:t>Planning</a:t>
            </a:r>
            <a:endParaRPr lang="en-US" altLang="en-US" sz="3200" b="1" dirty="0">
              <a:solidFill>
                <a:schemeClr val="accent1">
                  <a:lumMod val="60000"/>
                  <a:lumOff val="40000"/>
                </a:schemeClr>
              </a:solidFill>
            </a:endParaRPr>
          </a:p>
        </p:txBody>
      </p:sp>
      <p:sp>
        <p:nvSpPr>
          <p:cNvPr id="182275" name="Rectangle 3"/>
          <p:cNvSpPr>
            <a:spLocks noGrp="1" noChangeArrowheads="1"/>
          </p:cNvSpPr>
          <p:nvPr>
            <p:ph idx="1"/>
          </p:nvPr>
        </p:nvSpPr>
        <p:spPr>
          <a:xfrm>
            <a:off x="755650" y="1052513"/>
            <a:ext cx="6853238" cy="4114800"/>
          </a:xfrm>
          <a:extLst>
            <a:ext uri="{91240B29-F687-4F45-9708-019B960494DF}">
              <a14:hiddenLine xmlns:a14="http://schemas.microsoft.com/office/drawing/2010/main" w="12700" cap="flat" cmpd="sng">
                <a:solidFill>
                  <a:schemeClr val="tx2"/>
                </a:solidFill>
                <a:prstDash val="solid"/>
                <a:miter lim="800000"/>
                <a:headEnd/>
                <a:tailEnd/>
              </a14:hiddenLine>
            </a:ext>
          </a:extLst>
        </p:spPr>
        <p:txBody>
          <a:bodyPr lIns="92075" tIns="46038" rIns="92075" bIns="46038" rtlCol="0">
            <a:normAutofit/>
          </a:bodyPr>
          <a:lstStyle/>
          <a:p>
            <a:pPr marL="167923" indent="-167923" defTabSz="685983" eaLnBrk="1" fontAlgn="auto" hangingPunct="1">
              <a:spcAft>
                <a:spcPts val="0"/>
              </a:spcAft>
              <a:defRPr/>
            </a:pPr>
            <a:r>
              <a:rPr lang="en-US" altLang="en-US" sz="2400" b="1" dirty="0">
                <a:solidFill>
                  <a:schemeClr val="accent2">
                    <a:lumMod val="60000"/>
                    <a:lumOff val="40000"/>
                  </a:schemeClr>
                </a:solidFill>
              </a:rPr>
              <a:t>Define</a:t>
            </a:r>
            <a:r>
              <a:rPr lang="en-US" altLang="en-US" sz="2400" b="1" dirty="0"/>
              <a:t> the project’s </a:t>
            </a:r>
            <a:r>
              <a:rPr lang="en-US" altLang="en-US" sz="2400" b="1" dirty="0" smtClean="0"/>
              <a:t>scope* </a:t>
            </a:r>
            <a:r>
              <a:rPr lang="en-US" altLang="en-US" sz="2400" b="1" dirty="0"/>
              <a:t>(including literature review </a:t>
            </a:r>
            <a:r>
              <a:rPr lang="en-US" altLang="en-US" sz="2400" b="1" dirty="0" smtClean="0"/>
              <a:t>given at the end of these slides)</a:t>
            </a:r>
            <a:endParaRPr lang="en-US" altLang="en-US" sz="2400" b="1" dirty="0"/>
          </a:p>
          <a:p>
            <a:pPr marL="167923" indent="-167923" defTabSz="685983" eaLnBrk="1" fontAlgn="auto" hangingPunct="1">
              <a:spcAft>
                <a:spcPts val="0"/>
              </a:spcAft>
              <a:defRPr/>
            </a:pPr>
            <a:r>
              <a:rPr lang="en-US" altLang="en-US" sz="2400" b="1" dirty="0">
                <a:solidFill>
                  <a:schemeClr val="accent2">
                    <a:lumMod val="60000"/>
                    <a:lumOff val="40000"/>
                  </a:schemeClr>
                </a:solidFill>
              </a:rPr>
              <a:t>Develop</a:t>
            </a:r>
            <a:r>
              <a:rPr lang="en-US" altLang="en-US" sz="2400" b="1" dirty="0"/>
              <a:t> the project’s plan</a:t>
            </a:r>
          </a:p>
          <a:p>
            <a:pPr marL="167923" indent="-167923" defTabSz="685983" eaLnBrk="1" fontAlgn="auto" hangingPunct="1">
              <a:spcAft>
                <a:spcPts val="0"/>
              </a:spcAft>
              <a:defRPr/>
            </a:pPr>
            <a:r>
              <a:rPr lang="en-US" altLang="en-US" sz="2400" b="1" dirty="0">
                <a:solidFill>
                  <a:schemeClr val="accent2">
                    <a:lumMod val="60000"/>
                    <a:lumOff val="40000"/>
                  </a:schemeClr>
                </a:solidFill>
              </a:rPr>
              <a:t>Implement</a:t>
            </a:r>
            <a:r>
              <a:rPr lang="en-US" altLang="en-US" sz="2400" b="1" dirty="0"/>
              <a:t> the plan </a:t>
            </a:r>
          </a:p>
          <a:p>
            <a:pPr marL="167923" indent="-167923" defTabSz="685983" eaLnBrk="1" fontAlgn="auto" hangingPunct="1">
              <a:spcAft>
                <a:spcPts val="0"/>
              </a:spcAft>
              <a:defRPr/>
            </a:pPr>
            <a:r>
              <a:rPr lang="en-US" altLang="en-US" sz="2400" b="1" dirty="0" smtClean="0">
                <a:solidFill>
                  <a:schemeClr val="accent2">
                    <a:lumMod val="60000"/>
                    <a:lumOff val="40000"/>
                  </a:schemeClr>
                </a:solidFill>
              </a:rPr>
              <a:t>Control</a:t>
            </a:r>
            <a:r>
              <a:rPr lang="en-US" altLang="en-US" sz="2400" b="1" dirty="0" smtClean="0"/>
              <a:t> </a:t>
            </a:r>
            <a:r>
              <a:rPr lang="en-US" altLang="en-US" sz="2400" b="1" dirty="0"/>
              <a:t>the process</a:t>
            </a:r>
          </a:p>
          <a:p>
            <a:pPr marL="167923" indent="-167923" defTabSz="685983" eaLnBrk="1" fontAlgn="auto" hangingPunct="1">
              <a:spcAft>
                <a:spcPts val="0"/>
              </a:spcAft>
              <a:defRPr/>
            </a:pPr>
            <a:r>
              <a:rPr lang="en-US" altLang="en-US" sz="2400" b="1" dirty="0" smtClean="0">
                <a:solidFill>
                  <a:schemeClr val="accent2">
                    <a:lumMod val="60000"/>
                    <a:lumOff val="40000"/>
                  </a:schemeClr>
                </a:solidFill>
              </a:rPr>
              <a:t>Complete</a:t>
            </a:r>
            <a:r>
              <a:rPr lang="en-US" altLang="en-US" sz="2400" b="1" dirty="0" smtClean="0"/>
              <a:t> </a:t>
            </a:r>
            <a:r>
              <a:rPr lang="en-US" altLang="en-US" sz="2400" b="1" dirty="0"/>
              <a:t>the </a:t>
            </a:r>
            <a:r>
              <a:rPr lang="en-US" altLang="en-US" sz="2400" b="1" dirty="0" smtClean="0"/>
              <a:t>project </a:t>
            </a:r>
            <a:endParaRPr lang="en-US" altLang="en-US" sz="2400" b="1" dirty="0"/>
          </a:p>
        </p:txBody>
      </p:sp>
      <p:sp>
        <p:nvSpPr>
          <p:cNvPr id="16387" name="Slide Number Placeholder 4"/>
          <p:cNvSpPr>
            <a:spLocks noGrp="1"/>
          </p:cNvSpPr>
          <p:nvPr>
            <p:ph type="sldNum" sz="quarter" idx="12"/>
          </p:nvPr>
        </p:nvSpPr>
        <p:spPr>
          <a:xfrm>
            <a:off x="3581400" y="76200"/>
            <a:ext cx="2895600" cy="288925"/>
          </a:xfrm>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fontAlgn="auto">
              <a:spcBef>
                <a:spcPts val="0"/>
              </a:spcBef>
              <a:spcAft>
                <a:spcPts val="0"/>
              </a:spcAft>
              <a:defRPr/>
            </a:pPr>
            <a:fld id="{E0CFD3C8-6C94-4A92-9D52-0343CA84CC0D}" type="slidenum">
              <a:rPr lang="en-US" altLang="en-US" sz="1400">
                <a:solidFill>
                  <a:srgbClr val="06060A"/>
                </a:solidFill>
                <a:cs typeface="+mn-cs"/>
              </a:rPr>
              <a:pPr fontAlgn="auto">
                <a:spcBef>
                  <a:spcPts val="0"/>
                </a:spcBef>
                <a:spcAft>
                  <a:spcPts val="0"/>
                </a:spcAft>
                <a:defRPr/>
              </a:pPr>
              <a:t>6</a:t>
            </a:fld>
            <a:endParaRPr lang="en-US" altLang="en-US" sz="1400">
              <a:solidFill>
                <a:srgbClr val="06060A"/>
              </a:solidFill>
              <a:cs typeface="+mn-cs"/>
            </a:endParaRPr>
          </a:p>
        </p:txBody>
      </p:sp>
      <p:sp>
        <p:nvSpPr>
          <p:cNvPr id="2" name="Rectangle 1"/>
          <p:cNvSpPr/>
          <p:nvPr/>
        </p:nvSpPr>
        <p:spPr>
          <a:xfrm>
            <a:off x="4356100" y="3798888"/>
            <a:ext cx="4572000" cy="2444750"/>
          </a:xfrm>
          <a:prstGeom prst="rect">
            <a:avLst/>
          </a:prstGeom>
        </p:spPr>
        <p:txBody>
          <a:bodyPr>
            <a:spAutoFit/>
          </a:bodyPr>
          <a:lstStyle/>
          <a:p>
            <a:pPr defTabSz="685983" eaLnBrk="1" fontAlgn="auto" hangingPunct="1">
              <a:lnSpc>
                <a:spcPct val="90000"/>
              </a:lnSpc>
              <a:spcBef>
                <a:spcPts val="1350"/>
              </a:spcBef>
              <a:spcAft>
                <a:spcPts val="0"/>
              </a:spcAft>
              <a:buClr>
                <a:srgbClr val="56C5FF"/>
              </a:buClr>
              <a:buSzPct val="100000"/>
              <a:defRPr/>
            </a:pPr>
            <a:r>
              <a:rPr lang="en-IE" altLang="en-US" sz="2400" b="1" dirty="0">
                <a:solidFill>
                  <a:prstClr val="white"/>
                </a:solidFill>
                <a:latin typeface="Corbel"/>
                <a:cs typeface="+mn-cs"/>
              </a:rPr>
              <a:t>What is a project plan?</a:t>
            </a:r>
          </a:p>
          <a:p>
            <a:pPr marL="167923" indent="-167923" defTabSz="685983" eaLnBrk="1" fontAlgn="auto" hangingPunct="1">
              <a:lnSpc>
                <a:spcPct val="90000"/>
              </a:lnSpc>
              <a:spcBef>
                <a:spcPts val="1350"/>
              </a:spcBef>
              <a:spcAft>
                <a:spcPts val="0"/>
              </a:spcAft>
              <a:buClr>
                <a:srgbClr val="56C5FF"/>
              </a:buClr>
              <a:buSzPct val="100000"/>
              <a:buFontTx/>
              <a:buChar char="•"/>
              <a:defRPr/>
            </a:pPr>
            <a:r>
              <a:rPr lang="en-IE" altLang="en-US" sz="2400" b="1" dirty="0">
                <a:solidFill>
                  <a:prstClr val="white"/>
                </a:solidFill>
                <a:latin typeface="Corbel"/>
                <a:cs typeface="+mn-cs"/>
              </a:rPr>
              <a:t>Can be as simple as a list of sequences for a small project</a:t>
            </a:r>
          </a:p>
          <a:p>
            <a:pPr marL="167923" indent="-167923" defTabSz="685983" eaLnBrk="1" fontAlgn="auto" hangingPunct="1">
              <a:lnSpc>
                <a:spcPct val="90000"/>
              </a:lnSpc>
              <a:spcBef>
                <a:spcPts val="1350"/>
              </a:spcBef>
              <a:spcAft>
                <a:spcPts val="0"/>
              </a:spcAft>
              <a:buClr>
                <a:srgbClr val="56C5FF"/>
              </a:buClr>
              <a:buSzPct val="100000"/>
              <a:buFontTx/>
              <a:buChar char="•"/>
              <a:defRPr/>
            </a:pPr>
            <a:r>
              <a:rPr lang="en-IE" altLang="en-US" sz="2400" b="1" dirty="0">
                <a:solidFill>
                  <a:prstClr val="white"/>
                </a:solidFill>
                <a:latin typeface="Corbel"/>
                <a:cs typeface="+mn-cs"/>
              </a:rPr>
              <a:t>Can be more complex with charts, tables, costings etc. for a larger project</a:t>
            </a:r>
          </a:p>
        </p:txBody>
      </p:sp>
      <p:pic>
        <p:nvPicPr>
          <p:cNvPr id="23558"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27763" y="1341438"/>
            <a:ext cx="2544762" cy="235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476375" y="4221163"/>
            <a:ext cx="2105025" cy="2071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0" name="Slide Number Placeholder 4"/>
          <p:cNvSpPr txBox="1">
            <a:spLocks/>
          </p:cNvSpPr>
          <p:nvPr/>
        </p:nvSpPr>
        <p:spPr bwMode="auto">
          <a:xfrm>
            <a:off x="8172450" y="6400800"/>
            <a:ext cx="6302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350"/>
              </a:spcBef>
              <a:buClr>
                <a:schemeClr val="accent1"/>
              </a:buClr>
              <a:buSzPct val="100000"/>
              <a:buFont typeface="Arial" panose="020B0604020202020204" pitchFamily="34" charset="0"/>
              <a:buChar char="•"/>
              <a:defRPr>
                <a:solidFill>
                  <a:schemeClr val="tx1"/>
                </a:solidFill>
                <a:latin typeface="Corbel" panose="020B0503020204020204" pitchFamily="34" charset="0"/>
              </a:defRPr>
            </a:lvl1pPr>
            <a:lvl2pPr marL="742950" indent="-285750">
              <a:lnSpc>
                <a:spcPct val="90000"/>
              </a:lnSpc>
              <a:spcBef>
                <a:spcPts val="900"/>
              </a:spcBef>
              <a:buClr>
                <a:schemeClr val="accent1"/>
              </a:buClr>
              <a:buSzPct val="100000"/>
              <a:buFont typeface="Arial" panose="020B0604020202020204" pitchFamily="34" charset="0"/>
              <a:buChar char="•"/>
              <a:defRPr sz="1500">
                <a:solidFill>
                  <a:schemeClr val="tx1"/>
                </a:solidFill>
                <a:latin typeface="Corbel" panose="020B0503020204020204" pitchFamily="34" charset="0"/>
              </a:defRPr>
            </a:lvl2pPr>
            <a:lvl3pPr marL="1143000" indent="-228600">
              <a:lnSpc>
                <a:spcPct val="90000"/>
              </a:lnSpc>
              <a:spcBef>
                <a:spcPts val="450"/>
              </a:spcBef>
              <a:buClr>
                <a:schemeClr val="accent1"/>
              </a:buClr>
              <a:buSzPct val="100000"/>
              <a:buFont typeface="Arial" panose="020B0604020202020204" pitchFamily="34" charset="0"/>
              <a:buChar char="•"/>
              <a:defRPr sz="1300">
                <a:solidFill>
                  <a:schemeClr val="tx1"/>
                </a:solidFill>
                <a:latin typeface="Corbel" panose="020B0503020204020204" pitchFamily="34" charset="0"/>
              </a:defRPr>
            </a:lvl3pPr>
            <a:lvl4pPr marL="16002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4pPr>
            <a:lvl5pPr marL="20574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5pPr>
            <a:lvl6pPr marL="25146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6pPr>
            <a:lvl7pPr marL="29718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7pPr>
            <a:lvl8pPr marL="34290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8pPr>
            <a:lvl9pPr marL="38862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9pPr>
          </a:lstStyle>
          <a:p>
            <a:pPr algn="r">
              <a:lnSpc>
                <a:spcPct val="100000"/>
              </a:lnSpc>
              <a:spcBef>
                <a:spcPct val="0"/>
              </a:spcBef>
              <a:buClrTx/>
              <a:buSzTx/>
              <a:buFontTx/>
              <a:buNone/>
            </a:pPr>
            <a:r>
              <a:rPr lang="en-GB" altLang="en-US" sz="1400" b="1">
                <a:latin typeface="Arial" panose="020B0604020202020204" pitchFamily="34" charset="0"/>
              </a:rPr>
              <a:t>4</a:t>
            </a:r>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a:xfrm>
            <a:off x="600075" y="422275"/>
            <a:ext cx="5159375" cy="592138"/>
          </a:xfrm>
        </p:spPr>
        <p:txBody>
          <a:bodyPr/>
          <a:lstStyle/>
          <a:p>
            <a:pPr defTabSz="685983" eaLnBrk="1" fontAlgn="auto" hangingPunct="1">
              <a:spcAft>
                <a:spcPts val="0"/>
              </a:spcAft>
              <a:defRPr/>
            </a:pPr>
            <a:r>
              <a:rPr lang="en-US" altLang="en-US" sz="3200" b="1" dirty="0">
                <a:solidFill>
                  <a:schemeClr val="accent1">
                    <a:lumMod val="60000"/>
                    <a:lumOff val="40000"/>
                  </a:schemeClr>
                </a:solidFill>
              </a:rPr>
              <a:t>Develop the Project’s Plan</a:t>
            </a:r>
          </a:p>
        </p:txBody>
      </p:sp>
      <p:sp>
        <p:nvSpPr>
          <p:cNvPr id="25603" name="Slide Number Placeholder 3"/>
          <p:cNvSpPr>
            <a:spLocks noGrp="1"/>
          </p:cNvSpPr>
          <p:nvPr>
            <p:ph type="sldNum" sz="quarter" idx="12"/>
          </p:nvPr>
        </p:nvSpPr>
        <p:spPr bwMode="auto">
          <a:xfrm>
            <a:off x="8101013" y="6453188"/>
            <a:ext cx="630237" cy="276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6E2F7C7-D3B5-4C81-A3C3-4A4D3944A140}" type="slidenum">
              <a:rPr lang="en-US" altLang="en-US" sz="2400" smtClean="0">
                <a:latin typeface="Times New Roman" panose="02020603050405020304" pitchFamily="18" charset="0"/>
              </a:rPr>
              <a:pPr/>
              <a:t>7</a:t>
            </a:fld>
            <a:endParaRPr lang="en-US" altLang="en-US" sz="2400" smtClean="0">
              <a:latin typeface="Times New Roman" panose="02020603050405020304" pitchFamily="18" charset="0"/>
            </a:endParaRPr>
          </a:p>
        </p:txBody>
      </p:sp>
      <p:sp>
        <p:nvSpPr>
          <p:cNvPr id="25604" name="Rectangle 3"/>
          <p:cNvSpPr>
            <a:spLocks noChangeArrowheads="1"/>
          </p:cNvSpPr>
          <p:nvPr/>
        </p:nvSpPr>
        <p:spPr bwMode="auto">
          <a:xfrm>
            <a:off x="9525000" y="47244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lnSpc>
                <a:spcPct val="90000"/>
              </a:lnSpc>
              <a:spcBef>
                <a:spcPts val="1350"/>
              </a:spcBef>
              <a:buClr>
                <a:schemeClr val="accent1"/>
              </a:buClr>
              <a:buSzPct val="100000"/>
              <a:buFont typeface="Arial" panose="020B0604020202020204" pitchFamily="34" charset="0"/>
              <a:buChar char="•"/>
              <a:defRPr>
                <a:solidFill>
                  <a:schemeClr val="tx1"/>
                </a:solidFill>
                <a:latin typeface="Corbel" panose="020B0503020204020204" pitchFamily="34" charset="0"/>
              </a:defRPr>
            </a:lvl1pPr>
            <a:lvl2pPr marL="742950" indent="-285750">
              <a:lnSpc>
                <a:spcPct val="90000"/>
              </a:lnSpc>
              <a:spcBef>
                <a:spcPts val="900"/>
              </a:spcBef>
              <a:buClr>
                <a:schemeClr val="accent1"/>
              </a:buClr>
              <a:buSzPct val="100000"/>
              <a:buFont typeface="Arial" panose="020B0604020202020204" pitchFamily="34" charset="0"/>
              <a:buChar char="•"/>
              <a:defRPr sz="1500">
                <a:solidFill>
                  <a:schemeClr val="tx1"/>
                </a:solidFill>
                <a:latin typeface="Corbel" panose="020B0503020204020204" pitchFamily="34" charset="0"/>
              </a:defRPr>
            </a:lvl2pPr>
            <a:lvl3pPr marL="1143000" indent="-228600">
              <a:lnSpc>
                <a:spcPct val="90000"/>
              </a:lnSpc>
              <a:spcBef>
                <a:spcPts val="450"/>
              </a:spcBef>
              <a:buClr>
                <a:schemeClr val="accent1"/>
              </a:buClr>
              <a:buSzPct val="100000"/>
              <a:buFont typeface="Arial" panose="020B0604020202020204" pitchFamily="34" charset="0"/>
              <a:buChar char="•"/>
              <a:defRPr sz="1300">
                <a:solidFill>
                  <a:schemeClr val="tx1"/>
                </a:solidFill>
                <a:latin typeface="Corbel" panose="020B0503020204020204" pitchFamily="34" charset="0"/>
              </a:defRPr>
            </a:lvl3pPr>
            <a:lvl4pPr marL="16002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4pPr>
            <a:lvl5pPr marL="20574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5pPr>
            <a:lvl6pPr marL="25146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6pPr>
            <a:lvl7pPr marL="29718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7pPr>
            <a:lvl8pPr marL="34290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8pPr>
            <a:lvl9pPr marL="38862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9pPr>
          </a:lstStyle>
          <a:p>
            <a:pPr algn="ctr">
              <a:lnSpc>
                <a:spcPct val="100000"/>
              </a:lnSpc>
              <a:spcBef>
                <a:spcPct val="0"/>
              </a:spcBef>
              <a:buClrTx/>
              <a:buSzTx/>
              <a:buFontTx/>
              <a:buNone/>
            </a:pPr>
            <a:endParaRPr lang="en-US" altLang="en-US" sz="2400" b="1">
              <a:solidFill>
                <a:schemeClr val="tx2"/>
              </a:solidFill>
              <a:latin typeface="Times New Roman" panose="02020603050405020304" pitchFamily="18" charset="0"/>
            </a:endParaRPr>
          </a:p>
        </p:txBody>
      </p:sp>
      <p:sp>
        <p:nvSpPr>
          <p:cNvPr id="25605" name="Rectangle 10"/>
          <p:cNvSpPr>
            <a:spLocks noChangeArrowheads="1"/>
          </p:cNvSpPr>
          <p:nvPr/>
        </p:nvSpPr>
        <p:spPr bwMode="auto">
          <a:xfrm>
            <a:off x="-1477963" y="4970463"/>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2"/>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nSpc>
                <a:spcPct val="90000"/>
              </a:lnSpc>
              <a:spcBef>
                <a:spcPts val="1350"/>
              </a:spcBef>
              <a:buClr>
                <a:schemeClr val="accent1"/>
              </a:buClr>
              <a:buSzPct val="100000"/>
              <a:buFont typeface="Arial" panose="020B0604020202020204" pitchFamily="34" charset="0"/>
              <a:buChar char="•"/>
              <a:defRPr>
                <a:solidFill>
                  <a:schemeClr val="tx1"/>
                </a:solidFill>
                <a:latin typeface="Corbel" panose="020B0503020204020204" pitchFamily="34" charset="0"/>
              </a:defRPr>
            </a:lvl1pPr>
            <a:lvl2pPr marL="742950" indent="-285750">
              <a:lnSpc>
                <a:spcPct val="90000"/>
              </a:lnSpc>
              <a:spcBef>
                <a:spcPts val="900"/>
              </a:spcBef>
              <a:buClr>
                <a:schemeClr val="accent1"/>
              </a:buClr>
              <a:buSzPct val="100000"/>
              <a:buFont typeface="Arial" panose="020B0604020202020204" pitchFamily="34" charset="0"/>
              <a:buChar char="•"/>
              <a:defRPr sz="1500">
                <a:solidFill>
                  <a:schemeClr val="tx1"/>
                </a:solidFill>
                <a:latin typeface="Corbel" panose="020B0503020204020204" pitchFamily="34" charset="0"/>
              </a:defRPr>
            </a:lvl2pPr>
            <a:lvl3pPr marL="1143000" indent="-228600">
              <a:lnSpc>
                <a:spcPct val="90000"/>
              </a:lnSpc>
              <a:spcBef>
                <a:spcPts val="450"/>
              </a:spcBef>
              <a:buClr>
                <a:schemeClr val="accent1"/>
              </a:buClr>
              <a:buSzPct val="100000"/>
              <a:buFont typeface="Arial" panose="020B0604020202020204" pitchFamily="34" charset="0"/>
              <a:buChar char="•"/>
              <a:defRPr sz="1300">
                <a:solidFill>
                  <a:schemeClr val="tx1"/>
                </a:solidFill>
                <a:latin typeface="Corbel" panose="020B0503020204020204" pitchFamily="34" charset="0"/>
              </a:defRPr>
            </a:lvl3pPr>
            <a:lvl4pPr marL="16002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4pPr>
            <a:lvl5pPr marL="20574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5pPr>
            <a:lvl6pPr marL="25146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6pPr>
            <a:lvl7pPr marL="29718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7pPr>
            <a:lvl8pPr marL="34290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8pPr>
            <a:lvl9pPr marL="38862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9pPr>
          </a:lstStyle>
          <a:p>
            <a:pPr>
              <a:lnSpc>
                <a:spcPct val="100000"/>
              </a:lnSpc>
              <a:spcBef>
                <a:spcPct val="0"/>
              </a:spcBef>
              <a:buClrTx/>
              <a:buSzTx/>
              <a:buFontTx/>
              <a:buNone/>
            </a:pPr>
            <a:endParaRPr lang="en-US" altLang="en-US" sz="2400" b="1">
              <a:solidFill>
                <a:schemeClr val="tx2"/>
              </a:solidFill>
              <a:latin typeface="Times New Roman" panose="02020603050405020304" pitchFamily="18" charset="0"/>
            </a:endParaRPr>
          </a:p>
        </p:txBody>
      </p:sp>
      <p:sp>
        <p:nvSpPr>
          <p:cNvPr id="25606" name="Rectangle 11"/>
          <p:cNvSpPr>
            <a:spLocks noChangeArrowheads="1"/>
          </p:cNvSpPr>
          <p:nvPr/>
        </p:nvSpPr>
        <p:spPr bwMode="auto">
          <a:xfrm>
            <a:off x="-554038" y="384492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2"/>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nSpc>
                <a:spcPct val="90000"/>
              </a:lnSpc>
              <a:spcBef>
                <a:spcPts val="1350"/>
              </a:spcBef>
              <a:buClr>
                <a:schemeClr val="accent1"/>
              </a:buClr>
              <a:buSzPct val="100000"/>
              <a:buFont typeface="Arial" panose="020B0604020202020204" pitchFamily="34" charset="0"/>
              <a:buChar char="•"/>
              <a:defRPr>
                <a:solidFill>
                  <a:schemeClr val="tx1"/>
                </a:solidFill>
                <a:latin typeface="Corbel" panose="020B0503020204020204" pitchFamily="34" charset="0"/>
              </a:defRPr>
            </a:lvl1pPr>
            <a:lvl2pPr marL="742950" indent="-285750">
              <a:lnSpc>
                <a:spcPct val="90000"/>
              </a:lnSpc>
              <a:spcBef>
                <a:spcPts val="900"/>
              </a:spcBef>
              <a:buClr>
                <a:schemeClr val="accent1"/>
              </a:buClr>
              <a:buSzPct val="100000"/>
              <a:buFont typeface="Arial" panose="020B0604020202020204" pitchFamily="34" charset="0"/>
              <a:buChar char="•"/>
              <a:defRPr sz="1500">
                <a:solidFill>
                  <a:schemeClr val="tx1"/>
                </a:solidFill>
                <a:latin typeface="Corbel" panose="020B0503020204020204" pitchFamily="34" charset="0"/>
              </a:defRPr>
            </a:lvl2pPr>
            <a:lvl3pPr marL="1143000" indent="-228600">
              <a:lnSpc>
                <a:spcPct val="90000"/>
              </a:lnSpc>
              <a:spcBef>
                <a:spcPts val="450"/>
              </a:spcBef>
              <a:buClr>
                <a:schemeClr val="accent1"/>
              </a:buClr>
              <a:buSzPct val="100000"/>
              <a:buFont typeface="Arial" panose="020B0604020202020204" pitchFamily="34" charset="0"/>
              <a:buChar char="•"/>
              <a:defRPr sz="1300">
                <a:solidFill>
                  <a:schemeClr val="tx1"/>
                </a:solidFill>
                <a:latin typeface="Corbel" panose="020B0503020204020204" pitchFamily="34" charset="0"/>
              </a:defRPr>
            </a:lvl3pPr>
            <a:lvl4pPr marL="16002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4pPr>
            <a:lvl5pPr marL="20574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5pPr>
            <a:lvl6pPr marL="25146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6pPr>
            <a:lvl7pPr marL="29718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7pPr>
            <a:lvl8pPr marL="34290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8pPr>
            <a:lvl9pPr marL="38862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9pPr>
          </a:lstStyle>
          <a:p>
            <a:pPr>
              <a:lnSpc>
                <a:spcPct val="100000"/>
              </a:lnSpc>
              <a:spcBef>
                <a:spcPct val="0"/>
              </a:spcBef>
              <a:buClrTx/>
              <a:buSzTx/>
              <a:buFontTx/>
              <a:buNone/>
            </a:pPr>
            <a:endParaRPr lang="en-US" altLang="en-US" sz="2400" b="1">
              <a:solidFill>
                <a:schemeClr val="tx2"/>
              </a:solidFill>
              <a:latin typeface="Times New Roman" panose="02020603050405020304" pitchFamily="18" charset="0"/>
            </a:endParaRPr>
          </a:p>
        </p:txBody>
      </p:sp>
      <p:sp>
        <p:nvSpPr>
          <p:cNvPr id="25607" name="Rectangle 12"/>
          <p:cNvSpPr>
            <a:spLocks noChangeArrowheads="1"/>
          </p:cNvSpPr>
          <p:nvPr/>
        </p:nvSpPr>
        <p:spPr bwMode="auto">
          <a:xfrm>
            <a:off x="-1622425" y="32670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2"/>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nSpc>
                <a:spcPct val="90000"/>
              </a:lnSpc>
              <a:spcBef>
                <a:spcPts val="1350"/>
              </a:spcBef>
              <a:buClr>
                <a:schemeClr val="accent1"/>
              </a:buClr>
              <a:buSzPct val="100000"/>
              <a:buFont typeface="Arial" panose="020B0604020202020204" pitchFamily="34" charset="0"/>
              <a:buChar char="•"/>
              <a:defRPr>
                <a:solidFill>
                  <a:schemeClr val="tx1"/>
                </a:solidFill>
                <a:latin typeface="Corbel" panose="020B0503020204020204" pitchFamily="34" charset="0"/>
              </a:defRPr>
            </a:lvl1pPr>
            <a:lvl2pPr marL="742950" indent="-285750">
              <a:lnSpc>
                <a:spcPct val="90000"/>
              </a:lnSpc>
              <a:spcBef>
                <a:spcPts val="900"/>
              </a:spcBef>
              <a:buClr>
                <a:schemeClr val="accent1"/>
              </a:buClr>
              <a:buSzPct val="100000"/>
              <a:buFont typeface="Arial" panose="020B0604020202020204" pitchFamily="34" charset="0"/>
              <a:buChar char="•"/>
              <a:defRPr sz="1500">
                <a:solidFill>
                  <a:schemeClr val="tx1"/>
                </a:solidFill>
                <a:latin typeface="Corbel" panose="020B0503020204020204" pitchFamily="34" charset="0"/>
              </a:defRPr>
            </a:lvl2pPr>
            <a:lvl3pPr marL="1143000" indent="-228600">
              <a:lnSpc>
                <a:spcPct val="90000"/>
              </a:lnSpc>
              <a:spcBef>
                <a:spcPts val="450"/>
              </a:spcBef>
              <a:buClr>
                <a:schemeClr val="accent1"/>
              </a:buClr>
              <a:buSzPct val="100000"/>
              <a:buFont typeface="Arial" panose="020B0604020202020204" pitchFamily="34" charset="0"/>
              <a:buChar char="•"/>
              <a:defRPr sz="1300">
                <a:solidFill>
                  <a:schemeClr val="tx1"/>
                </a:solidFill>
                <a:latin typeface="Corbel" panose="020B0503020204020204" pitchFamily="34" charset="0"/>
              </a:defRPr>
            </a:lvl3pPr>
            <a:lvl4pPr marL="16002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4pPr>
            <a:lvl5pPr marL="20574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5pPr>
            <a:lvl6pPr marL="25146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6pPr>
            <a:lvl7pPr marL="29718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7pPr>
            <a:lvl8pPr marL="34290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8pPr>
            <a:lvl9pPr marL="38862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9pPr>
          </a:lstStyle>
          <a:p>
            <a:pPr>
              <a:lnSpc>
                <a:spcPct val="100000"/>
              </a:lnSpc>
              <a:spcBef>
                <a:spcPct val="0"/>
              </a:spcBef>
              <a:buClrTx/>
              <a:buSzTx/>
              <a:buFontTx/>
              <a:buNone/>
            </a:pPr>
            <a:endParaRPr lang="en-US" altLang="en-US" sz="2400" b="1">
              <a:solidFill>
                <a:schemeClr val="tx2"/>
              </a:solidFill>
              <a:latin typeface="Times New Roman" panose="02020603050405020304" pitchFamily="18" charset="0"/>
            </a:endParaRPr>
          </a:p>
        </p:txBody>
      </p:sp>
      <p:grpSp>
        <p:nvGrpSpPr>
          <p:cNvPr id="25608" name="Group 3"/>
          <p:cNvGrpSpPr>
            <a:grpSpLocks/>
          </p:cNvGrpSpPr>
          <p:nvPr/>
        </p:nvGrpSpPr>
        <p:grpSpPr bwMode="auto">
          <a:xfrm>
            <a:off x="1308100" y="1484313"/>
            <a:ext cx="4632325" cy="4400550"/>
            <a:chOff x="1219200" y="1758950"/>
            <a:chExt cx="4632325" cy="4400550"/>
          </a:xfrm>
        </p:grpSpPr>
        <p:sp>
          <p:nvSpPr>
            <p:cNvPr id="2" name="Line 4"/>
            <p:cNvSpPr>
              <a:spLocks noChangeShapeType="1"/>
            </p:cNvSpPr>
            <p:nvPr/>
          </p:nvSpPr>
          <p:spPr bwMode="auto">
            <a:xfrm>
              <a:off x="4584700" y="2519362"/>
              <a:ext cx="0" cy="454025"/>
            </a:xfrm>
            <a:prstGeom prst="line">
              <a:avLst/>
            </a:prstGeom>
            <a:noFill/>
            <a:ln w="76200">
              <a:solidFill>
                <a:schemeClr val="accent2">
                  <a:lumMod val="40000"/>
                  <a:lumOff val="60000"/>
                </a:schemeClr>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 name="Line 5"/>
            <p:cNvSpPr>
              <a:spLocks noChangeShapeType="1"/>
            </p:cNvSpPr>
            <p:nvPr/>
          </p:nvSpPr>
          <p:spPr bwMode="auto">
            <a:xfrm>
              <a:off x="4584700" y="4945062"/>
              <a:ext cx="0" cy="454025"/>
            </a:xfrm>
            <a:prstGeom prst="line">
              <a:avLst/>
            </a:prstGeom>
            <a:noFill/>
            <a:ln w="76200">
              <a:solidFill>
                <a:schemeClr val="accent2">
                  <a:lumMod val="40000"/>
                  <a:lumOff val="60000"/>
                </a:schemeClr>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4" name="Line 6"/>
            <p:cNvSpPr>
              <a:spLocks noChangeShapeType="1"/>
            </p:cNvSpPr>
            <p:nvPr/>
          </p:nvSpPr>
          <p:spPr bwMode="auto">
            <a:xfrm>
              <a:off x="4584700" y="3732212"/>
              <a:ext cx="0" cy="454025"/>
            </a:xfrm>
            <a:prstGeom prst="line">
              <a:avLst/>
            </a:prstGeom>
            <a:noFill/>
            <a:ln w="76200">
              <a:solidFill>
                <a:schemeClr val="accent2">
                  <a:lumMod val="40000"/>
                  <a:lumOff val="60000"/>
                </a:schemeClr>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grpSp>
          <p:nvGrpSpPr>
            <p:cNvPr id="25609" name="Group 7"/>
            <p:cNvGrpSpPr>
              <a:grpSpLocks/>
            </p:cNvGrpSpPr>
            <p:nvPr/>
          </p:nvGrpSpPr>
          <p:grpSpPr bwMode="auto">
            <a:xfrm>
              <a:off x="3371850" y="1758950"/>
              <a:ext cx="2425700" cy="762000"/>
              <a:chOff x="528" y="1104"/>
              <a:chExt cx="1528" cy="480"/>
            </a:xfrm>
            <a:solidFill>
              <a:schemeClr val="tx2">
                <a:lumMod val="10000"/>
              </a:schemeClr>
            </a:solidFill>
          </p:grpSpPr>
          <p:sp>
            <p:nvSpPr>
              <p:cNvPr id="25628" name="Rectangle 8"/>
              <p:cNvSpPr>
                <a:spLocks noChangeArrowheads="1"/>
              </p:cNvSpPr>
              <p:nvPr/>
            </p:nvSpPr>
            <p:spPr bwMode="auto">
              <a:xfrm>
                <a:off x="528" y="1104"/>
                <a:ext cx="1528" cy="480"/>
              </a:xfrm>
              <a:prstGeom prst="rect">
                <a:avLst/>
              </a:prstGeom>
              <a:grpFill/>
              <a:ln w="12700">
                <a:solidFill>
                  <a:schemeClr val="accent2">
                    <a:lumMod val="40000"/>
                    <a:lumOff val="60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accent1"/>
                  </a:buClr>
                  <a:buSzPct val="70000"/>
                  <a:buFont typeface="Wingdings 2" panose="05020102010507070707" pitchFamily="18" charset="2"/>
                  <a:buChar char=""/>
                  <a:defRPr sz="3200">
                    <a:solidFill>
                      <a:schemeClr val="tx2"/>
                    </a:solidFill>
                    <a:latin typeface="Franklin Gothic Book" panose="020B0503020102020204" pitchFamily="34" charset="0"/>
                  </a:defRPr>
                </a:lvl1pPr>
                <a:lvl2pPr marL="742950" indent="-285750">
                  <a:spcBef>
                    <a:spcPct val="20000"/>
                  </a:spcBef>
                  <a:buClr>
                    <a:schemeClr val="accent1"/>
                  </a:buClr>
                  <a:buSzPct val="70000"/>
                  <a:buFont typeface="Wingdings 2" panose="05020102010507070707" pitchFamily="18" charset="2"/>
                  <a:buChar char=""/>
                  <a:defRPr sz="2800">
                    <a:solidFill>
                      <a:schemeClr val="tx2"/>
                    </a:solidFill>
                    <a:latin typeface="Franklin Gothic Book" panose="020B0503020102020204" pitchFamily="34" charset="0"/>
                  </a:defRPr>
                </a:lvl2pPr>
                <a:lvl3pPr marL="1143000" indent="-228600">
                  <a:spcBef>
                    <a:spcPct val="20000"/>
                  </a:spcBef>
                  <a:buClr>
                    <a:schemeClr val="accent1"/>
                  </a:buClr>
                  <a:buSzPct val="70000"/>
                  <a:buFont typeface="Wingdings 2" panose="05020102010507070707" pitchFamily="18" charset="2"/>
                  <a:buChar char=""/>
                  <a:defRPr sz="2400">
                    <a:solidFill>
                      <a:schemeClr val="tx2"/>
                    </a:solidFill>
                    <a:latin typeface="Franklin Gothic Book" panose="020B0503020102020204" pitchFamily="34" charset="0"/>
                  </a:defRPr>
                </a:lvl3pPr>
                <a:lvl4pPr marL="1600200" indent="-228600">
                  <a:spcBef>
                    <a:spcPct val="20000"/>
                  </a:spcBef>
                  <a:buClr>
                    <a:schemeClr val="accent1"/>
                  </a:buClr>
                  <a:buSzPct val="70000"/>
                  <a:buFont typeface="Wingdings 2" panose="05020102010507070707" pitchFamily="18" charset="2"/>
                  <a:buChar char=""/>
                  <a:defRPr sz="2000">
                    <a:solidFill>
                      <a:schemeClr val="tx2"/>
                    </a:solidFill>
                    <a:latin typeface="Franklin Gothic Book" panose="020B0503020102020204" pitchFamily="34" charset="0"/>
                  </a:defRPr>
                </a:lvl4pPr>
                <a:lvl5pPr marL="2057400" indent="-228600">
                  <a:spcBef>
                    <a:spcPct val="20000"/>
                  </a:spcBef>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5pPr>
                <a:lvl6pPr marL="25146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6pPr>
                <a:lvl7pPr marL="29718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7pPr>
                <a:lvl8pPr marL="34290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8pPr>
                <a:lvl9pPr marL="38862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9pPr>
              </a:lstStyle>
              <a:p>
                <a:pPr eaLnBrk="1" hangingPunct="1">
                  <a:spcBef>
                    <a:spcPct val="0"/>
                  </a:spcBef>
                  <a:buClrTx/>
                  <a:buSzTx/>
                  <a:buFontTx/>
                  <a:buNone/>
                  <a:defRPr/>
                </a:pPr>
                <a:endParaRPr lang="en-US" altLang="en-US" sz="2400" smtClean="0">
                  <a:solidFill>
                    <a:schemeClr val="tx1"/>
                  </a:solidFill>
                  <a:latin typeface="Times New Roman" panose="02020603050405020304" pitchFamily="18" charset="0"/>
                </a:endParaRPr>
              </a:p>
            </p:txBody>
          </p:sp>
          <p:sp>
            <p:nvSpPr>
              <p:cNvPr id="25629" name="Rectangle 9"/>
              <p:cNvSpPr>
                <a:spLocks noChangeArrowheads="1"/>
              </p:cNvSpPr>
              <p:nvPr/>
            </p:nvSpPr>
            <p:spPr bwMode="auto">
              <a:xfrm>
                <a:off x="533" y="1115"/>
                <a:ext cx="1521" cy="446"/>
              </a:xfrm>
              <a:prstGeom prst="rect">
                <a:avLst/>
              </a:prstGeom>
              <a:grp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spcBef>
                    <a:spcPct val="20000"/>
                  </a:spcBef>
                  <a:buClr>
                    <a:schemeClr val="accent1"/>
                  </a:buClr>
                  <a:buSzPct val="70000"/>
                  <a:buFont typeface="Wingdings 2" panose="05020102010507070707" pitchFamily="18" charset="2"/>
                  <a:buChar char=""/>
                  <a:defRPr sz="3200">
                    <a:solidFill>
                      <a:schemeClr val="tx2"/>
                    </a:solidFill>
                    <a:latin typeface="Franklin Gothic Book" panose="020B0503020102020204" pitchFamily="34" charset="0"/>
                  </a:defRPr>
                </a:lvl1pPr>
                <a:lvl2pPr marL="742950" indent="-285750">
                  <a:spcBef>
                    <a:spcPct val="20000"/>
                  </a:spcBef>
                  <a:buClr>
                    <a:schemeClr val="accent1"/>
                  </a:buClr>
                  <a:buSzPct val="70000"/>
                  <a:buFont typeface="Wingdings 2" panose="05020102010507070707" pitchFamily="18" charset="2"/>
                  <a:buChar char=""/>
                  <a:defRPr sz="2800">
                    <a:solidFill>
                      <a:schemeClr val="tx2"/>
                    </a:solidFill>
                    <a:latin typeface="Franklin Gothic Book" panose="020B0503020102020204" pitchFamily="34" charset="0"/>
                  </a:defRPr>
                </a:lvl2pPr>
                <a:lvl3pPr marL="1143000" indent="-228600">
                  <a:spcBef>
                    <a:spcPct val="20000"/>
                  </a:spcBef>
                  <a:buClr>
                    <a:schemeClr val="accent1"/>
                  </a:buClr>
                  <a:buSzPct val="70000"/>
                  <a:buFont typeface="Wingdings 2" panose="05020102010507070707" pitchFamily="18" charset="2"/>
                  <a:buChar char=""/>
                  <a:defRPr sz="2400">
                    <a:solidFill>
                      <a:schemeClr val="tx2"/>
                    </a:solidFill>
                    <a:latin typeface="Franklin Gothic Book" panose="020B0503020102020204" pitchFamily="34" charset="0"/>
                  </a:defRPr>
                </a:lvl3pPr>
                <a:lvl4pPr marL="1600200" indent="-228600">
                  <a:spcBef>
                    <a:spcPct val="20000"/>
                  </a:spcBef>
                  <a:buClr>
                    <a:schemeClr val="accent1"/>
                  </a:buClr>
                  <a:buSzPct val="70000"/>
                  <a:buFont typeface="Wingdings 2" panose="05020102010507070707" pitchFamily="18" charset="2"/>
                  <a:buChar char=""/>
                  <a:defRPr sz="2000">
                    <a:solidFill>
                      <a:schemeClr val="tx2"/>
                    </a:solidFill>
                    <a:latin typeface="Franklin Gothic Book" panose="020B0503020102020204" pitchFamily="34" charset="0"/>
                  </a:defRPr>
                </a:lvl4pPr>
                <a:lvl5pPr marL="2057400" indent="-228600">
                  <a:spcBef>
                    <a:spcPct val="20000"/>
                  </a:spcBef>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5pPr>
                <a:lvl6pPr marL="25146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6pPr>
                <a:lvl7pPr marL="29718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7pPr>
                <a:lvl8pPr marL="34290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8pPr>
                <a:lvl9pPr marL="38862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9pPr>
              </a:lstStyle>
              <a:p>
                <a:pPr algn="ctr">
                  <a:spcBef>
                    <a:spcPct val="0"/>
                  </a:spcBef>
                  <a:buClrTx/>
                  <a:buSzTx/>
                  <a:buFontTx/>
                  <a:buNone/>
                  <a:defRPr/>
                </a:pPr>
                <a:r>
                  <a:rPr lang="en-US" altLang="en-US" sz="2000" b="1" dirty="0" smtClean="0">
                    <a:solidFill>
                      <a:schemeClr val="tx1"/>
                    </a:solidFill>
                    <a:latin typeface="Times New Roman" panose="02020603050405020304" pitchFamily="18" charset="0"/>
                  </a:rPr>
                  <a:t>Break Down Project</a:t>
                </a:r>
              </a:p>
              <a:p>
                <a:pPr algn="ctr">
                  <a:spcBef>
                    <a:spcPct val="0"/>
                  </a:spcBef>
                  <a:buClrTx/>
                  <a:buSzTx/>
                  <a:buFontTx/>
                  <a:buNone/>
                  <a:defRPr/>
                </a:pPr>
                <a:r>
                  <a:rPr lang="en-US" altLang="en-US" sz="2000" b="1" dirty="0" smtClean="0">
                    <a:solidFill>
                      <a:schemeClr val="tx1"/>
                    </a:solidFill>
                    <a:latin typeface="Times New Roman" panose="02020603050405020304" pitchFamily="18" charset="0"/>
                  </a:rPr>
                  <a:t>Tasks (WBS)*</a:t>
                </a:r>
              </a:p>
            </p:txBody>
          </p:sp>
        </p:grpSp>
        <p:grpSp>
          <p:nvGrpSpPr>
            <p:cNvPr id="25613" name="Group 13"/>
            <p:cNvGrpSpPr>
              <a:grpSpLocks/>
            </p:cNvGrpSpPr>
            <p:nvPr/>
          </p:nvGrpSpPr>
          <p:grpSpPr bwMode="auto">
            <a:xfrm>
              <a:off x="3371850" y="2971800"/>
              <a:ext cx="2425700" cy="762000"/>
              <a:chOff x="528" y="1104"/>
              <a:chExt cx="1528" cy="480"/>
            </a:xfrm>
            <a:solidFill>
              <a:schemeClr val="tx2">
                <a:lumMod val="10000"/>
              </a:schemeClr>
            </a:solidFill>
          </p:grpSpPr>
          <p:sp>
            <p:nvSpPr>
              <p:cNvPr id="25626" name="Rectangle 14"/>
              <p:cNvSpPr>
                <a:spLocks noChangeArrowheads="1"/>
              </p:cNvSpPr>
              <p:nvPr/>
            </p:nvSpPr>
            <p:spPr bwMode="auto">
              <a:xfrm>
                <a:off x="528" y="1104"/>
                <a:ext cx="1528" cy="480"/>
              </a:xfrm>
              <a:prstGeom prst="rect">
                <a:avLst/>
              </a:prstGeom>
              <a:grpFill/>
              <a:ln w="12700">
                <a:solidFill>
                  <a:schemeClr val="accent2">
                    <a:lumMod val="40000"/>
                    <a:lumOff val="60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accent1"/>
                  </a:buClr>
                  <a:buSzPct val="70000"/>
                  <a:buFont typeface="Wingdings 2" panose="05020102010507070707" pitchFamily="18" charset="2"/>
                  <a:buChar char=""/>
                  <a:defRPr sz="3200">
                    <a:solidFill>
                      <a:schemeClr val="tx2"/>
                    </a:solidFill>
                    <a:latin typeface="Franklin Gothic Book" panose="020B0503020102020204" pitchFamily="34" charset="0"/>
                  </a:defRPr>
                </a:lvl1pPr>
                <a:lvl2pPr marL="742950" indent="-285750">
                  <a:spcBef>
                    <a:spcPct val="20000"/>
                  </a:spcBef>
                  <a:buClr>
                    <a:schemeClr val="accent1"/>
                  </a:buClr>
                  <a:buSzPct val="70000"/>
                  <a:buFont typeface="Wingdings 2" panose="05020102010507070707" pitchFamily="18" charset="2"/>
                  <a:buChar char=""/>
                  <a:defRPr sz="2800">
                    <a:solidFill>
                      <a:schemeClr val="tx2"/>
                    </a:solidFill>
                    <a:latin typeface="Franklin Gothic Book" panose="020B0503020102020204" pitchFamily="34" charset="0"/>
                  </a:defRPr>
                </a:lvl2pPr>
                <a:lvl3pPr marL="1143000" indent="-228600">
                  <a:spcBef>
                    <a:spcPct val="20000"/>
                  </a:spcBef>
                  <a:buClr>
                    <a:schemeClr val="accent1"/>
                  </a:buClr>
                  <a:buSzPct val="70000"/>
                  <a:buFont typeface="Wingdings 2" panose="05020102010507070707" pitchFamily="18" charset="2"/>
                  <a:buChar char=""/>
                  <a:defRPr sz="2400">
                    <a:solidFill>
                      <a:schemeClr val="tx2"/>
                    </a:solidFill>
                    <a:latin typeface="Franklin Gothic Book" panose="020B0503020102020204" pitchFamily="34" charset="0"/>
                  </a:defRPr>
                </a:lvl3pPr>
                <a:lvl4pPr marL="1600200" indent="-228600">
                  <a:spcBef>
                    <a:spcPct val="20000"/>
                  </a:spcBef>
                  <a:buClr>
                    <a:schemeClr val="accent1"/>
                  </a:buClr>
                  <a:buSzPct val="70000"/>
                  <a:buFont typeface="Wingdings 2" panose="05020102010507070707" pitchFamily="18" charset="2"/>
                  <a:buChar char=""/>
                  <a:defRPr sz="2000">
                    <a:solidFill>
                      <a:schemeClr val="tx2"/>
                    </a:solidFill>
                    <a:latin typeface="Franklin Gothic Book" panose="020B0503020102020204" pitchFamily="34" charset="0"/>
                  </a:defRPr>
                </a:lvl4pPr>
                <a:lvl5pPr marL="2057400" indent="-228600">
                  <a:spcBef>
                    <a:spcPct val="20000"/>
                  </a:spcBef>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5pPr>
                <a:lvl6pPr marL="25146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6pPr>
                <a:lvl7pPr marL="29718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7pPr>
                <a:lvl8pPr marL="34290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8pPr>
                <a:lvl9pPr marL="38862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9pPr>
              </a:lstStyle>
              <a:p>
                <a:pPr eaLnBrk="1" hangingPunct="1">
                  <a:spcBef>
                    <a:spcPct val="0"/>
                  </a:spcBef>
                  <a:buClrTx/>
                  <a:buSzTx/>
                  <a:buFontTx/>
                  <a:buNone/>
                  <a:defRPr/>
                </a:pPr>
                <a:endParaRPr lang="en-US" altLang="en-US" sz="2400" smtClean="0">
                  <a:solidFill>
                    <a:schemeClr val="tx1"/>
                  </a:solidFill>
                  <a:latin typeface="Times New Roman" panose="02020603050405020304" pitchFamily="18" charset="0"/>
                </a:endParaRPr>
              </a:p>
            </p:txBody>
          </p:sp>
          <p:sp>
            <p:nvSpPr>
              <p:cNvPr id="25627" name="Rectangle 15"/>
              <p:cNvSpPr>
                <a:spLocks noChangeArrowheads="1"/>
              </p:cNvSpPr>
              <p:nvPr/>
            </p:nvSpPr>
            <p:spPr bwMode="auto">
              <a:xfrm>
                <a:off x="572" y="1128"/>
                <a:ext cx="1480" cy="446"/>
              </a:xfrm>
              <a:prstGeom prst="rect">
                <a:avLst/>
              </a:prstGeom>
              <a:grp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spcBef>
                    <a:spcPct val="20000"/>
                  </a:spcBef>
                  <a:buClr>
                    <a:schemeClr val="accent1"/>
                  </a:buClr>
                  <a:buSzPct val="70000"/>
                  <a:buFont typeface="Wingdings 2" panose="05020102010507070707" pitchFamily="18" charset="2"/>
                  <a:buChar char=""/>
                  <a:defRPr sz="3200">
                    <a:solidFill>
                      <a:schemeClr val="tx2"/>
                    </a:solidFill>
                    <a:latin typeface="Franklin Gothic Book" panose="020B0503020102020204" pitchFamily="34" charset="0"/>
                  </a:defRPr>
                </a:lvl1pPr>
                <a:lvl2pPr marL="742950" indent="-285750">
                  <a:spcBef>
                    <a:spcPct val="20000"/>
                  </a:spcBef>
                  <a:buClr>
                    <a:schemeClr val="accent1"/>
                  </a:buClr>
                  <a:buSzPct val="70000"/>
                  <a:buFont typeface="Wingdings 2" panose="05020102010507070707" pitchFamily="18" charset="2"/>
                  <a:buChar char=""/>
                  <a:defRPr sz="2800">
                    <a:solidFill>
                      <a:schemeClr val="tx2"/>
                    </a:solidFill>
                    <a:latin typeface="Franklin Gothic Book" panose="020B0503020102020204" pitchFamily="34" charset="0"/>
                  </a:defRPr>
                </a:lvl2pPr>
                <a:lvl3pPr marL="1143000" indent="-228600">
                  <a:spcBef>
                    <a:spcPct val="20000"/>
                  </a:spcBef>
                  <a:buClr>
                    <a:schemeClr val="accent1"/>
                  </a:buClr>
                  <a:buSzPct val="70000"/>
                  <a:buFont typeface="Wingdings 2" panose="05020102010507070707" pitchFamily="18" charset="2"/>
                  <a:buChar char=""/>
                  <a:defRPr sz="2400">
                    <a:solidFill>
                      <a:schemeClr val="tx2"/>
                    </a:solidFill>
                    <a:latin typeface="Franklin Gothic Book" panose="020B0503020102020204" pitchFamily="34" charset="0"/>
                  </a:defRPr>
                </a:lvl3pPr>
                <a:lvl4pPr marL="1600200" indent="-228600">
                  <a:spcBef>
                    <a:spcPct val="20000"/>
                  </a:spcBef>
                  <a:buClr>
                    <a:schemeClr val="accent1"/>
                  </a:buClr>
                  <a:buSzPct val="70000"/>
                  <a:buFont typeface="Wingdings 2" panose="05020102010507070707" pitchFamily="18" charset="2"/>
                  <a:buChar char=""/>
                  <a:defRPr sz="2000">
                    <a:solidFill>
                      <a:schemeClr val="tx2"/>
                    </a:solidFill>
                    <a:latin typeface="Franklin Gothic Book" panose="020B0503020102020204" pitchFamily="34" charset="0"/>
                  </a:defRPr>
                </a:lvl4pPr>
                <a:lvl5pPr marL="2057400" indent="-228600">
                  <a:spcBef>
                    <a:spcPct val="20000"/>
                  </a:spcBef>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5pPr>
                <a:lvl6pPr marL="25146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6pPr>
                <a:lvl7pPr marL="29718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7pPr>
                <a:lvl8pPr marL="34290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8pPr>
                <a:lvl9pPr marL="38862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9pPr>
              </a:lstStyle>
              <a:p>
                <a:pPr algn="ctr" eaLnBrk="1" hangingPunct="1">
                  <a:spcBef>
                    <a:spcPct val="0"/>
                  </a:spcBef>
                  <a:buClrTx/>
                  <a:buSzTx/>
                  <a:buFontTx/>
                  <a:buNone/>
                  <a:defRPr/>
                </a:pPr>
                <a:r>
                  <a:rPr lang="en-US" altLang="en-US" sz="2000" b="1" dirty="0" smtClean="0">
                    <a:solidFill>
                      <a:schemeClr val="tx1"/>
                    </a:solidFill>
                    <a:latin typeface="Times New Roman" panose="02020603050405020304" pitchFamily="18" charset="0"/>
                  </a:rPr>
                  <a:t>Time Estimation &amp; </a:t>
                </a:r>
              </a:p>
              <a:p>
                <a:pPr algn="ctr" eaLnBrk="1" hangingPunct="1">
                  <a:spcBef>
                    <a:spcPct val="0"/>
                  </a:spcBef>
                  <a:buClrTx/>
                  <a:buSzTx/>
                  <a:buFontTx/>
                  <a:buNone/>
                  <a:defRPr/>
                </a:pPr>
                <a:r>
                  <a:rPr lang="en-US" altLang="en-US" sz="2000" b="1" dirty="0" smtClean="0">
                    <a:solidFill>
                      <a:schemeClr val="tx1"/>
                    </a:solidFill>
                    <a:latin typeface="Times New Roman" panose="02020603050405020304" pitchFamily="18" charset="0"/>
                  </a:rPr>
                  <a:t>Dependencies</a:t>
                </a:r>
              </a:p>
            </p:txBody>
          </p:sp>
        </p:grpSp>
        <p:sp>
          <p:nvSpPr>
            <p:cNvPr id="25624" name="Rectangle 17"/>
            <p:cNvSpPr>
              <a:spLocks noChangeArrowheads="1"/>
            </p:cNvSpPr>
            <p:nvPr/>
          </p:nvSpPr>
          <p:spPr bwMode="auto">
            <a:xfrm>
              <a:off x="3365500" y="4184650"/>
              <a:ext cx="2425700" cy="762000"/>
            </a:xfrm>
            <a:prstGeom prst="rect">
              <a:avLst/>
            </a:prstGeom>
            <a:solidFill>
              <a:schemeClr val="tx2">
                <a:lumMod val="10000"/>
              </a:schemeClr>
            </a:solidFill>
            <a:ln w="12700">
              <a:solidFill>
                <a:schemeClr val="accent2">
                  <a:lumMod val="40000"/>
                  <a:lumOff val="60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accent1"/>
                </a:buClr>
                <a:buSzPct val="70000"/>
                <a:buFont typeface="Wingdings 2" panose="05020102010507070707" pitchFamily="18" charset="2"/>
                <a:buChar char=""/>
                <a:defRPr sz="3200">
                  <a:solidFill>
                    <a:schemeClr val="tx2"/>
                  </a:solidFill>
                  <a:latin typeface="Franklin Gothic Book" panose="020B0503020102020204" pitchFamily="34" charset="0"/>
                </a:defRPr>
              </a:lvl1pPr>
              <a:lvl2pPr marL="742950" indent="-285750">
                <a:spcBef>
                  <a:spcPct val="20000"/>
                </a:spcBef>
                <a:buClr>
                  <a:schemeClr val="accent1"/>
                </a:buClr>
                <a:buSzPct val="70000"/>
                <a:buFont typeface="Wingdings 2" panose="05020102010507070707" pitchFamily="18" charset="2"/>
                <a:buChar char=""/>
                <a:defRPr sz="2800">
                  <a:solidFill>
                    <a:schemeClr val="tx2"/>
                  </a:solidFill>
                  <a:latin typeface="Franklin Gothic Book" panose="020B0503020102020204" pitchFamily="34" charset="0"/>
                </a:defRPr>
              </a:lvl2pPr>
              <a:lvl3pPr marL="1143000" indent="-228600">
                <a:spcBef>
                  <a:spcPct val="20000"/>
                </a:spcBef>
                <a:buClr>
                  <a:schemeClr val="accent1"/>
                </a:buClr>
                <a:buSzPct val="70000"/>
                <a:buFont typeface="Wingdings 2" panose="05020102010507070707" pitchFamily="18" charset="2"/>
                <a:buChar char=""/>
                <a:defRPr sz="2400">
                  <a:solidFill>
                    <a:schemeClr val="tx2"/>
                  </a:solidFill>
                  <a:latin typeface="Franklin Gothic Book" panose="020B0503020102020204" pitchFamily="34" charset="0"/>
                </a:defRPr>
              </a:lvl3pPr>
              <a:lvl4pPr marL="1600200" indent="-228600">
                <a:spcBef>
                  <a:spcPct val="20000"/>
                </a:spcBef>
                <a:buClr>
                  <a:schemeClr val="accent1"/>
                </a:buClr>
                <a:buSzPct val="70000"/>
                <a:buFont typeface="Wingdings 2" panose="05020102010507070707" pitchFamily="18" charset="2"/>
                <a:buChar char=""/>
                <a:defRPr sz="2000">
                  <a:solidFill>
                    <a:schemeClr val="tx2"/>
                  </a:solidFill>
                  <a:latin typeface="Franklin Gothic Book" panose="020B0503020102020204" pitchFamily="34" charset="0"/>
                </a:defRPr>
              </a:lvl4pPr>
              <a:lvl5pPr marL="2057400" indent="-228600">
                <a:spcBef>
                  <a:spcPct val="20000"/>
                </a:spcBef>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5pPr>
              <a:lvl6pPr marL="25146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6pPr>
              <a:lvl7pPr marL="29718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7pPr>
              <a:lvl8pPr marL="34290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8pPr>
              <a:lvl9pPr marL="38862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9pPr>
            </a:lstStyle>
            <a:p>
              <a:pPr eaLnBrk="1" hangingPunct="1">
                <a:spcBef>
                  <a:spcPct val="0"/>
                </a:spcBef>
                <a:buClrTx/>
                <a:buSzTx/>
                <a:buFontTx/>
                <a:buNone/>
                <a:defRPr/>
              </a:pPr>
              <a:endParaRPr lang="en-US" altLang="en-US" sz="2400" smtClean="0">
                <a:solidFill>
                  <a:schemeClr val="tx1"/>
                </a:solidFill>
                <a:latin typeface="Times New Roman" panose="02020603050405020304" pitchFamily="18" charset="0"/>
              </a:endParaRPr>
            </a:p>
          </p:txBody>
        </p:sp>
        <p:sp>
          <p:nvSpPr>
            <p:cNvPr id="25625" name="Rectangle 18"/>
            <p:cNvSpPr>
              <a:spLocks noChangeArrowheads="1"/>
            </p:cNvSpPr>
            <p:nvPr/>
          </p:nvSpPr>
          <p:spPr bwMode="auto">
            <a:xfrm>
              <a:off x="3778250" y="4313237"/>
              <a:ext cx="1589088" cy="400050"/>
            </a:xfrm>
            <a:prstGeom prst="rect">
              <a:avLst/>
            </a:prstGeom>
            <a:solidFill>
              <a:schemeClr val="tx2">
                <a:lumMod val="10000"/>
              </a:schemeClr>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spcBef>
                  <a:spcPct val="20000"/>
                </a:spcBef>
                <a:buClr>
                  <a:schemeClr val="accent1"/>
                </a:buClr>
                <a:buSzPct val="70000"/>
                <a:buFont typeface="Wingdings 2" panose="05020102010507070707" pitchFamily="18" charset="2"/>
                <a:buChar char=""/>
                <a:defRPr sz="3200">
                  <a:solidFill>
                    <a:schemeClr val="tx2"/>
                  </a:solidFill>
                  <a:latin typeface="Franklin Gothic Book" panose="020B0503020102020204" pitchFamily="34" charset="0"/>
                </a:defRPr>
              </a:lvl1pPr>
              <a:lvl2pPr marL="742950" indent="-285750">
                <a:spcBef>
                  <a:spcPct val="20000"/>
                </a:spcBef>
                <a:buClr>
                  <a:schemeClr val="accent1"/>
                </a:buClr>
                <a:buSzPct val="70000"/>
                <a:buFont typeface="Wingdings 2" panose="05020102010507070707" pitchFamily="18" charset="2"/>
                <a:buChar char=""/>
                <a:defRPr sz="2800">
                  <a:solidFill>
                    <a:schemeClr val="tx2"/>
                  </a:solidFill>
                  <a:latin typeface="Franklin Gothic Book" panose="020B0503020102020204" pitchFamily="34" charset="0"/>
                </a:defRPr>
              </a:lvl2pPr>
              <a:lvl3pPr marL="1143000" indent="-228600">
                <a:spcBef>
                  <a:spcPct val="20000"/>
                </a:spcBef>
                <a:buClr>
                  <a:schemeClr val="accent1"/>
                </a:buClr>
                <a:buSzPct val="70000"/>
                <a:buFont typeface="Wingdings 2" panose="05020102010507070707" pitchFamily="18" charset="2"/>
                <a:buChar char=""/>
                <a:defRPr sz="2400">
                  <a:solidFill>
                    <a:schemeClr val="tx2"/>
                  </a:solidFill>
                  <a:latin typeface="Franklin Gothic Book" panose="020B0503020102020204" pitchFamily="34" charset="0"/>
                </a:defRPr>
              </a:lvl3pPr>
              <a:lvl4pPr marL="1600200" indent="-228600">
                <a:spcBef>
                  <a:spcPct val="20000"/>
                </a:spcBef>
                <a:buClr>
                  <a:schemeClr val="accent1"/>
                </a:buClr>
                <a:buSzPct val="70000"/>
                <a:buFont typeface="Wingdings 2" panose="05020102010507070707" pitchFamily="18" charset="2"/>
                <a:buChar char=""/>
                <a:defRPr sz="2000">
                  <a:solidFill>
                    <a:schemeClr val="tx2"/>
                  </a:solidFill>
                  <a:latin typeface="Franklin Gothic Book" panose="020B0503020102020204" pitchFamily="34" charset="0"/>
                </a:defRPr>
              </a:lvl4pPr>
              <a:lvl5pPr marL="2057400" indent="-228600">
                <a:spcBef>
                  <a:spcPct val="20000"/>
                </a:spcBef>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5pPr>
              <a:lvl6pPr marL="25146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6pPr>
              <a:lvl7pPr marL="29718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7pPr>
              <a:lvl8pPr marL="34290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8pPr>
              <a:lvl9pPr marL="38862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9pPr>
            </a:lstStyle>
            <a:p>
              <a:pPr algn="ctr" eaLnBrk="1" hangingPunct="1">
                <a:spcBef>
                  <a:spcPct val="0"/>
                </a:spcBef>
                <a:buClrTx/>
                <a:buSzTx/>
                <a:buFontTx/>
                <a:buNone/>
                <a:defRPr/>
              </a:pPr>
              <a:r>
                <a:rPr lang="en-US" altLang="en-US" sz="2000" b="1" dirty="0" smtClean="0">
                  <a:solidFill>
                    <a:schemeClr val="tx1"/>
                  </a:solidFill>
                  <a:latin typeface="Times New Roman" panose="02020603050405020304" pitchFamily="18" charset="0"/>
                </a:rPr>
                <a:t>Assign Tasks</a:t>
              </a:r>
            </a:p>
          </p:txBody>
        </p:sp>
        <p:sp>
          <p:nvSpPr>
            <p:cNvPr id="25622" name="Rectangle 20"/>
            <p:cNvSpPr>
              <a:spLocks noChangeArrowheads="1"/>
            </p:cNvSpPr>
            <p:nvPr/>
          </p:nvSpPr>
          <p:spPr bwMode="auto">
            <a:xfrm>
              <a:off x="3371850" y="5397500"/>
              <a:ext cx="2425700" cy="762000"/>
            </a:xfrm>
            <a:prstGeom prst="rect">
              <a:avLst/>
            </a:prstGeom>
            <a:solidFill>
              <a:schemeClr val="tx2">
                <a:lumMod val="10000"/>
              </a:schemeClr>
            </a:solidFill>
            <a:ln w="12700">
              <a:solidFill>
                <a:schemeClr val="accent2">
                  <a:lumMod val="40000"/>
                  <a:lumOff val="60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accent1"/>
                </a:buClr>
                <a:buSzPct val="70000"/>
                <a:buFont typeface="Wingdings 2" panose="05020102010507070707" pitchFamily="18" charset="2"/>
                <a:buChar char=""/>
                <a:defRPr sz="3200">
                  <a:solidFill>
                    <a:schemeClr val="tx2"/>
                  </a:solidFill>
                  <a:latin typeface="Franklin Gothic Book" panose="020B0503020102020204" pitchFamily="34" charset="0"/>
                </a:defRPr>
              </a:lvl1pPr>
              <a:lvl2pPr marL="742950" indent="-285750">
                <a:spcBef>
                  <a:spcPct val="20000"/>
                </a:spcBef>
                <a:buClr>
                  <a:schemeClr val="accent1"/>
                </a:buClr>
                <a:buSzPct val="70000"/>
                <a:buFont typeface="Wingdings 2" panose="05020102010507070707" pitchFamily="18" charset="2"/>
                <a:buChar char=""/>
                <a:defRPr sz="2800">
                  <a:solidFill>
                    <a:schemeClr val="tx2"/>
                  </a:solidFill>
                  <a:latin typeface="Franklin Gothic Book" panose="020B0503020102020204" pitchFamily="34" charset="0"/>
                </a:defRPr>
              </a:lvl2pPr>
              <a:lvl3pPr marL="1143000" indent="-228600">
                <a:spcBef>
                  <a:spcPct val="20000"/>
                </a:spcBef>
                <a:buClr>
                  <a:schemeClr val="accent1"/>
                </a:buClr>
                <a:buSzPct val="70000"/>
                <a:buFont typeface="Wingdings 2" panose="05020102010507070707" pitchFamily="18" charset="2"/>
                <a:buChar char=""/>
                <a:defRPr sz="2400">
                  <a:solidFill>
                    <a:schemeClr val="tx2"/>
                  </a:solidFill>
                  <a:latin typeface="Franklin Gothic Book" panose="020B0503020102020204" pitchFamily="34" charset="0"/>
                </a:defRPr>
              </a:lvl3pPr>
              <a:lvl4pPr marL="1600200" indent="-228600">
                <a:spcBef>
                  <a:spcPct val="20000"/>
                </a:spcBef>
                <a:buClr>
                  <a:schemeClr val="accent1"/>
                </a:buClr>
                <a:buSzPct val="70000"/>
                <a:buFont typeface="Wingdings 2" panose="05020102010507070707" pitchFamily="18" charset="2"/>
                <a:buChar char=""/>
                <a:defRPr sz="2000">
                  <a:solidFill>
                    <a:schemeClr val="tx2"/>
                  </a:solidFill>
                  <a:latin typeface="Franklin Gothic Book" panose="020B0503020102020204" pitchFamily="34" charset="0"/>
                </a:defRPr>
              </a:lvl4pPr>
              <a:lvl5pPr marL="2057400" indent="-228600">
                <a:spcBef>
                  <a:spcPct val="20000"/>
                </a:spcBef>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5pPr>
              <a:lvl6pPr marL="25146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6pPr>
              <a:lvl7pPr marL="29718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7pPr>
              <a:lvl8pPr marL="34290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8pPr>
              <a:lvl9pPr marL="38862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9pPr>
            </a:lstStyle>
            <a:p>
              <a:pPr eaLnBrk="1" hangingPunct="1">
                <a:spcBef>
                  <a:spcPct val="0"/>
                </a:spcBef>
                <a:buClrTx/>
                <a:buSzTx/>
                <a:buFontTx/>
                <a:buNone/>
                <a:defRPr/>
              </a:pPr>
              <a:endParaRPr lang="en-US" altLang="en-US" sz="2400" smtClean="0">
                <a:solidFill>
                  <a:schemeClr val="tx1"/>
                </a:solidFill>
                <a:latin typeface="Times New Roman" panose="02020603050405020304" pitchFamily="18" charset="0"/>
              </a:endParaRPr>
            </a:p>
          </p:txBody>
        </p:sp>
        <p:sp>
          <p:nvSpPr>
            <p:cNvPr id="25617" name="Rectangle 21"/>
            <p:cNvSpPr>
              <a:spLocks noChangeArrowheads="1"/>
            </p:cNvSpPr>
            <p:nvPr/>
          </p:nvSpPr>
          <p:spPr bwMode="auto">
            <a:xfrm>
              <a:off x="3359150" y="5562600"/>
              <a:ext cx="24923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nSpc>
                  <a:spcPct val="90000"/>
                </a:lnSpc>
                <a:spcBef>
                  <a:spcPts val="1350"/>
                </a:spcBef>
                <a:buClr>
                  <a:schemeClr val="accent1"/>
                </a:buClr>
                <a:buSzPct val="100000"/>
                <a:buFont typeface="Arial" panose="020B0604020202020204" pitchFamily="34" charset="0"/>
                <a:buChar char="•"/>
                <a:defRPr>
                  <a:solidFill>
                    <a:schemeClr val="tx1"/>
                  </a:solidFill>
                  <a:latin typeface="Corbel" panose="020B0503020204020204" pitchFamily="34" charset="0"/>
                </a:defRPr>
              </a:lvl1pPr>
              <a:lvl2pPr marL="742950" indent="-285750">
                <a:lnSpc>
                  <a:spcPct val="90000"/>
                </a:lnSpc>
                <a:spcBef>
                  <a:spcPts val="900"/>
                </a:spcBef>
                <a:buClr>
                  <a:schemeClr val="accent1"/>
                </a:buClr>
                <a:buSzPct val="100000"/>
                <a:buFont typeface="Arial" panose="020B0604020202020204" pitchFamily="34" charset="0"/>
                <a:buChar char="•"/>
                <a:defRPr sz="1500">
                  <a:solidFill>
                    <a:schemeClr val="tx1"/>
                  </a:solidFill>
                  <a:latin typeface="Corbel" panose="020B0503020204020204" pitchFamily="34" charset="0"/>
                </a:defRPr>
              </a:lvl2pPr>
              <a:lvl3pPr marL="1143000" indent="-228600">
                <a:lnSpc>
                  <a:spcPct val="90000"/>
                </a:lnSpc>
                <a:spcBef>
                  <a:spcPts val="450"/>
                </a:spcBef>
                <a:buClr>
                  <a:schemeClr val="accent1"/>
                </a:buClr>
                <a:buSzPct val="100000"/>
                <a:buFont typeface="Arial" panose="020B0604020202020204" pitchFamily="34" charset="0"/>
                <a:buChar char="•"/>
                <a:defRPr sz="1300">
                  <a:solidFill>
                    <a:schemeClr val="tx1"/>
                  </a:solidFill>
                  <a:latin typeface="Corbel" panose="020B0503020204020204" pitchFamily="34" charset="0"/>
                </a:defRPr>
              </a:lvl3pPr>
              <a:lvl4pPr marL="16002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4pPr>
              <a:lvl5pPr marL="20574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5pPr>
              <a:lvl6pPr marL="25146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6pPr>
              <a:lvl7pPr marL="29718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7pPr>
              <a:lvl8pPr marL="34290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8pPr>
              <a:lvl9pPr marL="38862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9pPr>
            </a:lstStyle>
            <a:p>
              <a:pPr algn="ctr" eaLnBrk="1" hangingPunct="1">
                <a:lnSpc>
                  <a:spcPct val="100000"/>
                </a:lnSpc>
                <a:spcBef>
                  <a:spcPct val="0"/>
                </a:spcBef>
                <a:buClrTx/>
                <a:buSzTx/>
                <a:buFontTx/>
                <a:buNone/>
              </a:pPr>
              <a:r>
                <a:rPr lang="en-US" altLang="en-US" sz="2000" b="1">
                  <a:latin typeface="Times New Roman" panose="02020603050405020304" pitchFamily="18" charset="0"/>
                </a:rPr>
                <a:t>Develop Gantt Chart</a:t>
              </a:r>
            </a:p>
          </p:txBody>
        </p:sp>
        <p:sp>
          <p:nvSpPr>
            <p:cNvPr id="25616" name="Line 22"/>
            <p:cNvSpPr>
              <a:spLocks noChangeShapeType="1"/>
            </p:cNvSpPr>
            <p:nvPr/>
          </p:nvSpPr>
          <p:spPr bwMode="auto">
            <a:xfrm flipH="1">
              <a:off x="2990850" y="5791200"/>
              <a:ext cx="381000" cy="0"/>
            </a:xfrm>
            <a:prstGeom prst="line">
              <a:avLst/>
            </a:prstGeom>
            <a:noFill/>
            <a:ln w="76200">
              <a:solidFill>
                <a:schemeClr val="accent2">
                  <a:lumMod val="40000"/>
                  <a:lumOff val="6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en-US"/>
            </a:p>
          </p:txBody>
        </p:sp>
        <p:sp>
          <p:nvSpPr>
            <p:cNvPr id="5" name="Line 23"/>
            <p:cNvSpPr>
              <a:spLocks noChangeShapeType="1"/>
            </p:cNvSpPr>
            <p:nvPr/>
          </p:nvSpPr>
          <p:spPr bwMode="auto">
            <a:xfrm flipV="1">
              <a:off x="2990850" y="2085975"/>
              <a:ext cx="0" cy="3733800"/>
            </a:xfrm>
            <a:prstGeom prst="line">
              <a:avLst/>
            </a:prstGeom>
            <a:noFill/>
            <a:ln w="76200">
              <a:solidFill>
                <a:schemeClr val="accent2">
                  <a:lumMod val="40000"/>
                  <a:lumOff val="6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en-US"/>
            </a:p>
          </p:txBody>
        </p:sp>
        <p:sp>
          <p:nvSpPr>
            <p:cNvPr id="25618" name="Line 24"/>
            <p:cNvSpPr>
              <a:spLocks noChangeShapeType="1"/>
            </p:cNvSpPr>
            <p:nvPr/>
          </p:nvSpPr>
          <p:spPr bwMode="auto">
            <a:xfrm>
              <a:off x="2990850" y="2124075"/>
              <a:ext cx="381000" cy="0"/>
            </a:xfrm>
            <a:prstGeom prst="line">
              <a:avLst/>
            </a:prstGeom>
            <a:noFill/>
            <a:ln w="76200">
              <a:solidFill>
                <a:schemeClr val="accent2">
                  <a:lumMod val="40000"/>
                  <a:lumOff val="60000"/>
                </a:schemeClr>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en-US"/>
            </a:p>
          </p:txBody>
        </p:sp>
        <p:sp>
          <p:nvSpPr>
            <p:cNvPr id="25619" name="Line 25"/>
            <p:cNvSpPr>
              <a:spLocks noChangeShapeType="1"/>
            </p:cNvSpPr>
            <p:nvPr/>
          </p:nvSpPr>
          <p:spPr bwMode="auto">
            <a:xfrm>
              <a:off x="2990850" y="3352800"/>
              <a:ext cx="381000" cy="0"/>
            </a:xfrm>
            <a:prstGeom prst="line">
              <a:avLst/>
            </a:prstGeom>
            <a:noFill/>
            <a:ln w="76200">
              <a:solidFill>
                <a:schemeClr val="accent2">
                  <a:lumMod val="40000"/>
                  <a:lumOff val="60000"/>
                </a:schemeClr>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en-US"/>
            </a:p>
          </p:txBody>
        </p:sp>
        <p:sp>
          <p:nvSpPr>
            <p:cNvPr id="25620" name="Line 26"/>
            <p:cNvSpPr>
              <a:spLocks noChangeShapeType="1"/>
            </p:cNvSpPr>
            <p:nvPr/>
          </p:nvSpPr>
          <p:spPr bwMode="auto">
            <a:xfrm>
              <a:off x="2990850" y="4572000"/>
              <a:ext cx="381000" cy="0"/>
            </a:xfrm>
            <a:prstGeom prst="line">
              <a:avLst/>
            </a:prstGeom>
            <a:noFill/>
            <a:ln w="76200">
              <a:solidFill>
                <a:schemeClr val="accent2">
                  <a:lumMod val="40000"/>
                  <a:lumOff val="60000"/>
                </a:schemeClr>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en-US"/>
            </a:p>
          </p:txBody>
        </p:sp>
        <p:sp>
          <p:nvSpPr>
            <p:cNvPr id="25623" name="Text Box 27"/>
            <p:cNvSpPr txBox="1">
              <a:spLocks noChangeArrowheads="1"/>
            </p:cNvSpPr>
            <p:nvPr/>
          </p:nvSpPr>
          <p:spPr bwMode="auto">
            <a:xfrm>
              <a:off x="1219200" y="3581400"/>
              <a:ext cx="1524000"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350"/>
                </a:spcBef>
                <a:buClr>
                  <a:schemeClr val="accent1"/>
                </a:buClr>
                <a:buSzPct val="100000"/>
                <a:buFont typeface="Arial" panose="020B0604020202020204" pitchFamily="34" charset="0"/>
                <a:buChar char="•"/>
                <a:defRPr>
                  <a:solidFill>
                    <a:schemeClr val="tx1"/>
                  </a:solidFill>
                  <a:latin typeface="Corbel" panose="020B0503020204020204" pitchFamily="34" charset="0"/>
                </a:defRPr>
              </a:lvl1pPr>
              <a:lvl2pPr marL="742950" indent="-285750">
                <a:lnSpc>
                  <a:spcPct val="90000"/>
                </a:lnSpc>
                <a:spcBef>
                  <a:spcPts val="900"/>
                </a:spcBef>
                <a:buClr>
                  <a:schemeClr val="accent1"/>
                </a:buClr>
                <a:buSzPct val="100000"/>
                <a:buFont typeface="Arial" panose="020B0604020202020204" pitchFamily="34" charset="0"/>
                <a:buChar char="•"/>
                <a:defRPr sz="1500">
                  <a:solidFill>
                    <a:schemeClr val="tx1"/>
                  </a:solidFill>
                  <a:latin typeface="Corbel" panose="020B0503020204020204" pitchFamily="34" charset="0"/>
                </a:defRPr>
              </a:lvl2pPr>
              <a:lvl3pPr marL="1143000" indent="-228600">
                <a:lnSpc>
                  <a:spcPct val="90000"/>
                </a:lnSpc>
                <a:spcBef>
                  <a:spcPts val="450"/>
                </a:spcBef>
                <a:buClr>
                  <a:schemeClr val="accent1"/>
                </a:buClr>
                <a:buSzPct val="100000"/>
                <a:buFont typeface="Arial" panose="020B0604020202020204" pitchFamily="34" charset="0"/>
                <a:buChar char="•"/>
                <a:defRPr sz="1300">
                  <a:solidFill>
                    <a:schemeClr val="tx1"/>
                  </a:solidFill>
                  <a:latin typeface="Corbel" panose="020B0503020204020204" pitchFamily="34" charset="0"/>
                </a:defRPr>
              </a:lvl3pPr>
              <a:lvl4pPr marL="16002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4pPr>
              <a:lvl5pPr marL="20574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5pPr>
              <a:lvl6pPr marL="25146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6pPr>
              <a:lvl7pPr marL="29718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7pPr>
              <a:lvl8pPr marL="34290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8pPr>
              <a:lvl9pPr marL="3886200" indent="-228600" eaLnBrk="0" fontAlgn="base" hangingPunct="0">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9pPr>
            </a:lstStyle>
            <a:p>
              <a:pPr eaLnBrk="1" hangingPunct="1">
                <a:lnSpc>
                  <a:spcPct val="100000"/>
                </a:lnSpc>
                <a:spcBef>
                  <a:spcPct val="50000"/>
                </a:spcBef>
                <a:buClrTx/>
                <a:buSzTx/>
                <a:buFontTx/>
                <a:buNone/>
              </a:pPr>
              <a:r>
                <a:rPr lang="en-US" altLang="en-US" sz="2400" b="1">
                  <a:latin typeface="Times New Roman" panose="02020603050405020304" pitchFamily="18" charset="0"/>
                </a:rPr>
                <a:t>Review &amp; adjust</a:t>
              </a:r>
            </a:p>
          </p:txBody>
        </p:sp>
      </p:gr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a:xfrm>
            <a:off x="539750" y="333375"/>
            <a:ext cx="7724775" cy="698500"/>
          </a:xfrm>
        </p:spPr>
        <p:txBody>
          <a:bodyPr/>
          <a:lstStyle/>
          <a:p>
            <a:pPr defTabSz="685983" eaLnBrk="1" fontAlgn="auto" hangingPunct="1">
              <a:spcAft>
                <a:spcPts val="0"/>
              </a:spcAft>
              <a:defRPr/>
            </a:pPr>
            <a:r>
              <a:rPr lang="en-US" altLang="en-US" sz="3200" b="1" dirty="0" smtClean="0">
                <a:solidFill>
                  <a:schemeClr val="accent1">
                    <a:lumMod val="60000"/>
                    <a:lumOff val="40000"/>
                  </a:schemeClr>
                </a:solidFill>
              </a:rPr>
              <a:t>Work Breakdown Structure </a:t>
            </a:r>
            <a:r>
              <a:rPr lang="en-US" altLang="en-US" sz="3200" b="1" dirty="0">
                <a:solidFill>
                  <a:schemeClr val="accent1">
                    <a:lumMod val="60000"/>
                    <a:lumOff val="40000"/>
                  </a:schemeClr>
                </a:solidFill>
              </a:rPr>
              <a:t>(</a:t>
            </a:r>
            <a:r>
              <a:rPr lang="en-US" altLang="en-US" sz="3200" b="1" dirty="0" smtClean="0">
                <a:solidFill>
                  <a:schemeClr val="accent1">
                    <a:lumMod val="60000"/>
                    <a:lumOff val="40000"/>
                  </a:schemeClr>
                </a:solidFill>
              </a:rPr>
              <a:t>WBS)</a:t>
            </a:r>
            <a:endParaRPr lang="en-US" altLang="en-US" sz="2400" b="1" dirty="0">
              <a:latin typeface="+mn-lt"/>
              <a:ea typeface="+mn-ea"/>
              <a:cs typeface="+mn-cs"/>
            </a:endParaRPr>
          </a:p>
        </p:txBody>
      </p:sp>
      <p:sp>
        <p:nvSpPr>
          <p:cNvPr id="27651" name="Rectangle 3"/>
          <p:cNvSpPr>
            <a:spLocks noGrp="1" noChangeArrowheads="1"/>
          </p:cNvSpPr>
          <p:nvPr>
            <p:ph idx="1"/>
          </p:nvPr>
        </p:nvSpPr>
        <p:spPr>
          <a:xfrm>
            <a:off x="684213" y="1341438"/>
            <a:ext cx="8351837" cy="2808287"/>
          </a:xfrm>
        </p:spPr>
        <p:txBody>
          <a:bodyPr/>
          <a:lstStyle/>
          <a:p>
            <a:pPr eaLnBrk="1" hangingPunct="1"/>
            <a:r>
              <a:rPr lang="en-US" altLang="en-US" sz="2600" b="1" smtClean="0"/>
              <a:t>A hierarchical representation of activities</a:t>
            </a:r>
          </a:p>
          <a:p>
            <a:pPr eaLnBrk="1" hangingPunct="1"/>
            <a:r>
              <a:rPr lang="en-US" altLang="en-US" sz="2600" b="1" smtClean="0"/>
              <a:t>It starts with the major project tasks to be accomplished</a:t>
            </a:r>
          </a:p>
          <a:p>
            <a:pPr eaLnBrk="1" hangingPunct="1"/>
            <a:r>
              <a:rPr lang="en-US" altLang="en-US" sz="2600" b="1" smtClean="0"/>
              <a:t>It breaks the project tasks into actionable pieces of work, segmenting elements into appropriate sublevels</a:t>
            </a:r>
          </a:p>
          <a:p>
            <a:pPr eaLnBrk="1" hangingPunct="1"/>
            <a:r>
              <a:rPr lang="en-US" altLang="en-US" sz="2600" b="1" smtClean="0"/>
              <a:t>Number of levels depends on project complexity</a:t>
            </a:r>
          </a:p>
        </p:txBody>
      </p:sp>
      <p:sp>
        <p:nvSpPr>
          <p:cNvPr id="27652" name="Slide Number Placeholder 4"/>
          <p:cNvSpPr>
            <a:spLocks noGrp="1"/>
          </p:cNvSpPr>
          <p:nvPr>
            <p:ph type="sldNum" sz="quarter" idx="12"/>
          </p:nvPr>
        </p:nvSpPr>
        <p:spPr bwMode="auto">
          <a:xfrm>
            <a:off x="7994650" y="6381750"/>
            <a:ext cx="630238" cy="276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831372AC-F01F-4D35-89AC-C141C12F51F1}" type="slidenum">
              <a:rPr lang="en-US" altLang="en-US" sz="2400" smtClean="0">
                <a:latin typeface="Times New Roman" panose="02020603050405020304" pitchFamily="18" charset="0"/>
              </a:rPr>
              <a:pPr/>
              <a:t>8</a:t>
            </a:fld>
            <a:endParaRPr lang="en-US" altLang="en-US" sz="2400" smtClean="0">
              <a:latin typeface="Times New Roman" panose="02020603050405020304" pitchFamily="18" charset="0"/>
            </a:endParaRPr>
          </a:p>
        </p:txBody>
      </p:sp>
      <p:pic>
        <p:nvPicPr>
          <p:cNvPr id="27653"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32138" y="3933825"/>
            <a:ext cx="3495675" cy="230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a:xfrm>
            <a:off x="660400" y="333375"/>
            <a:ext cx="4848225" cy="627063"/>
          </a:xfrm>
        </p:spPr>
        <p:txBody>
          <a:bodyPr/>
          <a:lstStyle/>
          <a:p>
            <a:pPr eaLnBrk="1" hangingPunct="1">
              <a:defRPr/>
            </a:pPr>
            <a:r>
              <a:rPr lang="en-US" altLang="en-US" sz="3200" b="1" dirty="0" smtClean="0">
                <a:solidFill>
                  <a:schemeClr val="accent1">
                    <a:lumMod val="60000"/>
                    <a:lumOff val="40000"/>
                  </a:schemeClr>
                </a:solidFill>
              </a:rPr>
              <a:t>Task Dependencies</a:t>
            </a:r>
            <a:endParaRPr lang="en-US" altLang="en-US" sz="3200" b="1" dirty="0">
              <a:solidFill>
                <a:schemeClr val="accent1">
                  <a:lumMod val="60000"/>
                  <a:lumOff val="40000"/>
                </a:schemeClr>
              </a:solidFill>
            </a:endParaRPr>
          </a:p>
        </p:txBody>
      </p:sp>
      <p:sp>
        <p:nvSpPr>
          <p:cNvPr id="31747" name="Rectangle 3"/>
          <p:cNvSpPr>
            <a:spLocks noGrp="1" noChangeArrowheads="1"/>
          </p:cNvSpPr>
          <p:nvPr>
            <p:ph idx="1"/>
          </p:nvPr>
        </p:nvSpPr>
        <p:spPr>
          <a:xfrm>
            <a:off x="512763" y="1125538"/>
            <a:ext cx="8047037" cy="4679950"/>
          </a:xfrm>
        </p:spPr>
        <p:txBody>
          <a:bodyPr rtlCol="0">
            <a:noAutofit/>
          </a:bodyPr>
          <a:lstStyle/>
          <a:p>
            <a:pPr eaLnBrk="1" hangingPunct="1">
              <a:defRPr/>
            </a:pPr>
            <a:r>
              <a:rPr lang="en-US" altLang="en-US" sz="2600" b="1" dirty="0" smtClean="0"/>
              <a:t>Dependencies are the relationships between activities</a:t>
            </a:r>
          </a:p>
          <a:p>
            <a:pPr eaLnBrk="1" hangingPunct="1">
              <a:defRPr/>
            </a:pPr>
            <a:r>
              <a:rPr lang="en-US" altLang="en-US" sz="2600" b="1" dirty="0" smtClean="0"/>
              <a:t>“Finish to Start (</a:t>
            </a:r>
            <a:r>
              <a:rPr lang="en-US" altLang="en-US" sz="2600" b="1" dirty="0" smtClean="0">
                <a:solidFill>
                  <a:srgbClr val="FFFF00"/>
                </a:solidFill>
              </a:rPr>
              <a:t>FS</a:t>
            </a:r>
            <a:r>
              <a:rPr lang="en-US" altLang="en-US" sz="2600" b="1" dirty="0" smtClean="0"/>
              <a:t>)” example</a:t>
            </a:r>
          </a:p>
          <a:p>
            <a:pPr marL="0" indent="0" eaLnBrk="1" hangingPunct="1">
              <a:buFont typeface="Arial" panose="020B0604020202020204" pitchFamily="34" charset="0"/>
              <a:buNone/>
              <a:defRPr/>
            </a:pPr>
            <a:r>
              <a:rPr lang="en-US" altLang="en-US" sz="2600" b="1" dirty="0" smtClean="0"/>
              <a:t>    Task B cannot begin until </a:t>
            </a:r>
            <a:br>
              <a:rPr lang="en-US" altLang="en-US" sz="2600" b="1" dirty="0" smtClean="0"/>
            </a:br>
            <a:r>
              <a:rPr lang="en-US" altLang="en-US" sz="2600" b="1" dirty="0" smtClean="0"/>
              <a:t>     Task A is complete</a:t>
            </a:r>
          </a:p>
          <a:p>
            <a:pPr eaLnBrk="1" hangingPunct="1">
              <a:defRPr/>
            </a:pPr>
            <a:r>
              <a:rPr lang="en-US" altLang="en-US" sz="2600" b="1" dirty="0"/>
              <a:t>Examples of other dependency types:</a:t>
            </a:r>
          </a:p>
          <a:p>
            <a:pPr marL="0" indent="0" eaLnBrk="1" hangingPunct="1">
              <a:buFont typeface="Arial" panose="020B0604020202020204" pitchFamily="34" charset="0"/>
              <a:buNone/>
              <a:defRPr/>
            </a:pPr>
            <a:r>
              <a:rPr lang="en-GB" altLang="en-US" sz="2600" b="1" dirty="0" smtClean="0"/>
              <a:t>	Start-Start </a:t>
            </a:r>
            <a:r>
              <a:rPr lang="en-GB" altLang="en-US" sz="2600" b="1" dirty="0"/>
              <a:t>(</a:t>
            </a:r>
            <a:r>
              <a:rPr lang="en-GB" altLang="en-US" sz="2600" b="1" dirty="0">
                <a:solidFill>
                  <a:srgbClr val="FFFF00"/>
                </a:solidFill>
              </a:rPr>
              <a:t>SS</a:t>
            </a:r>
            <a:r>
              <a:rPr lang="en-GB" altLang="en-US" sz="2600" b="1" dirty="0"/>
              <a:t>): have to start at the same time</a:t>
            </a:r>
          </a:p>
          <a:p>
            <a:pPr marL="0" indent="0" eaLnBrk="1" hangingPunct="1">
              <a:buFont typeface="Arial" panose="020B0604020202020204" pitchFamily="34" charset="0"/>
              <a:buNone/>
              <a:defRPr/>
            </a:pPr>
            <a:r>
              <a:rPr lang="en-GB" altLang="en-US" sz="2600" b="1" dirty="0" smtClean="0"/>
              <a:t>	Finish-Finish(</a:t>
            </a:r>
            <a:r>
              <a:rPr lang="en-GB" altLang="en-US" sz="2600" b="1" dirty="0" smtClean="0">
                <a:solidFill>
                  <a:srgbClr val="FFFF00"/>
                </a:solidFill>
              </a:rPr>
              <a:t>FF</a:t>
            </a:r>
            <a:r>
              <a:rPr lang="en-GB" altLang="en-US" sz="2600" b="1" dirty="0"/>
              <a:t>): have to end at the same time</a:t>
            </a:r>
          </a:p>
          <a:p>
            <a:pPr marL="0" indent="0" eaLnBrk="1" hangingPunct="1">
              <a:buFont typeface="Arial" panose="020B0604020202020204" pitchFamily="34" charset="0"/>
              <a:buNone/>
              <a:defRPr/>
            </a:pPr>
            <a:r>
              <a:rPr lang="en-GB" altLang="en-US" sz="2600" b="1" dirty="0" smtClean="0"/>
              <a:t>	Unconstrained: the task can start at any time </a:t>
            </a:r>
          </a:p>
          <a:p>
            <a:pPr eaLnBrk="1" hangingPunct="1">
              <a:defRPr/>
            </a:pPr>
            <a:endParaRPr lang="en-US" altLang="en-US" sz="2600" b="1" dirty="0"/>
          </a:p>
        </p:txBody>
      </p:sp>
      <p:sp>
        <p:nvSpPr>
          <p:cNvPr id="29700" name="Slide Number Placeholder 4"/>
          <p:cNvSpPr>
            <a:spLocks noGrp="1"/>
          </p:cNvSpPr>
          <p:nvPr>
            <p:ph type="sldNum" sz="quarter" idx="12"/>
          </p:nvPr>
        </p:nvSpPr>
        <p:spPr bwMode="auto">
          <a:xfrm>
            <a:off x="8243888" y="6453188"/>
            <a:ext cx="630237" cy="276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711D6F2-BF2C-4D8A-8D60-F4B8DF476678}" type="slidenum">
              <a:rPr lang="en-US" altLang="en-US" sz="2400" smtClean="0">
                <a:latin typeface="Times New Roman" panose="02020603050405020304" pitchFamily="18" charset="0"/>
              </a:rPr>
              <a:pPr/>
              <a:t>9</a:t>
            </a:fld>
            <a:endParaRPr lang="en-US" altLang="en-US" sz="2400" smtClean="0">
              <a:latin typeface="Times New Roman" panose="02020603050405020304" pitchFamily="18" charset="0"/>
            </a:endParaRPr>
          </a:p>
        </p:txBody>
      </p:sp>
      <p:grpSp>
        <p:nvGrpSpPr>
          <p:cNvPr id="5" name="Group 4"/>
          <p:cNvGrpSpPr/>
          <p:nvPr/>
        </p:nvGrpSpPr>
        <p:grpSpPr>
          <a:xfrm>
            <a:off x="5099223" y="2204864"/>
            <a:ext cx="3124200" cy="533400"/>
            <a:chOff x="660400" y="2322513"/>
            <a:chExt cx="3124200" cy="533400"/>
          </a:xfrm>
          <a:solidFill>
            <a:schemeClr val="bg2">
              <a:lumMod val="90000"/>
              <a:lumOff val="10000"/>
            </a:schemeClr>
          </a:solidFill>
        </p:grpSpPr>
        <p:sp>
          <p:nvSpPr>
            <p:cNvPr id="31749" name="Rectangle 4"/>
            <p:cNvSpPr>
              <a:spLocks noChangeArrowheads="1"/>
            </p:cNvSpPr>
            <p:nvPr/>
          </p:nvSpPr>
          <p:spPr bwMode="auto">
            <a:xfrm>
              <a:off x="660400" y="2322513"/>
              <a:ext cx="1219200" cy="533400"/>
            </a:xfrm>
            <a:prstGeom prst="rect">
              <a:avLst/>
            </a:prstGeom>
            <a:gr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350"/>
                </a:spcBef>
                <a:buClr>
                  <a:schemeClr val="accent1"/>
                </a:buClr>
                <a:buSzPct val="100000"/>
                <a:buFont typeface="Arial" panose="020B0604020202020204" pitchFamily="34" charset="0"/>
                <a:buChar char="•"/>
                <a:defRPr>
                  <a:solidFill>
                    <a:schemeClr val="tx1"/>
                  </a:solidFill>
                  <a:latin typeface="Corbel" panose="020B0503020204020204" pitchFamily="34" charset="0"/>
                </a:defRPr>
              </a:lvl1pPr>
              <a:lvl2pPr marL="742950" indent="-285750">
                <a:lnSpc>
                  <a:spcPct val="90000"/>
                </a:lnSpc>
                <a:spcBef>
                  <a:spcPts val="900"/>
                </a:spcBef>
                <a:buClr>
                  <a:schemeClr val="accent1"/>
                </a:buClr>
                <a:buSzPct val="100000"/>
                <a:buFont typeface="Arial" panose="020B0604020202020204" pitchFamily="34" charset="0"/>
                <a:buChar char="•"/>
                <a:defRPr sz="1500">
                  <a:solidFill>
                    <a:schemeClr val="tx1"/>
                  </a:solidFill>
                  <a:latin typeface="Corbel" panose="020B0503020204020204" pitchFamily="34" charset="0"/>
                </a:defRPr>
              </a:lvl2pPr>
              <a:lvl3pPr marL="1143000" indent="-228600">
                <a:lnSpc>
                  <a:spcPct val="90000"/>
                </a:lnSpc>
                <a:spcBef>
                  <a:spcPts val="450"/>
                </a:spcBef>
                <a:buClr>
                  <a:schemeClr val="accent1"/>
                </a:buClr>
                <a:buSzPct val="100000"/>
                <a:buFont typeface="Arial" panose="020B0604020202020204" pitchFamily="34" charset="0"/>
                <a:buChar char="•"/>
                <a:defRPr sz="1300">
                  <a:solidFill>
                    <a:schemeClr val="tx1"/>
                  </a:solidFill>
                  <a:latin typeface="Corbel" panose="020B0503020204020204" pitchFamily="34" charset="0"/>
                </a:defRPr>
              </a:lvl3pPr>
              <a:lvl4pPr marL="16002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4pPr>
              <a:lvl5pPr marL="20574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5pPr>
              <a:lvl6pPr marL="2514600" indent="-228600" fontAlgn="base">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6pPr>
              <a:lvl7pPr marL="2971800" indent="-228600" fontAlgn="base">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7pPr>
              <a:lvl8pPr marL="3429000" indent="-228600" fontAlgn="base">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8pPr>
              <a:lvl9pPr marL="3886200" indent="-228600" fontAlgn="base">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9pPr>
            </a:lstStyle>
            <a:p>
              <a:pPr algn="ctr">
                <a:lnSpc>
                  <a:spcPct val="100000"/>
                </a:lnSpc>
                <a:spcBef>
                  <a:spcPct val="0"/>
                </a:spcBef>
                <a:buClrTx/>
                <a:buSzTx/>
                <a:buFontTx/>
                <a:buNone/>
                <a:defRPr/>
              </a:pPr>
              <a:r>
                <a:rPr lang="en-US" altLang="en-US" sz="2400" b="1" dirty="0" smtClean="0">
                  <a:solidFill>
                    <a:srgbClr val="FFC000"/>
                  </a:solidFill>
                  <a:latin typeface="Times New Roman" panose="02020603050405020304" pitchFamily="18" charset="0"/>
                </a:rPr>
                <a:t>A</a:t>
              </a:r>
            </a:p>
          </p:txBody>
        </p:sp>
        <p:sp>
          <p:nvSpPr>
            <p:cNvPr id="31750" name="Rectangle 5"/>
            <p:cNvSpPr>
              <a:spLocks noChangeArrowheads="1"/>
            </p:cNvSpPr>
            <p:nvPr/>
          </p:nvSpPr>
          <p:spPr bwMode="auto">
            <a:xfrm>
              <a:off x="2565400" y="2322513"/>
              <a:ext cx="1219200" cy="533400"/>
            </a:xfrm>
            <a:prstGeom prst="rect">
              <a:avLst/>
            </a:prstGeom>
            <a:gr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350"/>
                </a:spcBef>
                <a:buClr>
                  <a:schemeClr val="accent1"/>
                </a:buClr>
                <a:buSzPct val="100000"/>
                <a:buFont typeface="Arial" panose="020B0604020202020204" pitchFamily="34" charset="0"/>
                <a:buChar char="•"/>
                <a:defRPr>
                  <a:solidFill>
                    <a:schemeClr val="tx1"/>
                  </a:solidFill>
                  <a:latin typeface="Corbel" panose="020B0503020204020204" pitchFamily="34" charset="0"/>
                </a:defRPr>
              </a:lvl1pPr>
              <a:lvl2pPr marL="742950" indent="-285750">
                <a:lnSpc>
                  <a:spcPct val="90000"/>
                </a:lnSpc>
                <a:spcBef>
                  <a:spcPts val="900"/>
                </a:spcBef>
                <a:buClr>
                  <a:schemeClr val="accent1"/>
                </a:buClr>
                <a:buSzPct val="100000"/>
                <a:buFont typeface="Arial" panose="020B0604020202020204" pitchFamily="34" charset="0"/>
                <a:buChar char="•"/>
                <a:defRPr sz="1500">
                  <a:solidFill>
                    <a:schemeClr val="tx1"/>
                  </a:solidFill>
                  <a:latin typeface="Corbel" panose="020B0503020204020204" pitchFamily="34" charset="0"/>
                </a:defRPr>
              </a:lvl2pPr>
              <a:lvl3pPr marL="1143000" indent="-228600">
                <a:lnSpc>
                  <a:spcPct val="90000"/>
                </a:lnSpc>
                <a:spcBef>
                  <a:spcPts val="450"/>
                </a:spcBef>
                <a:buClr>
                  <a:schemeClr val="accent1"/>
                </a:buClr>
                <a:buSzPct val="100000"/>
                <a:buFont typeface="Arial" panose="020B0604020202020204" pitchFamily="34" charset="0"/>
                <a:buChar char="•"/>
                <a:defRPr sz="1300">
                  <a:solidFill>
                    <a:schemeClr val="tx1"/>
                  </a:solidFill>
                  <a:latin typeface="Corbel" panose="020B0503020204020204" pitchFamily="34" charset="0"/>
                </a:defRPr>
              </a:lvl3pPr>
              <a:lvl4pPr marL="16002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4pPr>
              <a:lvl5pPr marL="2057400" indent="-228600">
                <a:lnSpc>
                  <a:spcPct val="90000"/>
                </a:lnSpc>
                <a:spcBef>
                  <a:spcPts val="450"/>
                </a:spcBef>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5pPr>
              <a:lvl6pPr marL="2514600" indent="-228600" fontAlgn="base">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6pPr>
              <a:lvl7pPr marL="2971800" indent="-228600" fontAlgn="base">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7pPr>
              <a:lvl8pPr marL="3429000" indent="-228600" fontAlgn="base">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8pPr>
              <a:lvl9pPr marL="3886200" indent="-228600" fontAlgn="base">
                <a:lnSpc>
                  <a:spcPct val="90000"/>
                </a:lnSpc>
                <a:spcBef>
                  <a:spcPts val="450"/>
                </a:spcBef>
                <a:spcAft>
                  <a:spcPct val="0"/>
                </a:spcAft>
                <a:buClr>
                  <a:schemeClr val="accent1"/>
                </a:buClr>
                <a:buSzPct val="100000"/>
                <a:buFont typeface="Arial" panose="020B0604020202020204" pitchFamily="34" charset="0"/>
                <a:buChar char="•"/>
                <a:defRPr sz="1200">
                  <a:solidFill>
                    <a:schemeClr val="tx1"/>
                  </a:solidFill>
                  <a:latin typeface="Corbel" panose="020B0503020204020204" pitchFamily="34" charset="0"/>
                </a:defRPr>
              </a:lvl9pPr>
            </a:lstStyle>
            <a:p>
              <a:pPr algn="ctr">
                <a:lnSpc>
                  <a:spcPct val="100000"/>
                </a:lnSpc>
                <a:spcBef>
                  <a:spcPct val="0"/>
                </a:spcBef>
                <a:buClrTx/>
                <a:buSzTx/>
                <a:buFontTx/>
                <a:buNone/>
                <a:defRPr/>
              </a:pPr>
              <a:r>
                <a:rPr lang="en-US" altLang="en-US" sz="2400" b="1" dirty="0" smtClean="0">
                  <a:solidFill>
                    <a:srgbClr val="FFC000"/>
                  </a:solidFill>
                  <a:latin typeface="Times New Roman" panose="02020603050405020304" pitchFamily="18" charset="0"/>
                </a:rPr>
                <a:t>B</a:t>
              </a:r>
            </a:p>
          </p:txBody>
        </p:sp>
        <p:sp>
          <p:nvSpPr>
            <p:cNvPr id="31751" name="Line 6"/>
            <p:cNvSpPr>
              <a:spLocks noChangeShapeType="1"/>
            </p:cNvSpPr>
            <p:nvPr/>
          </p:nvSpPr>
          <p:spPr bwMode="auto">
            <a:xfrm>
              <a:off x="1879600" y="2627313"/>
              <a:ext cx="685800" cy="0"/>
            </a:xfrm>
            <a:prstGeom prst="line">
              <a:avLst/>
            </a:prstGeom>
            <a:grpFill/>
            <a:ln w="28575">
              <a:solidFill>
                <a:schemeClr val="tx1"/>
              </a:solidFill>
              <a:round/>
              <a:headEnd type="none" w="sm" len="sm"/>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b="1">
                <a:solidFill>
                  <a:srgbClr val="FFC000"/>
                </a:solidFill>
              </a:endParaRPr>
            </a:p>
          </p:txBody>
        </p:sp>
      </p:grpSp>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Digital Blue Tunnel 16x9">
  <a:themeElements>
    <a:clrScheme name="Digital Blue Tunnel">
      <a:dk1>
        <a:srgbClr val="000000"/>
      </a:dk1>
      <a:lt1>
        <a:sysClr val="window" lastClr="FFFFFF"/>
      </a:lt1>
      <a:dk2>
        <a:srgbClr val="001027"/>
      </a:dk2>
      <a:lt2>
        <a:srgbClr val="C1EBF7"/>
      </a:lt2>
      <a:accent1>
        <a:srgbClr val="56C5FF"/>
      </a:accent1>
      <a:accent2>
        <a:srgbClr val="4BB836"/>
      </a:accent2>
      <a:accent3>
        <a:srgbClr val="F8B004"/>
      </a:accent3>
      <a:accent4>
        <a:srgbClr val="972ACD"/>
      </a:accent4>
      <a:accent5>
        <a:srgbClr val="F86E24"/>
      </a:accent5>
      <a:accent6>
        <a:srgbClr val="DB30C7"/>
      </a:accent6>
      <a:hlink>
        <a:srgbClr val="F8B004"/>
      </a:hlink>
      <a:folHlink>
        <a:srgbClr val="969696"/>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Presentation1" id="{26389581-A7AD-4A4E-AE0B-0111493C2D15}" vid="{259C346A-FC67-4AA6-BC22-FBF85320DC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template_105</Template>
  <TotalTime>474</TotalTime>
  <Words>954</Words>
  <Application>Microsoft Office PowerPoint</Application>
  <PresentationFormat>On-screen Show (4:3)</PresentationFormat>
  <Paragraphs>213</Paragraphs>
  <Slides>22</Slides>
  <Notes>19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Digital Blue Tunnel 16x9</vt:lpstr>
      <vt:lpstr>Photo Editor Photo</vt:lpstr>
      <vt:lpstr>Studio 4. Project Planning and  Literature Review</vt:lpstr>
      <vt:lpstr>Project Planning  </vt:lpstr>
      <vt:lpstr>Project Planning  </vt:lpstr>
      <vt:lpstr>PowerPoint Presentation</vt:lpstr>
      <vt:lpstr>Project Parameters</vt:lpstr>
      <vt:lpstr>Phases of Project Planning</vt:lpstr>
      <vt:lpstr>Develop the Project’s Plan</vt:lpstr>
      <vt:lpstr>Work Breakdown Structure (WBS)</vt:lpstr>
      <vt:lpstr>Task Dependencies</vt:lpstr>
      <vt:lpstr>Network Charts</vt:lpstr>
      <vt:lpstr>Responsibility Matrix</vt:lpstr>
      <vt:lpstr>PowerPoint Presentation</vt:lpstr>
      <vt:lpstr>PowerPoint Presentation</vt:lpstr>
      <vt:lpstr>Project Planning Summary</vt:lpstr>
      <vt:lpstr>Literature Review  </vt:lpstr>
      <vt:lpstr>Purpose of a literature review</vt:lpstr>
      <vt:lpstr>Literature Review model</vt:lpstr>
      <vt:lpstr>Where do you search?</vt:lpstr>
      <vt:lpstr>Basic Steps</vt:lpstr>
      <vt:lpstr>PowerPoint Presentation</vt:lpstr>
      <vt:lpstr>Activity  </vt:lpstr>
      <vt:lpstr>Project Planning Class Activity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 Khafaji</dc:creator>
  <cp:lastModifiedBy>User</cp:lastModifiedBy>
  <cp:revision>59</cp:revision>
  <dcterms:created xsi:type="dcterms:W3CDTF">2009-11-13T13:05:21Z</dcterms:created>
  <dcterms:modified xsi:type="dcterms:W3CDTF">2016-02-13T15:35:36Z</dcterms:modified>
</cp:coreProperties>
</file>