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5"/>
  </p:notesMasterIdLst>
  <p:sldIdLst>
    <p:sldId id="260" r:id="rId2"/>
    <p:sldId id="278" r:id="rId3"/>
    <p:sldId id="27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7C203-FF13-434F-A8F1-7AEC0E181657}" type="datetimeFigureOut">
              <a:rPr lang="en-US" smtClean="0"/>
              <a:t>28/2/2016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51AD2-9A95-44D2-B89C-B64E6411C7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2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7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96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4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5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2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8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76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0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8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28/2/2016</a:t>
            </a:fld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58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7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VIYlxTowq8" TargetMode="External"/><Relationship Id="rId2" Type="http://schemas.openxmlformats.org/officeDocument/2006/relationships/hyperlink" Target="https://youtu.be/LAKlmdMHpdE?list=PLV-xlApuz3HbJ66G4pqxzdYO7o_3xZEi1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utu.be/c5fGOP5Jo1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1772905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6.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Human Factors Engineering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GE105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Engineering Design College of Engineering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King Saud University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90384" y="5214238"/>
            <a:ext cx="7848600" cy="609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 smtClean="0"/>
              <a:t>Spring 2016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702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8707" y="148492"/>
            <a:ext cx="4028831" cy="6175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Before we Start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308706" y="1136284"/>
            <a:ext cx="5818555" cy="4524315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watching </a:t>
            </a:r>
            <a:r>
              <a:rPr lang="en-US" altLang="en-US" sz="3200" dirty="0" smtClean="0"/>
              <a:t>a number of documentary movies on Human Factors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Make </a:t>
            </a:r>
            <a:r>
              <a:rPr lang="en-US" altLang="en-US" sz="3200" dirty="0" smtClean="0"/>
              <a:t>sure to take notes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An open discussion will follow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You will be asked to identify human factors applicable to your final design project</a:t>
            </a:r>
            <a:endParaRPr lang="en-US" altLang="en-US" sz="3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310340" y="6419528"/>
            <a:ext cx="628814" cy="276228"/>
          </a:xfrm>
        </p:spPr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z="1600" b="1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sz="1600" b="1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9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420" y="794802"/>
            <a:ext cx="7477615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dirty="0" smtClean="0"/>
              <a:t>Videos:</a:t>
            </a:r>
            <a:endParaRPr lang="en-US" sz="3200" dirty="0"/>
          </a:p>
          <a:p>
            <a:endParaRPr lang="en-US" dirty="0"/>
          </a:p>
          <a:p>
            <a:pPr lvl="1"/>
            <a:r>
              <a:rPr lang="en-US" altLang="en-US" sz="3200" dirty="0">
                <a:sym typeface="Symbol" panose="05050102010706020507" pitchFamily="18" charset="2"/>
              </a:rPr>
              <a:t>“Ergonomics and Design</a:t>
            </a:r>
            <a:r>
              <a:rPr lang="en-US" altLang="en-US" sz="3200" dirty="0" smtClean="0">
                <a:sym typeface="Symbol" panose="05050102010706020507" pitchFamily="18" charset="2"/>
              </a:rPr>
              <a:t>”</a:t>
            </a:r>
          </a:p>
          <a:p>
            <a:pPr lvl="1"/>
            <a:endParaRPr lang="en-US" altLang="en-US" sz="3200" dirty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2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2"/>
              </a:rPr>
              <a:t>youtu.be/LAKlmdMHpdE?list=PLV-xlApuz3HbJ66G4pqxzdYO7o_3xZEi1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endParaRPr lang="en-US" sz="3200" dirty="0" smtClean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 smtClean="0">
                <a:sym typeface="Symbol" panose="05050102010706020507" pitchFamily="18" charset="2"/>
              </a:rPr>
              <a:t>“Human Factors in Aviation”</a:t>
            </a: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3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3"/>
              </a:rPr>
              <a:t>youtu.be/4VIYlxTowq8</a:t>
            </a:r>
            <a:endParaRPr lang="en-US" altLang="en-US" sz="3200" dirty="0" smtClean="0">
              <a:sym typeface="Symbol" panose="05050102010706020507" pitchFamily="18" charset="2"/>
            </a:endParaRPr>
          </a:p>
          <a:p>
            <a:pPr lvl="1"/>
            <a:r>
              <a:rPr lang="en-US" altLang="en-US" sz="3200" dirty="0">
                <a:sym typeface="Symbol" panose="05050102010706020507" pitchFamily="18" charset="2"/>
                <a:hlinkClick r:id="rId4"/>
              </a:rPr>
              <a:t>https://</a:t>
            </a:r>
            <a:r>
              <a:rPr lang="en-US" altLang="en-US" sz="3200" dirty="0" smtClean="0">
                <a:sym typeface="Symbol" panose="05050102010706020507" pitchFamily="18" charset="2"/>
                <a:hlinkClick r:id="rId4"/>
              </a:rPr>
              <a:t>youtu.be/c5fGOP5Jo1o</a:t>
            </a:r>
            <a:r>
              <a:rPr lang="en-US" altLang="en-US" sz="3200" dirty="0" smtClean="0">
                <a:sym typeface="Symbol" panose="05050102010706020507" pitchFamily="18" charset="2"/>
              </a:rPr>
              <a:t> </a:t>
            </a:r>
            <a:endParaRPr lang="en-US" altLang="en-US" sz="3200" dirty="0">
              <a:sym typeface="Symbol" panose="05050102010706020507" pitchFamily="18" charset="2"/>
            </a:endParaRPr>
          </a:p>
          <a:p>
            <a:pPr lvl="1"/>
            <a:endParaRPr lang="en-US" altLang="en-US" sz="3200" dirty="0">
              <a:sym typeface="Symbol" panose="05050102010706020507" pitchFamily="18" charset="2"/>
            </a:endParaRPr>
          </a:p>
          <a:p>
            <a:pPr lvl="1"/>
            <a:endParaRPr lang="en-US" sz="3200" dirty="0">
              <a:sym typeface="Symbol" panose="05050102010706020507" pitchFamily="18" charset="2"/>
            </a:endParaRP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903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523</TotalTime>
  <Words>80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Digital Blue Tunnel 16x9</vt:lpstr>
      <vt:lpstr>Studio 6.  Human Factors Engineering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ABA-</dc:creator>
  <cp:lastModifiedBy>User</cp:lastModifiedBy>
  <cp:revision>38</cp:revision>
  <dcterms:created xsi:type="dcterms:W3CDTF">2014-09-27T08:42:25Z</dcterms:created>
  <dcterms:modified xsi:type="dcterms:W3CDTF">2016-02-28T09:30:39Z</dcterms:modified>
</cp:coreProperties>
</file>