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2" r:id="rId12"/>
    <p:sldId id="266" r:id="rId13"/>
    <p:sldId id="275" r:id="rId14"/>
    <p:sldId id="267" r:id="rId15"/>
    <p:sldId id="270" r:id="rId16"/>
    <p:sldId id="278" r:id="rId17"/>
    <p:sldId id="269" r:id="rId18"/>
    <p:sldId id="271" r:id="rId19"/>
    <p:sldId id="272" r:id="rId20"/>
    <p:sldId id="274" r:id="rId21"/>
    <p:sldId id="273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86703D-D67C-4A78-969D-E26B3D0212C7}" v="173" dt="2018-11-10T11:47:42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رام العمري" userId="4b75b16303ba61f7" providerId="LiveId" clId="{9D86703D-D67C-4A78-969D-E26B3D0212C7}"/>
    <pc:docChg chg="undo redo custSel addSld delSld modSld">
      <pc:chgData name="مرام العمري" userId="4b75b16303ba61f7" providerId="LiveId" clId="{9D86703D-D67C-4A78-969D-E26B3D0212C7}" dt="2018-11-10T11:47:58.370" v="406" actId="1076"/>
      <pc:docMkLst>
        <pc:docMk/>
      </pc:docMkLst>
      <pc:sldChg chg="modSp">
        <pc:chgData name="مرام العمري" userId="4b75b16303ba61f7" providerId="LiveId" clId="{9D86703D-D67C-4A78-969D-E26B3D0212C7}" dt="2018-11-10T11:47:58.370" v="406" actId="1076"/>
        <pc:sldMkLst>
          <pc:docMk/>
          <pc:sldMk cId="2319604852" sldId="256"/>
        </pc:sldMkLst>
        <pc:spChg chg="mod">
          <ac:chgData name="مرام العمري" userId="4b75b16303ba61f7" providerId="LiveId" clId="{9D86703D-D67C-4A78-969D-E26B3D0212C7}" dt="2018-11-10T11:47:58.370" v="406" actId="1076"/>
          <ac:spMkLst>
            <pc:docMk/>
            <pc:sldMk cId="2319604852" sldId="256"/>
            <ac:spMk id="2" creationId="{0402719D-AF30-4695-A0F2-E016FCD971B2}"/>
          </ac:spMkLst>
        </pc:spChg>
      </pc:sldChg>
      <pc:sldChg chg="addSp delSp modSp add modAnim">
        <pc:chgData name="مرام العمري" userId="4b75b16303ba61f7" providerId="LiveId" clId="{9D86703D-D67C-4A78-969D-E26B3D0212C7}" dt="2018-11-10T11:17:11.662" v="35" actId="207"/>
        <pc:sldMkLst>
          <pc:docMk/>
          <pc:sldMk cId="3231107974" sldId="267"/>
        </pc:sldMkLst>
        <pc:spChg chg="mod">
          <ac:chgData name="مرام العمري" userId="4b75b16303ba61f7" providerId="LiveId" clId="{9D86703D-D67C-4A78-969D-E26B3D0212C7}" dt="2018-11-10T11:16:27.673" v="34" actId="207"/>
          <ac:spMkLst>
            <pc:docMk/>
            <pc:sldMk cId="3231107974" sldId="267"/>
            <ac:spMk id="2" creationId="{1FBAFA82-C380-4927-8B58-48722F17236D}"/>
          </ac:spMkLst>
        </pc:spChg>
        <pc:spChg chg="del">
          <ac:chgData name="مرام العمري" userId="4b75b16303ba61f7" providerId="LiveId" clId="{9D86703D-D67C-4A78-969D-E26B3D0212C7}" dt="2018-11-10T11:14:19.138" v="12" actId="478"/>
          <ac:spMkLst>
            <pc:docMk/>
            <pc:sldMk cId="3231107974" sldId="267"/>
            <ac:spMk id="3" creationId="{DD80C1F4-149E-4795-BAF5-9822714C9090}"/>
          </ac:spMkLst>
        </pc:spChg>
        <pc:spChg chg="add mod">
          <ac:chgData name="مرام العمري" userId="4b75b16303ba61f7" providerId="LiveId" clId="{9D86703D-D67C-4A78-969D-E26B3D0212C7}" dt="2018-11-10T11:17:11.662" v="35" actId="207"/>
          <ac:spMkLst>
            <pc:docMk/>
            <pc:sldMk cId="3231107974" sldId="267"/>
            <ac:spMk id="4" creationId="{755AA402-61C3-4C7F-BB31-642E3D43206D}"/>
          </ac:spMkLst>
        </pc:spChg>
        <pc:spChg chg="add mod">
          <ac:chgData name="مرام العمري" userId="4b75b16303ba61f7" providerId="LiveId" clId="{9D86703D-D67C-4A78-969D-E26B3D0212C7}" dt="2018-11-10T11:15:10.415" v="21" actId="1076"/>
          <ac:spMkLst>
            <pc:docMk/>
            <pc:sldMk cId="3231107974" sldId="267"/>
            <ac:spMk id="7" creationId="{B6EC2149-A5BF-4D9D-9EA2-1CCF6521057B}"/>
          </ac:spMkLst>
        </pc:spChg>
        <pc:spChg chg="add mod">
          <ac:chgData name="مرام العمري" userId="4b75b16303ba61f7" providerId="LiveId" clId="{9D86703D-D67C-4A78-969D-E26B3D0212C7}" dt="2018-11-10T11:15:10.415" v="21" actId="1076"/>
          <ac:spMkLst>
            <pc:docMk/>
            <pc:sldMk cId="3231107974" sldId="267"/>
            <ac:spMk id="8" creationId="{69D77516-4DAC-43C0-9141-B76787C37873}"/>
          </ac:spMkLst>
        </pc:spChg>
        <pc:spChg chg="add del">
          <ac:chgData name="مرام العمري" userId="4b75b16303ba61f7" providerId="LiveId" clId="{9D86703D-D67C-4A78-969D-E26B3D0212C7}" dt="2018-11-10T11:15:09.855" v="20"/>
          <ac:spMkLst>
            <pc:docMk/>
            <pc:sldMk cId="3231107974" sldId="267"/>
            <ac:spMk id="9" creationId="{233492D2-1CC5-4CF7-912D-D07E429374D4}"/>
          </ac:spMkLst>
        </pc:spChg>
        <pc:spChg chg="add del">
          <ac:chgData name="مرام العمري" userId="4b75b16303ba61f7" providerId="LiveId" clId="{9D86703D-D67C-4A78-969D-E26B3D0212C7}" dt="2018-11-10T11:15:09.855" v="20"/>
          <ac:spMkLst>
            <pc:docMk/>
            <pc:sldMk cId="3231107974" sldId="267"/>
            <ac:spMk id="12" creationId="{6B87C205-C7AA-4532-957E-32A8B9158D44}"/>
          </ac:spMkLst>
        </pc:spChg>
        <pc:spChg chg="add del">
          <ac:chgData name="مرام العمري" userId="4b75b16303ba61f7" providerId="LiveId" clId="{9D86703D-D67C-4A78-969D-E26B3D0212C7}" dt="2018-11-10T11:15:09.855" v="20"/>
          <ac:spMkLst>
            <pc:docMk/>
            <pc:sldMk cId="3231107974" sldId="267"/>
            <ac:spMk id="13" creationId="{D580368A-39B8-46C4-B72C-857B22CCE6BF}"/>
          </ac:spMkLst>
        </pc:spChg>
        <pc:spChg chg="add del">
          <ac:chgData name="مرام العمري" userId="4b75b16303ba61f7" providerId="LiveId" clId="{9D86703D-D67C-4A78-969D-E26B3D0212C7}" dt="2018-11-10T11:15:09.454" v="19"/>
          <ac:spMkLst>
            <pc:docMk/>
            <pc:sldMk cId="3231107974" sldId="267"/>
            <ac:spMk id="14" creationId="{D629B159-F718-4BF2-84A0-D8D62B64F896}"/>
          </ac:spMkLst>
        </pc:spChg>
        <pc:spChg chg="add del">
          <ac:chgData name="مرام العمري" userId="4b75b16303ba61f7" providerId="LiveId" clId="{9D86703D-D67C-4A78-969D-E26B3D0212C7}" dt="2018-11-10T11:15:09.454" v="19"/>
          <ac:spMkLst>
            <pc:docMk/>
            <pc:sldMk cId="3231107974" sldId="267"/>
            <ac:spMk id="17" creationId="{F96C01D9-6C36-4F2C-A9FC-EF5FA1C8B2B7}"/>
          </ac:spMkLst>
        </pc:spChg>
        <pc:spChg chg="add del">
          <ac:chgData name="مرام العمري" userId="4b75b16303ba61f7" providerId="LiveId" clId="{9D86703D-D67C-4A78-969D-E26B3D0212C7}" dt="2018-11-10T11:15:09.454" v="19"/>
          <ac:spMkLst>
            <pc:docMk/>
            <pc:sldMk cId="3231107974" sldId="267"/>
            <ac:spMk id="18" creationId="{FA006FE3-430B-4981-8135-D0B2DB7F21E4}"/>
          </ac:spMkLst>
        </pc:spChg>
        <pc:spChg chg="add mod">
          <ac:chgData name="مرام العمري" userId="4b75b16303ba61f7" providerId="LiveId" clId="{9D86703D-D67C-4A78-969D-E26B3D0212C7}" dt="2018-11-10T11:16:00.380" v="31" actId="1076"/>
          <ac:spMkLst>
            <pc:docMk/>
            <pc:sldMk cId="3231107974" sldId="267"/>
            <ac:spMk id="19" creationId="{E1E404D3-92EF-4FDB-A005-4FD457C790B4}"/>
          </ac:spMkLst>
        </pc:spChg>
        <pc:picChg chg="add mod">
          <ac:chgData name="مرام العمري" userId="4b75b16303ba61f7" providerId="LiveId" clId="{9D86703D-D67C-4A78-969D-E26B3D0212C7}" dt="2018-11-10T11:15:51.606" v="30" actId="207"/>
          <ac:picMkLst>
            <pc:docMk/>
            <pc:sldMk cId="3231107974" sldId="267"/>
            <ac:picMk id="5" creationId="{7CDF738F-029B-4155-A97E-0C8F2E698DDD}"/>
          </ac:picMkLst>
        </pc:picChg>
        <pc:picChg chg="add mod">
          <ac:chgData name="مرام العمري" userId="4b75b16303ba61f7" providerId="LiveId" clId="{9D86703D-D67C-4A78-969D-E26B3D0212C7}" dt="2018-11-10T11:15:44.435" v="29" actId="207"/>
          <ac:picMkLst>
            <pc:docMk/>
            <pc:sldMk cId="3231107974" sldId="267"/>
            <ac:picMk id="6" creationId="{1E1F462C-2EE5-458B-8392-A9D0333CAA5E}"/>
          </ac:picMkLst>
        </pc:picChg>
        <pc:picChg chg="add del">
          <ac:chgData name="مرام العمري" userId="4b75b16303ba61f7" providerId="LiveId" clId="{9D86703D-D67C-4A78-969D-E26B3D0212C7}" dt="2018-11-10T11:15:09.855" v="20"/>
          <ac:picMkLst>
            <pc:docMk/>
            <pc:sldMk cId="3231107974" sldId="267"/>
            <ac:picMk id="10" creationId="{D6D9252E-127F-4CDC-BC81-94FF50BB0982}"/>
          </ac:picMkLst>
        </pc:picChg>
        <pc:picChg chg="add del">
          <ac:chgData name="مرام العمري" userId="4b75b16303ba61f7" providerId="LiveId" clId="{9D86703D-D67C-4A78-969D-E26B3D0212C7}" dt="2018-11-10T11:15:09.855" v="20"/>
          <ac:picMkLst>
            <pc:docMk/>
            <pc:sldMk cId="3231107974" sldId="267"/>
            <ac:picMk id="11" creationId="{52459A6D-85CC-40C8-9D96-F7D52427FD85}"/>
          </ac:picMkLst>
        </pc:picChg>
        <pc:picChg chg="add del">
          <ac:chgData name="مرام العمري" userId="4b75b16303ba61f7" providerId="LiveId" clId="{9D86703D-D67C-4A78-969D-E26B3D0212C7}" dt="2018-11-10T11:15:09.454" v="19"/>
          <ac:picMkLst>
            <pc:docMk/>
            <pc:sldMk cId="3231107974" sldId="267"/>
            <ac:picMk id="15" creationId="{E22A0DD7-02C4-4470-B6C5-09925EDFED90}"/>
          </ac:picMkLst>
        </pc:picChg>
        <pc:picChg chg="add del">
          <ac:chgData name="مرام العمري" userId="4b75b16303ba61f7" providerId="LiveId" clId="{9D86703D-D67C-4A78-969D-E26B3D0212C7}" dt="2018-11-10T11:15:09.454" v="19"/>
          <ac:picMkLst>
            <pc:docMk/>
            <pc:sldMk cId="3231107974" sldId="267"/>
            <ac:picMk id="16" creationId="{18E3C331-F4C3-4BBA-9757-31E869F36972}"/>
          </ac:picMkLst>
        </pc:picChg>
      </pc:sldChg>
      <pc:sldChg chg="delSp add del setBg delAnim">
        <pc:chgData name="مرام العمري" userId="4b75b16303ba61f7" providerId="LiveId" clId="{9D86703D-D67C-4A78-969D-E26B3D0212C7}" dt="2018-11-10T11:18:59.288" v="36" actId="2696"/>
        <pc:sldMkLst>
          <pc:docMk/>
          <pc:sldMk cId="2005478114" sldId="268"/>
        </pc:sldMkLst>
        <pc:spChg chg="del">
          <ac:chgData name="مرام العمري" userId="4b75b16303ba61f7" providerId="LiveId" clId="{9D86703D-D67C-4A78-969D-E26B3D0212C7}" dt="2018-11-10T11:13:58.812" v="10" actId="478"/>
          <ac:spMkLst>
            <pc:docMk/>
            <pc:sldMk cId="2005478114" sldId="268"/>
            <ac:spMk id="5" creationId="{F8018C5C-EA30-4772-B29C-36F58DB7EB3D}"/>
          </ac:spMkLst>
        </pc:spChg>
        <pc:spChg chg="del">
          <ac:chgData name="مرام العمري" userId="4b75b16303ba61f7" providerId="LiveId" clId="{9D86703D-D67C-4A78-969D-E26B3D0212C7}" dt="2018-11-10T11:13:58.054" v="9" actId="478"/>
          <ac:spMkLst>
            <pc:docMk/>
            <pc:sldMk cId="2005478114" sldId="268"/>
            <ac:spMk id="7" creationId="{B34D2990-0873-4B27-B1F6-65C6DCB1ABD1}"/>
          </ac:spMkLst>
        </pc:spChg>
        <pc:spChg chg="del">
          <ac:chgData name="مرام العمري" userId="4b75b16303ba61f7" providerId="LiveId" clId="{9D86703D-D67C-4A78-969D-E26B3D0212C7}" dt="2018-11-10T11:13:57.241" v="8" actId="478"/>
          <ac:spMkLst>
            <pc:docMk/>
            <pc:sldMk cId="2005478114" sldId="268"/>
            <ac:spMk id="8" creationId="{881DD160-7D28-49F2-8F16-1D8F18396224}"/>
          </ac:spMkLst>
        </pc:spChg>
        <pc:spChg chg="del">
          <ac:chgData name="مرام العمري" userId="4b75b16303ba61f7" providerId="LiveId" clId="{9D86703D-D67C-4A78-969D-E26B3D0212C7}" dt="2018-11-10T11:13:56.219" v="7" actId="478"/>
          <ac:spMkLst>
            <pc:docMk/>
            <pc:sldMk cId="2005478114" sldId="268"/>
            <ac:spMk id="9" creationId="{E0F091D7-AABD-4EF9-890B-7F650387A98E}"/>
          </ac:spMkLst>
        </pc:spChg>
      </pc:sldChg>
      <pc:sldChg chg="add del setBg">
        <pc:chgData name="مرام العمري" userId="4b75b16303ba61f7" providerId="LiveId" clId="{9D86703D-D67C-4A78-969D-E26B3D0212C7}" dt="2018-11-10T11:22:53.614" v="61" actId="2696"/>
        <pc:sldMkLst>
          <pc:docMk/>
          <pc:sldMk cId="4258539695" sldId="269"/>
        </pc:sldMkLst>
      </pc:sldChg>
      <pc:sldChg chg="delSp add del setBg delAnim">
        <pc:chgData name="مرام العمري" userId="4b75b16303ba61f7" providerId="LiveId" clId="{9D86703D-D67C-4A78-969D-E26B3D0212C7}" dt="2018-11-10T11:24:48.297" v="79" actId="2696"/>
        <pc:sldMkLst>
          <pc:docMk/>
          <pc:sldMk cId="931446657" sldId="270"/>
        </pc:sldMkLst>
        <pc:spChg chg="del">
          <ac:chgData name="مرام العمري" userId="4b75b16303ba61f7" providerId="LiveId" clId="{9D86703D-D67C-4A78-969D-E26B3D0212C7}" dt="2018-11-10T11:23:01.452" v="65" actId="478"/>
          <ac:spMkLst>
            <pc:docMk/>
            <pc:sldMk cId="931446657" sldId="270"/>
            <ac:spMk id="5" creationId="{F8018C5C-EA30-4772-B29C-36F58DB7EB3D}"/>
          </ac:spMkLst>
        </pc:spChg>
        <pc:spChg chg="del">
          <ac:chgData name="مرام العمري" userId="4b75b16303ba61f7" providerId="LiveId" clId="{9D86703D-D67C-4A78-969D-E26B3D0212C7}" dt="2018-11-10T11:23:00.572" v="64" actId="478"/>
          <ac:spMkLst>
            <pc:docMk/>
            <pc:sldMk cId="931446657" sldId="270"/>
            <ac:spMk id="7" creationId="{B34D2990-0873-4B27-B1F6-65C6DCB1ABD1}"/>
          </ac:spMkLst>
        </pc:spChg>
        <pc:spChg chg="del">
          <ac:chgData name="مرام العمري" userId="4b75b16303ba61f7" providerId="LiveId" clId="{9D86703D-D67C-4A78-969D-E26B3D0212C7}" dt="2018-11-10T11:22:59.822" v="63" actId="478"/>
          <ac:spMkLst>
            <pc:docMk/>
            <pc:sldMk cId="931446657" sldId="270"/>
            <ac:spMk id="8" creationId="{881DD160-7D28-49F2-8F16-1D8F18396224}"/>
          </ac:spMkLst>
        </pc:spChg>
        <pc:spChg chg="del">
          <ac:chgData name="مرام العمري" userId="4b75b16303ba61f7" providerId="LiveId" clId="{9D86703D-D67C-4A78-969D-E26B3D0212C7}" dt="2018-11-10T11:22:59.154" v="62" actId="478"/>
          <ac:spMkLst>
            <pc:docMk/>
            <pc:sldMk cId="931446657" sldId="270"/>
            <ac:spMk id="9" creationId="{E0F091D7-AABD-4EF9-890B-7F650387A98E}"/>
          </ac:spMkLst>
        </pc:spChg>
      </pc:sldChg>
      <pc:sldChg chg="addSp delSp modSp add del setBg addAnim delAnim">
        <pc:chgData name="مرام العمري" userId="4b75b16303ba61f7" providerId="LiveId" clId="{9D86703D-D67C-4A78-969D-E26B3D0212C7}" dt="2018-11-10T11:28:34.894" v="142" actId="2696"/>
        <pc:sldMkLst>
          <pc:docMk/>
          <pc:sldMk cId="2608747442" sldId="271"/>
        </pc:sldMkLst>
        <pc:spChg chg="del">
          <ac:chgData name="مرام العمري" userId="4b75b16303ba61f7" providerId="LiveId" clId="{9D86703D-D67C-4A78-969D-E26B3D0212C7}" dt="2018-11-10T11:25:03.187" v="86" actId="478"/>
          <ac:spMkLst>
            <pc:docMk/>
            <pc:sldMk cId="2608747442" sldId="271"/>
            <ac:spMk id="5" creationId="{F8018C5C-EA30-4772-B29C-36F58DB7EB3D}"/>
          </ac:spMkLst>
        </pc:spChg>
        <pc:spChg chg="del">
          <ac:chgData name="مرام العمري" userId="4b75b16303ba61f7" providerId="LiveId" clId="{9D86703D-D67C-4A78-969D-E26B3D0212C7}" dt="2018-11-10T11:25:01.328" v="85" actId="478"/>
          <ac:spMkLst>
            <pc:docMk/>
            <pc:sldMk cId="2608747442" sldId="271"/>
            <ac:spMk id="7" creationId="{B34D2990-0873-4B27-B1F6-65C6DCB1ABD1}"/>
          </ac:spMkLst>
        </pc:spChg>
        <pc:spChg chg="del">
          <ac:chgData name="مرام العمري" userId="4b75b16303ba61f7" providerId="LiveId" clId="{9D86703D-D67C-4A78-969D-E26B3D0212C7}" dt="2018-11-10T11:24:59.546" v="84" actId="478"/>
          <ac:spMkLst>
            <pc:docMk/>
            <pc:sldMk cId="2608747442" sldId="271"/>
            <ac:spMk id="8" creationId="{881DD160-7D28-49F2-8F16-1D8F18396224}"/>
          </ac:spMkLst>
        </pc:spChg>
        <pc:spChg chg="del mod">
          <ac:chgData name="مرام العمري" userId="4b75b16303ba61f7" providerId="LiveId" clId="{9D86703D-D67C-4A78-969D-E26B3D0212C7}" dt="2018-11-10T11:24:58.374" v="83" actId="478"/>
          <ac:spMkLst>
            <pc:docMk/>
            <pc:sldMk cId="2608747442" sldId="271"/>
            <ac:spMk id="9" creationId="{E0F091D7-AABD-4EF9-890B-7F650387A98E}"/>
          </ac:spMkLst>
        </pc:spChg>
        <pc:spChg chg="add del mod">
          <ac:chgData name="مرام العمري" userId="4b75b16303ba61f7" providerId="LiveId" clId="{9D86703D-D67C-4A78-969D-E26B3D0212C7}" dt="2018-11-10T11:25:22.097" v="90" actId="1076"/>
          <ac:spMkLst>
            <pc:docMk/>
            <pc:sldMk cId="2608747442" sldId="271"/>
            <ac:spMk id="10" creationId="{6989E5DF-A545-45DF-A9EC-8CEA90892B37}"/>
          </ac:spMkLst>
        </pc:spChg>
      </pc:sldChg>
      <pc:sldChg chg="delSp add del setBg delAnim">
        <pc:chgData name="مرام العمري" userId="4b75b16303ba61f7" providerId="LiveId" clId="{9D86703D-D67C-4A78-969D-E26B3D0212C7}" dt="2018-11-10T11:30:04.392" v="165" actId="2696"/>
        <pc:sldMkLst>
          <pc:docMk/>
          <pc:sldMk cId="2893077819" sldId="272"/>
        </pc:sldMkLst>
        <pc:spChg chg="del">
          <ac:chgData name="مرام العمري" userId="4b75b16303ba61f7" providerId="LiveId" clId="{9D86703D-D67C-4A78-969D-E26B3D0212C7}" dt="2018-11-10T11:29:04.249" v="155" actId="478"/>
          <ac:spMkLst>
            <pc:docMk/>
            <pc:sldMk cId="2893077819" sldId="272"/>
            <ac:spMk id="5" creationId="{F8018C5C-EA30-4772-B29C-36F58DB7EB3D}"/>
          </ac:spMkLst>
        </pc:spChg>
        <pc:spChg chg="del">
          <ac:chgData name="مرام العمري" userId="4b75b16303ba61f7" providerId="LiveId" clId="{9D86703D-D67C-4A78-969D-E26B3D0212C7}" dt="2018-11-10T11:29:01.812" v="153" actId="478"/>
          <ac:spMkLst>
            <pc:docMk/>
            <pc:sldMk cId="2893077819" sldId="272"/>
            <ac:spMk id="7" creationId="{B34D2990-0873-4B27-B1F6-65C6DCB1ABD1}"/>
          </ac:spMkLst>
        </pc:spChg>
        <pc:spChg chg="del">
          <ac:chgData name="مرام العمري" userId="4b75b16303ba61f7" providerId="LiveId" clId="{9D86703D-D67C-4A78-969D-E26B3D0212C7}" dt="2018-11-10T11:28:58.816" v="152" actId="478"/>
          <ac:spMkLst>
            <pc:docMk/>
            <pc:sldMk cId="2893077819" sldId="272"/>
            <ac:spMk id="8" creationId="{881DD160-7D28-49F2-8F16-1D8F18396224}"/>
          </ac:spMkLst>
        </pc:spChg>
        <pc:spChg chg="del">
          <ac:chgData name="مرام العمري" userId="4b75b16303ba61f7" providerId="LiveId" clId="{9D86703D-D67C-4A78-969D-E26B3D0212C7}" dt="2018-11-10T11:28:57.260" v="151" actId="478"/>
          <ac:spMkLst>
            <pc:docMk/>
            <pc:sldMk cId="2893077819" sldId="272"/>
            <ac:spMk id="9" creationId="{E0F091D7-AABD-4EF9-890B-7F650387A98E}"/>
          </ac:spMkLst>
        </pc:spChg>
        <pc:spChg chg="del">
          <ac:chgData name="مرام العمري" userId="4b75b16303ba61f7" providerId="LiveId" clId="{9D86703D-D67C-4A78-969D-E26B3D0212C7}" dt="2018-11-10T11:29:03.066" v="154" actId="478"/>
          <ac:spMkLst>
            <pc:docMk/>
            <pc:sldMk cId="2893077819" sldId="272"/>
            <ac:spMk id="10" creationId="{6989E5DF-A545-45DF-A9EC-8CEA90892B37}"/>
          </ac:spMkLst>
        </pc:spChg>
      </pc:sldChg>
      <pc:sldChg chg="delSp modSp add del setBg delAnim">
        <pc:chgData name="مرام العمري" userId="4b75b16303ba61f7" providerId="LiveId" clId="{9D86703D-D67C-4A78-969D-E26B3D0212C7}" dt="2018-11-10T11:32:48.199" v="215" actId="2696"/>
        <pc:sldMkLst>
          <pc:docMk/>
          <pc:sldMk cId="3056925321" sldId="273"/>
        </pc:sldMkLst>
        <pc:spChg chg="del">
          <ac:chgData name="مرام العمري" userId="4b75b16303ba61f7" providerId="LiveId" clId="{9D86703D-D67C-4A78-969D-E26B3D0212C7}" dt="2018-11-10T11:30:15.365" v="169" actId="478"/>
          <ac:spMkLst>
            <pc:docMk/>
            <pc:sldMk cId="3056925321" sldId="273"/>
            <ac:spMk id="5" creationId="{F8018C5C-EA30-4772-B29C-36F58DB7EB3D}"/>
          </ac:spMkLst>
        </pc:spChg>
        <pc:spChg chg="del">
          <ac:chgData name="مرام العمري" userId="4b75b16303ba61f7" providerId="LiveId" clId="{9D86703D-D67C-4A78-969D-E26B3D0212C7}" dt="2018-11-10T11:30:13.665" v="168" actId="478"/>
          <ac:spMkLst>
            <pc:docMk/>
            <pc:sldMk cId="3056925321" sldId="273"/>
            <ac:spMk id="7" creationId="{B34D2990-0873-4B27-B1F6-65C6DCB1ABD1}"/>
          </ac:spMkLst>
        </pc:spChg>
        <pc:spChg chg="del">
          <ac:chgData name="مرام العمري" userId="4b75b16303ba61f7" providerId="LiveId" clId="{9D86703D-D67C-4A78-969D-E26B3D0212C7}" dt="2018-11-10T11:30:11.664" v="167" actId="478"/>
          <ac:spMkLst>
            <pc:docMk/>
            <pc:sldMk cId="3056925321" sldId="273"/>
            <ac:spMk id="8" creationId="{881DD160-7D28-49F2-8F16-1D8F18396224}"/>
          </ac:spMkLst>
        </pc:spChg>
        <pc:spChg chg="del">
          <ac:chgData name="مرام العمري" userId="4b75b16303ba61f7" providerId="LiveId" clId="{9D86703D-D67C-4A78-969D-E26B3D0212C7}" dt="2018-11-10T11:30:10.963" v="166" actId="478"/>
          <ac:spMkLst>
            <pc:docMk/>
            <pc:sldMk cId="3056925321" sldId="273"/>
            <ac:spMk id="9" creationId="{E0F091D7-AABD-4EF9-890B-7F650387A98E}"/>
          </ac:spMkLst>
        </pc:spChg>
        <pc:spChg chg="mod">
          <ac:chgData name="مرام العمري" userId="4b75b16303ba61f7" providerId="LiveId" clId="{9D86703D-D67C-4A78-969D-E26B3D0212C7}" dt="2018-11-10T11:31:25.643" v="177" actId="1076"/>
          <ac:spMkLst>
            <pc:docMk/>
            <pc:sldMk cId="3056925321" sldId="273"/>
            <ac:spMk id="17" creationId="{3CEC4E33-24DD-458F-80CB-BF87F6BA34AB}"/>
          </ac:spMkLst>
        </pc:spChg>
      </pc:sldChg>
      <pc:sldChg chg="delSp modSp add del setBg delAnim">
        <pc:chgData name="مرام العمري" userId="4b75b16303ba61f7" providerId="LiveId" clId="{9D86703D-D67C-4A78-969D-E26B3D0212C7}" dt="2018-11-10T11:37:50.615" v="283" actId="2696"/>
        <pc:sldMkLst>
          <pc:docMk/>
          <pc:sldMk cId="2496770583" sldId="274"/>
        </pc:sldMkLst>
        <pc:spChg chg="del">
          <ac:chgData name="مرام العمري" userId="4b75b16303ba61f7" providerId="LiveId" clId="{9D86703D-D67C-4A78-969D-E26B3D0212C7}" dt="2018-11-10T11:32:59.280" v="216" actId="478"/>
          <ac:spMkLst>
            <pc:docMk/>
            <pc:sldMk cId="2496770583" sldId="274"/>
            <ac:spMk id="5" creationId="{F8018C5C-EA30-4772-B29C-36F58DB7EB3D}"/>
          </ac:spMkLst>
        </pc:spChg>
        <pc:spChg chg="del">
          <ac:chgData name="مرام العمري" userId="4b75b16303ba61f7" providerId="LiveId" clId="{9D86703D-D67C-4A78-969D-E26B3D0212C7}" dt="2018-11-10T11:33:00.520" v="217" actId="478"/>
          <ac:spMkLst>
            <pc:docMk/>
            <pc:sldMk cId="2496770583" sldId="274"/>
            <ac:spMk id="7" creationId="{B34D2990-0873-4B27-B1F6-65C6DCB1ABD1}"/>
          </ac:spMkLst>
        </pc:spChg>
        <pc:spChg chg="del">
          <ac:chgData name="مرام العمري" userId="4b75b16303ba61f7" providerId="LiveId" clId="{9D86703D-D67C-4A78-969D-E26B3D0212C7}" dt="2018-11-10T11:33:05.263" v="219" actId="478"/>
          <ac:spMkLst>
            <pc:docMk/>
            <pc:sldMk cId="2496770583" sldId="274"/>
            <ac:spMk id="8" creationId="{881DD160-7D28-49F2-8F16-1D8F18396224}"/>
          </ac:spMkLst>
        </pc:spChg>
        <pc:spChg chg="del">
          <ac:chgData name="مرام العمري" userId="4b75b16303ba61f7" providerId="LiveId" clId="{9D86703D-D67C-4A78-969D-E26B3D0212C7}" dt="2018-11-10T11:33:02.167" v="218" actId="478"/>
          <ac:spMkLst>
            <pc:docMk/>
            <pc:sldMk cId="2496770583" sldId="274"/>
            <ac:spMk id="9" creationId="{E0F091D7-AABD-4EF9-890B-7F650387A98E}"/>
          </ac:spMkLst>
        </pc:spChg>
        <pc:spChg chg="mod">
          <ac:chgData name="مرام العمري" userId="4b75b16303ba61f7" providerId="LiveId" clId="{9D86703D-D67C-4A78-969D-E26B3D0212C7}" dt="2018-11-10T11:33:11.587" v="220" actId="14100"/>
          <ac:spMkLst>
            <pc:docMk/>
            <pc:sldMk cId="2496770583" sldId="274"/>
            <ac:spMk id="10" creationId="{6989E5DF-A545-45DF-A9EC-8CEA90892B37}"/>
          </ac:spMkLst>
        </pc:spChg>
      </pc:sldChg>
      <pc:sldChg chg="add del setBg">
        <pc:chgData name="مرام العمري" userId="4b75b16303ba61f7" providerId="LiveId" clId="{9D86703D-D67C-4A78-969D-E26B3D0212C7}" dt="2018-11-10T11:38:04.003" v="285" actId="2696"/>
        <pc:sldMkLst>
          <pc:docMk/>
          <pc:sldMk cId="1338094761" sldId="275"/>
        </pc:sldMkLst>
      </pc:sldChg>
      <pc:sldChg chg="delSp add del setBg delAnim">
        <pc:chgData name="مرام العمري" userId="4b75b16303ba61f7" providerId="LiveId" clId="{9D86703D-D67C-4A78-969D-E26B3D0212C7}" dt="2018-11-10T11:46:51.943" v="390" actId="2696"/>
        <pc:sldMkLst>
          <pc:docMk/>
          <pc:sldMk cId="280337239" sldId="276"/>
        </pc:sldMkLst>
        <pc:spChg chg="del">
          <ac:chgData name="مرام العمري" userId="4b75b16303ba61f7" providerId="LiveId" clId="{9D86703D-D67C-4A78-969D-E26B3D0212C7}" dt="2018-11-10T11:38:26.226" v="290" actId="478"/>
          <ac:spMkLst>
            <pc:docMk/>
            <pc:sldMk cId="280337239" sldId="276"/>
            <ac:spMk id="5" creationId="{F8018C5C-EA30-4772-B29C-36F58DB7EB3D}"/>
          </ac:spMkLst>
        </pc:spChg>
        <pc:spChg chg="del">
          <ac:chgData name="مرام العمري" userId="4b75b16303ba61f7" providerId="LiveId" clId="{9D86703D-D67C-4A78-969D-E26B3D0212C7}" dt="2018-11-10T11:38:24.085" v="289" actId="478"/>
          <ac:spMkLst>
            <pc:docMk/>
            <pc:sldMk cId="280337239" sldId="276"/>
            <ac:spMk id="7" creationId="{B34D2990-0873-4B27-B1F6-65C6DCB1ABD1}"/>
          </ac:spMkLst>
        </pc:spChg>
        <pc:spChg chg="del">
          <ac:chgData name="مرام العمري" userId="4b75b16303ba61f7" providerId="LiveId" clId="{9D86703D-D67C-4A78-969D-E26B3D0212C7}" dt="2018-11-10T11:38:22.868" v="288" actId="478"/>
          <ac:spMkLst>
            <pc:docMk/>
            <pc:sldMk cId="280337239" sldId="276"/>
            <ac:spMk id="8" creationId="{881DD160-7D28-49F2-8F16-1D8F18396224}"/>
          </ac:spMkLst>
        </pc:spChg>
        <pc:spChg chg="del">
          <ac:chgData name="مرام العمري" userId="4b75b16303ba61f7" providerId="LiveId" clId="{9D86703D-D67C-4A78-969D-E26B3D0212C7}" dt="2018-11-10T11:38:21.364" v="287" actId="478"/>
          <ac:spMkLst>
            <pc:docMk/>
            <pc:sldMk cId="280337239" sldId="276"/>
            <ac:spMk id="9" creationId="{E0F091D7-AABD-4EF9-890B-7F650387A98E}"/>
          </ac:spMkLst>
        </pc:spChg>
      </pc:sldChg>
      <pc:sldChg chg="add del setBg">
        <pc:chgData name="مرام العمري" userId="4b75b16303ba61f7" providerId="LiveId" clId="{9D86703D-D67C-4A78-969D-E26B3D0212C7}" dt="2018-11-10T11:46:56.017" v="391" actId="2696"/>
        <pc:sldMkLst>
          <pc:docMk/>
          <pc:sldMk cId="1027382762" sldId="277"/>
        </pc:sldMkLst>
      </pc:sldChg>
      <pc:sldChg chg="add del setBg">
        <pc:chgData name="مرام العمري" userId="4b75b16303ba61f7" providerId="LiveId" clId="{9D86703D-D67C-4A78-969D-E26B3D0212C7}" dt="2018-11-10T11:47:02.461" v="392" actId="2696"/>
        <pc:sldMkLst>
          <pc:docMk/>
          <pc:sldMk cId="3850927399" sldId="278"/>
        </pc:sldMkLst>
      </pc:sldChg>
      <pc:sldChg chg="addSp delSp modSp add modAnim">
        <pc:chgData name="مرام العمري" userId="4b75b16303ba61f7" providerId="LiveId" clId="{9D86703D-D67C-4A78-969D-E26B3D0212C7}" dt="2018-11-10T11:22:42.938" v="60" actId="207"/>
        <pc:sldMkLst>
          <pc:docMk/>
          <pc:sldMk cId="2295612886" sldId="279"/>
        </pc:sldMkLst>
        <pc:spChg chg="mod">
          <ac:chgData name="مرام العمري" userId="4b75b16303ba61f7" providerId="LiveId" clId="{9D86703D-D67C-4A78-969D-E26B3D0212C7}" dt="2018-11-10T11:20:32.293" v="42" actId="27636"/>
          <ac:spMkLst>
            <pc:docMk/>
            <pc:sldMk cId="2295612886" sldId="279"/>
            <ac:spMk id="2" creationId="{7F7BC49F-3F45-4EE4-A1F9-B85F98407909}"/>
          </ac:spMkLst>
        </pc:spChg>
        <pc:spChg chg="del">
          <ac:chgData name="مرام العمري" userId="4b75b16303ba61f7" providerId="LiveId" clId="{9D86703D-D67C-4A78-969D-E26B3D0212C7}" dt="2018-11-10T11:20:48.927" v="43" actId="478"/>
          <ac:spMkLst>
            <pc:docMk/>
            <pc:sldMk cId="2295612886" sldId="279"/>
            <ac:spMk id="3" creationId="{66D74873-14BC-461F-A149-EE364B18E795}"/>
          </ac:spMkLst>
        </pc:spChg>
        <pc:spChg chg="add mod">
          <ac:chgData name="مرام العمري" userId="4b75b16303ba61f7" providerId="LiveId" clId="{9D86703D-D67C-4A78-969D-E26B3D0212C7}" dt="2018-11-10T11:20:57.606" v="46" actId="1076"/>
          <ac:spMkLst>
            <pc:docMk/>
            <pc:sldMk cId="2295612886" sldId="279"/>
            <ac:spMk id="4" creationId="{053147C6-88CE-4918-AA6F-702BDF2FC19A}"/>
          </ac:spMkLst>
        </pc:spChg>
        <pc:spChg chg="add mod">
          <ac:chgData name="مرام العمري" userId="4b75b16303ba61f7" providerId="LiveId" clId="{9D86703D-D67C-4A78-969D-E26B3D0212C7}" dt="2018-11-10T11:22:33.193" v="58" actId="207"/>
          <ac:spMkLst>
            <pc:docMk/>
            <pc:sldMk cId="2295612886" sldId="279"/>
            <ac:spMk id="6" creationId="{14A48173-9B3A-46B5-8187-A950693AA0F3}"/>
          </ac:spMkLst>
        </pc:spChg>
        <pc:spChg chg="add mod">
          <ac:chgData name="مرام العمري" userId="4b75b16303ba61f7" providerId="LiveId" clId="{9D86703D-D67C-4A78-969D-E26B3D0212C7}" dt="2018-11-10T11:22:01.235" v="56" actId="20577"/>
          <ac:spMkLst>
            <pc:docMk/>
            <pc:sldMk cId="2295612886" sldId="279"/>
            <ac:spMk id="8" creationId="{3F0266C7-4C7B-435A-A75B-308966B6A153}"/>
          </ac:spMkLst>
        </pc:spChg>
        <pc:spChg chg="add mod">
          <ac:chgData name="مرام العمري" userId="4b75b16303ba61f7" providerId="LiveId" clId="{9D86703D-D67C-4A78-969D-E26B3D0212C7}" dt="2018-11-10T11:22:42.938" v="60" actId="207"/>
          <ac:spMkLst>
            <pc:docMk/>
            <pc:sldMk cId="2295612886" sldId="279"/>
            <ac:spMk id="10" creationId="{D7F9CE88-0292-495C-BB49-A521FD9CDE7A}"/>
          </ac:spMkLst>
        </pc:spChg>
        <pc:picChg chg="add mod">
          <ac:chgData name="مرام العمري" userId="4b75b16303ba61f7" providerId="LiveId" clId="{9D86703D-D67C-4A78-969D-E26B3D0212C7}" dt="2018-11-10T11:21:23.970" v="49" actId="207"/>
          <ac:picMkLst>
            <pc:docMk/>
            <pc:sldMk cId="2295612886" sldId="279"/>
            <ac:picMk id="5" creationId="{DE28D829-FCE9-4894-9777-7415412FC4D4}"/>
          </ac:picMkLst>
        </pc:picChg>
        <pc:picChg chg="add mod">
          <ac:chgData name="مرام العمري" userId="4b75b16303ba61f7" providerId="LiveId" clId="{9D86703D-D67C-4A78-969D-E26B3D0212C7}" dt="2018-11-10T11:21:53.843" v="55" actId="1076"/>
          <ac:picMkLst>
            <pc:docMk/>
            <pc:sldMk cId="2295612886" sldId="279"/>
            <ac:picMk id="7" creationId="{BEE13DF0-EA45-48AB-847D-F4133160CD49}"/>
          </ac:picMkLst>
        </pc:picChg>
        <pc:picChg chg="add mod">
          <ac:chgData name="مرام العمري" userId="4b75b16303ba61f7" providerId="LiveId" clId="{9D86703D-D67C-4A78-969D-E26B3D0212C7}" dt="2018-11-10T11:21:23.970" v="49" actId="207"/>
          <ac:picMkLst>
            <pc:docMk/>
            <pc:sldMk cId="2295612886" sldId="279"/>
            <ac:picMk id="9" creationId="{6D045361-9D95-4156-92F1-D0AABF9F725A}"/>
          </ac:picMkLst>
        </pc:picChg>
      </pc:sldChg>
      <pc:sldChg chg="addSp delSp modSp add modAnim">
        <pc:chgData name="مرام العمري" userId="4b75b16303ba61f7" providerId="LiveId" clId="{9D86703D-D67C-4A78-969D-E26B3D0212C7}" dt="2018-11-10T11:24:41.464" v="78" actId="1076"/>
        <pc:sldMkLst>
          <pc:docMk/>
          <pc:sldMk cId="315605235" sldId="280"/>
        </pc:sldMkLst>
        <pc:spChg chg="mod">
          <ac:chgData name="مرام العمري" userId="4b75b16303ba61f7" providerId="LiveId" clId="{9D86703D-D67C-4A78-969D-E26B3D0212C7}" dt="2018-11-10T11:23:24.310" v="68" actId="207"/>
          <ac:spMkLst>
            <pc:docMk/>
            <pc:sldMk cId="315605235" sldId="280"/>
            <ac:spMk id="2" creationId="{D9AECE4C-8228-4405-A6C9-A9D92115776C}"/>
          </ac:spMkLst>
        </pc:spChg>
        <pc:spChg chg="del">
          <ac:chgData name="مرام العمري" userId="4b75b16303ba61f7" providerId="LiveId" clId="{9D86703D-D67C-4A78-969D-E26B3D0212C7}" dt="2018-11-10T11:23:27.420" v="69" actId="478"/>
          <ac:spMkLst>
            <pc:docMk/>
            <pc:sldMk cId="315605235" sldId="280"/>
            <ac:spMk id="3" creationId="{ECD0ED48-C9F7-4F19-B970-4A50A4C98392}"/>
          </ac:spMkLst>
        </pc:spChg>
        <pc:spChg chg="add mod">
          <ac:chgData name="مرام العمري" userId="4b75b16303ba61f7" providerId="LiveId" clId="{9D86703D-D67C-4A78-969D-E26B3D0212C7}" dt="2018-11-10T11:23:43.915" v="72" actId="207"/>
          <ac:spMkLst>
            <pc:docMk/>
            <pc:sldMk cId="315605235" sldId="280"/>
            <ac:spMk id="5" creationId="{2EAAE30F-6262-4D3B-B804-E2E4A81BDA76}"/>
          </ac:spMkLst>
        </pc:spChg>
        <pc:spChg chg="add mod">
          <ac:chgData name="مرام العمري" userId="4b75b16303ba61f7" providerId="LiveId" clId="{9D86703D-D67C-4A78-969D-E26B3D0212C7}" dt="2018-11-10T11:24:41.464" v="78" actId="1076"/>
          <ac:spMkLst>
            <pc:docMk/>
            <pc:sldMk cId="315605235" sldId="280"/>
            <ac:spMk id="6" creationId="{3BBADEC3-03F4-440E-9811-AC2BC6BB9654}"/>
          </ac:spMkLst>
        </pc:spChg>
        <pc:spChg chg="add mod">
          <ac:chgData name="مرام العمري" userId="4b75b16303ba61f7" providerId="LiveId" clId="{9D86703D-D67C-4A78-969D-E26B3D0212C7}" dt="2018-11-10T11:23:43.915" v="72" actId="207"/>
          <ac:spMkLst>
            <pc:docMk/>
            <pc:sldMk cId="315605235" sldId="280"/>
            <ac:spMk id="7" creationId="{AA8BC46C-960E-4764-B0BF-66B9462B64A0}"/>
          </ac:spMkLst>
        </pc:spChg>
        <pc:spChg chg="add mod">
          <ac:chgData name="مرام العمري" userId="4b75b16303ba61f7" providerId="LiveId" clId="{9D86703D-D67C-4A78-969D-E26B3D0212C7}" dt="2018-11-10T11:23:43.915" v="72" actId="207"/>
          <ac:spMkLst>
            <pc:docMk/>
            <pc:sldMk cId="315605235" sldId="280"/>
            <ac:spMk id="8" creationId="{69B2BBB9-AFBE-4459-8470-B81D5B181080}"/>
          </ac:spMkLst>
        </pc:spChg>
        <pc:picChg chg="add mod">
          <ac:chgData name="مرام العمري" userId="4b75b16303ba61f7" providerId="LiveId" clId="{9D86703D-D67C-4A78-969D-E26B3D0212C7}" dt="2018-11-10T11:24:09.390" v="73" actId="207"/>
          <ac:picMkLst>
            <pc:docMk/>
            <pc:sldMk cId="315605235" sldId="280"/>
            <ac:picMk id="4" creationId="{67FD83C4-5830-4758-854F-E9BF31767D4A}"/>
          </ac:picMkLst>
        </pc:picChg>
      </pc:sldChg>
      <pc:sldChg chg="addSp delSp modSp add modAnim">
        <pc:chgData name="مرام العمري" userId="4b75b16303ba61f7" providerId="LiveId" clId="{9D86703D-D67C-4A78-969D-E26B3D0212C7}" dt="2018-11-10T11:28:25.374" v="141" actId="1076"/>
        <pc:sldMkLst>
          <pc:docMk/>
          <pc:sldMk cId="281305880" sldId="281"/>
        </pc:sldMkLst>
        <pc:spChg chg="del">
          <ac:chgData name="مرام العمري" userId="4b75b16303ba61f7" providerId="LiveId" clId="{9D86703D-D67C-4A78-969D-E26B3D0212C7}" dt="2018-11-10T11:25:39.776" v="93" actId="478"/>
          <ac:spMkLst>
            <pc:docMk/>
            <pc:sldMk cId="281305880" sldId="281"/>
            <ac:spMk id="2" creationId="{890DFEF9-A73A-4DA7-8025-A6CF8D315844}"/>
          </ac:spMkLst>
        </pc:spChg>
        <pc:spChg chg="del">
          <ac:chgData name="مرام العمري" userId="4b75b16303ba61f7" providerId="LiveId" clId="{9D86703D-D67C-4A78-969D-E26B3D0212C7}" dt="2018-11-10T11:25:54.194" v="96" actId="478"/>
          <ac:spMkLst>
            <pc:docMk/>
            <pc:sldMk cId="281305880" sldId="281"/>
            <ac:spMk id="3" creationId="{FCBC6CC3-7156-4AF8-9AE9-18B019BA6DD8}"/>
          </ac:spMkLst>
        </pc:spChg>
        <pc:spChg chg="add mod">
          <ac:chgData name="مرام العمري" userId="4b75b16303ba61f7" providerId="LiveId" clId="{9D86703D-D67C-4A78-969D-E26B3D0212C7}" dt="2018-11-10T11:25:58.484" v="97" actId="207"/>
          <ac:spMkLst>
            <pc:docMk/>
            <pc:sldMk cId="281305880" sldId="281"/>
            <ac:spMk id="4" creationId="{7EADDC0C-02FE-422C-ACD5-A706A92869B2}"/>
          </ac:spMkLst>
        </pc:spChg>
        <pc:spChg chg="add mod">
          <ac:chgData name="مرام العمري" userId="4b75b16303ba61f7" providerId="LiveId" clId="{9D86703D-D67C-4A78-969D-E26B3D0212C7}" dt="2018-11-10T11:27:31.847" v="125" actId="1076"/>
          <ac:spMkLst>
            <pc:docMk/>
            <pc:sldMk cId="281305880" sldId="281"/>
            <ac:spMk id="5" creationId="{B6F22D9E-E674-4B6C-8A73-6386693BE643}"/>
          </ac:spMkLst>
        </pc:spChg>
        <pc:spChg chg="add mod">
          <ac:chgData name="مرام العمري" userId="4b75b16303ba61f7" providerId="LiveId" clId="{9D86703D-D67C-4A78-969D-E26B3D0212C7}" dt="2018-11-10T11:28:09.924" v="139" actId="1076"/>
          <ac:spMkLst>
            <pc:docMk/>
            <pc:sldMk cId="281305880" sldId="281"/>
            <ac:spMk id="6" creationId="{FF30705E-2F74-46DD-80F6-4D60689D824B}"/>
          </ac:spMkLst>
        </pc:spChg>
        <pc:spChg chg="add mod">
          <ac:chgData name="مرام العمري" userId="4b75b16303ba61f7" providerId="LiveId" clId="{9D86703D-D67C-4A78-969D-E26B3D0212C7}" dt="2018-11-10T11:28:00.065" v="136" actId="1076"/>
          <ac:spMkLst>
            <pc:docMk/>
            <pc:sldMk cId="281305880" sldId="281"/>
            <ac:spMk id="7" creationId="{DA8D405B-6C56-4F43-93FD-A452543D196D}"/>
          </ac:spMkLst>
        </pc:spChg>
        <pc:spChg chg="add mod">
          <ac:chgData name="مرام العمري" userId="4b75b16303ba61f7" providerId="LiveId" clId="{9D86703D-D67C-4A78-969D-E26B3D0212C7}" dt="2018-11-10T11:28:25.374" v="141" actId="1076"/>
          <ac:spMkLst>
            <pc:docMk/>
            <pc:sldMk cId="281305880" sldId="281"/>
            <ac:spMk id="8" creationId="{C613B3D0-31CD-4425-9F93-B844712201D9}"/>
          </ac:spMkLst>
        </pc:spChg>
      </pc:sldChg>
      <pc:sldChg chg="addSp delSp modSp add modAnim">
        <pc:chgData name="مرام العمري" userId="4b75b16303ba61f7" providerId="LiveId" clId="{9D86703D-D67C-4A78-969D-E26B3D0212C7}" dt="2018-11-10T11:29:43.403" v="164" actId="1076"/>
        <pc:sldMkLst>
          <pc:docMk/>
          <pc:sldMk cId="1170537948" sldId="282"/>
        </pc:sldMkLst>
        <pc:spChg chg="mod">
          <ac:chgData name="مرام العمري" userId="4b75b16303ba61f7" providerId="LiveId" clId="{9D86703D-D67C-4A78-969D-E26B3D0212C7}" dt="2018-11-10T11:29:38.983" v="163" actId="1076"/>
          <ac:spMkLst>
            <pc:docMk/>
            <pc:sldMk cId="1170537948" sldId="282"/>
            <ac:spMk id="2" creationId="{57E0DA0D-31B3-4383-BB0C-867DB7211C43}"/>
          </ac:spMkLst>
        </pc:spChg>
        <pc:spChg chg="del mod">
          <ac:chgData name="مرام العمري" userId="4b75b16303ba61f7" providerId="LiveId" clId="{9D86703D-D67C-4A78-969D-E26B3D0212C7}" dt="2018-11-10T11:29:17.206" v="157" actId="478"/>
          <ac:spMkLst>
            <pc:docMk/>
            <pc:sldMk cId="1170537948" sldId="282"/>
            <ac:spMk id="3" creationId="{32EC6B04-8279-4FD9-9A32-D1553EFF3504}"/>
          </ac:spMkLst>
        </pc:spChg>
        <pc:spChg chg="add mod">
          <ac:chgData name="مرام العمري" userId="4b75b16303ba61f7" providerId="LiveId" clId="{9D86703D-D67C-4A78-969D-E26B3D0212C7}" dt="2018-11-10T11:29:31.283" v="160" actId="1076"/>
          <ac:spMkLst>
            <pc:docMk/>
            <pc:sldMk cId="1170537948" sldId="282"/>
            <ac:spMk id="4" creationId="{2F905D7B-AB2C-4541-8FE7-8EB706CA3F3E}"/>
          </ac:spMkLst>
        </pc:spChg>
        <pc:spChg chg="add mod">
          <ac:chgData name="مرام العمري" userId="4b75b16303ba61f7" providerId="LiveId" clId="{9D86703D-D67C-4A78-969D-E26B3D0212C7}" dt="2018-11-10T11:29:43.403" v="164" actId="1076"/>
          <ac:spMkLst>
            <pc:docMk/>
            <pc:sldMk cId="1170537948" sldId="282"/>
            <ac:spMk id="5" creationId="{7749B484-D856-4B9A-9E12-45DF13ABAFBB}"/>
          </ac:spMkLst>
        </pc:spChg>
      </pc:sldChg>
      <pc:sldChg chg="addSp delSp modSp add modAnim">
        <pc:chgData name="مرام العمري" userId="4b75b16303ba61f7" providerId="LiveId" clId="{9D86703D-D67C-4A78-969D-E26B3D0212C7}" dt="2018-11-10T11:32:42.045" v="214" actId="113"/>
        <pc:sldMkLst>
          <pc:docMk/>
          <pc:sldMk cId="4026550857" sldId="283"/>
        </pc:sldMkLst>
        <pc:spChg chg="mod">
          <ac:chgData name="مرام العمري" userId="4b75b16303ba61f7" providerId="LiveId" clId="{9D86703D-D67C-4A78-969D-E26B3D0212C7}" dt="2018-11-10T11:32:42.045" v="214" actId="113"/>
          <ac:spMkLst>
            <pc:docMk/>
            <pc:sldMk cId="4026550857" sldId="283"/>
            <ac:spMk id="2" creationId="{E8AD6E9F-997D-4F67-B781-1E098B5711C6}"/>
          </ac:spMkLst>
        </pc:spChg>
        <pc:spChg chg="del">
          <ac:chgData name="مرام العمري" userId="4b75b16303ba61f7" providerId="LiveId" clId="{9D86703D-D67C-4A78-969D-E26B3D0212C7}" dt="2018-11-10T11:30:43.185" v="171" actId="478"/>
          <ac:spMkLst>
            <pc:docMk/>
            <pc:sldMk cId="4026550857" sldId="283"/>
            <ac:spMk id="3" creationId="{8A05A558-6DD6-4FD8-860E-757414FC2FD8}"/>
          </ac:spMkLst>
        </pc:spChg>
        <pc:spChg chg="add mod">
          <ac:chgData name="مرام العمري" userId="4b75b16303ba61f7" providerId="LiveId" clId="{9D86703D-D67C-4A78-969D-E26B3D0212C7}" dt="2018-11-10T11:30:55.586" v="174" actId="207"/>
          <ac:spMkLst>
            <pc:docMk/>
            <pc:sldMk cId="4026550857" sldId="283"/>
            <ac:spMk id="4" creationId="{B85710DF-1CD2-488C-AF18-85C4219D5294}"/>
          </ac:spMkLst>
        </pc:spChg>
        <pc:spChg chg="add mod">
          <ac:chgData name="مرام العمري" userId="4b75b16303ba61f7" providerId="LiveId" clId="{9D86703D-D67C-4A78-969D-E26B3D0212C7}" dt="2018-11-10T11:30:55.586" v="174" actId="207"/>
          <ac:spMkLst>
            <pc:docMk/>
            <pc:sldMk cId="4026550857" sldId="283"/>
            <ac:spMk id="5" creationId="{4216EED2-9372-417D-AF10-49EE22AFD192}"/>
          </ac:spMkLst>
        </pc:spChg>
        <pc:spChg chg="add mod">
          <ac:chgData name="مرام العمري" userId="4b75b16303ba61f7" providerId="LiveId" clId="{9D86703D-D67C-4A78-969D-E26B3D0212C7}" dt="2018-11-10T11:32:09.043" v="195" actId="20577"/>
          <ac:spMkLst>
            <pc:docMk/>
            <pc:sldMk cId="4026550857" sldId="283"/>
            <ac:spMk id="6" creationId="{BC60FE32-C040-43B7-8E18-3C13F3B98ED9}"/>
          </ac:spMkLst>
        </pc:spChg>
        <pc:spChg chg="add del">
          <ac:chgData name="مرام العمري" userId="4b75b16303ba61f7" providerId="LiveId" clId="{9D86703D-D67C-4A78-969D-E26B3D0212C7}" dt="2018-11-10T11:31:19.576" v="176"/>
          <ac:spMkLst>
            <pc:docMk/>
            <pc:sldMk cId="4026550857" sldId="283"/>
            <ac:spMk id="7" creationId="{D82740D1-B4FF-4542-9D30-9EC2448FE166}"/>
          </ac:spMkLst>
        </pc:spChg>
        <pc:spChg chg="add del">
          <ac:chgData name="مرام العمري" userId="4b75b16303ba61f7" providerId="LiveId" clId="{9D86703D-D67C-4A78-969D-E26B3D0212C7}" dt="2018-11-10T11:31:19.576" v="176"/>
          <ac:spMkLst>
            <pc:docMk/>
            <pc:sldMk cId="4026550857" sldId="283"/>
            <ac:spMk id="8" creationId="{BD63790A-465B-4BB3-8E6A-3E63AE8A55AC}"/>
          </ac:spMkLst>
        </pc:spChg>
        <pc:spChg chg="add del">
          <ac:chgData name="مرام العمري" userId="4b75b16303ba61f7" providerId="LiveId" clId="{9D86703D-D67C-4A78-969D-E26B3D0212C7}" dt="2018-11-10T11:31:19.576" v="176"/>
          <ac:spMkLst>
            <pc:docMk/>
            <pc:sldMk cId="4026550857" sldId="283"/>
            <ac:spMk id="9" creationId="{1A22DDCF-EF24-4B5F-B024-D89F9C72C0EC}"/>
          </ac:spMkLst>
        </pc:spChg>
        <pc:spChg chg="add mod">
          <ac:chgData name="مرام العمري" userId="4b75b16303ba61f7" providerId="LiveId" clId="{9D86703D-D67C-4A78-969D-E26B3D0212C7}" dt="2018-11-10T11:32:19.675" v="197" actId="1076"/>
          <ac:spMkLst>
            <pc:docMk/>
            <pc:sldMk cId="4026550857" sldId="283"/>
            <ac:spMk id="10" creationId="{7F2A25FE-0E63-420B-A4A3-EE8EA3FB185B}"/>
          </ac:spMkLst>
        </pc:spChg>
      </pc:sldChg>
      <pc:sldChg chg="addSp delSp modSp add delAnim modAnim">
        <pc:chgData name="مرام العمري" userId="4b75b16303ba61f7" providerId="LiveId" clId="{9D86703D-D67C-4A78-969D-E26B3D0212C7}" dt="2018-11-10T11:37:58.439" v="284" actId="207"/>
        <pc:sldMkLst>
          <pc:docMk/>
          <pc:sldMk cId="1249033596" sldId="284"/>
        </pc:sldMkLst>
        <pc:spChg chg="del">
          <ac:chgData name="مرام العمري" userId="4b75b16303ba61f7" providerId="LiveId" clId="{9D86703D-D67C-4A78-969D-E26B3D0212C7}" dt="2018-11-10T11:33:26.355" v="222" actId="478"/>
          <ac:spMkLst>
            <pc:docMk/>
            <pc:sldMk cId="1249033596" sldId="284"/>
            <ac:spMk id="2" creationId="{20FD8B50-98AE-4B73-B77B-8C4DFFBE7929}"/>
          </ac:spMkLst>
        </pc:spChg>
        <pc:spChg chg="del mod">
          <ac:chgData name="مرام العمري" userId="4b75b16303ba61f7" providerId="LiveId" clId="{9D86703D-D67C-4A78-969D-E26B3D0212C7}" dt="2018-11-10T11:33:30.957" v="224" actId="478"/>
          <ac:spMkLst>
            <pc:docMk/>
            <pc:sldMk cId="1249033596" sldId="284"/>
            <ac:spMk id="3" creationId="{FF14F183-C88D-457A-B14D-DF52903860D3}"/>
          </ac:spMkLst>
        </pc:spChg>
        <pc:spChg chg="add mod">
          <ac:chgData name="مرام العمري" userId="4b75b16303ba61f7" providerId="LiveId" clId="{9D86703D-D67C-4A78-969D-E26B3D0212C7}" dt="2018-11-10T11:37:58.439" v="284" actId="207"/>
          <ac:spMkLst>
            <pc:docMk/>
            <pc:sldMk cId="1249033596" sldId="284"/>
            <ac:spMk id="4" creationId="{18368C4E-BF45-4A33-B403-03312CBCAF79}"/>
          </ac:spMkLst>
        </pc:spChg>
        <pc:spChg chg="add del mod">
          <ac:chgData name="مرام العمري" userId="4b75b16303ba61f7" providerId="LiveId" clId="{9D86703D-D67C-4A78-969D-E26B3D0212C7}" dt="2018-11-10T11:37:38.859" v="281"/>
          <ac:spMkLst>
            <pc:docMk/>
            <pc:sldMk cId="1249033596" sldId="284"/>
            <ac:spMk id="10" creationId="{C1D7BD2A-5DD0-47DD-A148-3B5DF195DE67}"/>
          </ac:spMkLst>
        </pc:spChg>
        <pc:spChg chg="add mod">
          <ac:chgData name="مرام العمري" userId="4b75b16303ba61f7" providerId="LiveId" clId="{9D86703D-D67C-4A78-969D-E26B3D0212C7}" dt="2018-11-10T11:36:10.209" v="254" actId="20577"/>
          <ac:spMkLst>
            <pc:docMk/>
            <pc:sldMk cId="1249033596" sldId="284"/>
            <ac:spMk id="11" creationId="{16174D60-F364-4A3F-BB83-FDDF2D81F853}"/>
          </ac:spMkLst>
        </pc:spChg>
        <pc:spChg chg="add mod">
          <ac:chgData name="مرام العمري" userId="4b75b16303ba61f7" providerId="LiveId" clId="{9D86703D-D67C-4A78-969D-E26B3D0212C7}" dt="2018-11-10T11:34:23.018" v="234" actId="2085"/>
          <ac:spMkLst>
            <pc:docMk/>
            <pc:sldMk cId="1249033596" sldId="284"/>
            <ac:spMk id="12" creationId="{38B01ABB-7B3A-420E-A1BE-8474F77A8282}"/>
          </ac:spMkLst>
        </pc:spChg>
        <pc:spChg chg="add mod">
          <ac:chgData name="مرام العمري" userId="4b75b16303ba61f7" providerId="LiveId" clId="{9D86703D-D67C-4A78-969D-E26B3D0212C7}" dt="2018-11-10T11:36:19.211" v="256" actId="1076"/>
          <ac:spMkLst>
            <pc:docMk/>
            <pc:sldMk cId="1249033596" sldId="284"/>
            <ac:spMk id="13" creationId="{A71D3BEB-787A-4932-B322-338A1F416E51}"/>
          </ac:spMkLst>
        </pc:spChg>
        <pc:spChg chg="add mod">
          <ac:chgData name="مرام العمري" userId="4b75b16303ba61f7" providerId="LiveId" clId="{9D86703D-D67C-4A78-969D-E26B3D0212C7}" dt="2018-11-10T11:37:08.617" v="274" actId="1076"/>
          <ac:spMkLst>
            <pc:docMk/>
            <pc:sldMk cId="1249033596" sldId="284"/>
            <ac:spMk id="14" creationId="{D9381B52-24D6-493E-BE32-0AA0501FBF95}"/>
          </ac:spMkLst>
        </pc:spChg>
        <pc:spChg chg="add mod">
          <ac:chgData name="مرام العمري" userId="4b75b16303ba61f7" providerId="LiveId" clId="{9D86703D-D67C-4A78-969D-E26B3D0212C7}" dt="2018-11-10T11:36:24.637" v="257" actId="1076"/>
          <ac:spMkLst>
            <pc:docMk/>
            <pc:sldMk cId="1249033596" sldId="284"/>
            <ac:spMk id="15" creationId="{3F4664B7-A085-4E08-8A82-836DFFBA6B37}"/>
          </ac:spMkLst>
        </pc:spChg>
        <pc:spChg chg="add mod">
          <ac:chgData name="مرام العمري" userId="4b75b16303ba61f7" providerId="LiveId" clId="{9D86703D-D67C-4A78-969D-E26B3D0212C7}" dt="2018-11-10T11:37:46.385" v="282" actId="1076"/>
          <ac:spMkLst>
            <pc:docMk/>
            <pc:sldMk cId="1249033596" sldId="284"/>
            <ac:spMk id="16" creationId="{B9CE4CA8-0D00-4A66-867D-A2535E971718}"/>
          </ac:spMkLst>
        </pc:spChg>
        <pc:spChg chg="add mod">
          <ac:chgData name="مرام العمري" userId="4b75b16303ba61f7" providerId="LiveId" clId="{9D86703D-D67C-4A78-969D-E26B3D0212C7}" dt="2018-11-10T11:35:49.289" v="248" actId="14100"/>
          <ac:spMkLst>
            <pc:docMk/>
            <pc:sldMk cId="1249033596" sldId="284"/>
            <ac:spMk id="17" creationId="{F879AB21-EF4C-430D-A4F7-FFDDA465B088}"/>
          </ac:spMkLst>
        </pc:spChg>
        <pc:cxnChg chg="add mod">
          <ac:chgData name="مرام العمري" userId="4b75b16303ba61f7" providerId="LiveId" clId="{9D86703D-D67C-4A78-969D-E26B3D0212C7}" dt="2018-11-10T11:34:09.069" v="232" actId="208"/>
          <ac:cxnSpMkLst>
            <pc:docMk/>
            <pc:sldMk cId="1249033596" sldId="284"/>
            <ac:cxnSpMk id="5" creationId="{53DB0C29-865C-48E4-8840-86DA5E1A6A6B}"/>
          </ac:cxnSpMkLst>
        </pc:cxnChg>
        <pc:cxnChg chg="add mod">
          <ac:chgData name="مرام العمري" userId="4b75b16303ba61f7" providerId="LiveId" clId="{9D86703D-D67C-4A78-969D-E26B3D0212C7}" dt="2018-11-10T11:34:09.069" v="232" actId="208"/>
          <ac:cxnSpMkLst>
            <pc:docMk/>
            <pc:sldMk cId="1249033596" sldId="284"/>
            <ac:cxnSpMk id="6" creationId="{2046BE23-0EEE-499B-BDAD-C71BDE32EE84}"/>
          </ac:cxnSpMkLst>
        </pc:cxnChg>
        <pc:cxnChg chg="add mod">
          <ac:chgData name="مرام العمري" userId="4b75b16303ba61f7" providerId="LiveId" clId="{9D86703D-D67C-4A78-969D-E26B3D0212C7}" dt="2018-11-10T11:34:09.069" v="232" actId="208"/>
          <ac:cxnSpMkLst>
            <pc:docMk/>
            <pc:sldMk cId="1249033596" sldId="284"/>
            <ac:cxnSpMk id="7" creationId="{4EF1B3F2-F1D5-40FE-BB35-5B54B756A1CB}"/>
          </ac:cxnSpMkLst>
        </pc:cxnChg>
        <pc:cxnChg chg="add mod">
          <ac:chgData name="مرام العمري" userId="4b75b16303ba61f7" providerId="LiveId" clId="{9D86703D-D67C-4A78-969D-E26B3D0212C7}" dt="2018-11-10T11:34:09.069" v="232" actId="208"/>
          <ac:cxnSpMkLst>
            <pc:docMk/>
            <pc:sldMk cId="1249033596" sldId="284"/>
            <ac:cxnSpMk id="8" creationId="{11BD9FA6-27E1-4018-82A5-8B977613C9FC}"/>
          </ac:cxnSpMkLst>
        </pc:cxnChg>
        <pc:cxnChg chg="add mod">
          <ac:chgData name="مرام العمري" userId="4b75b16303ba61f7" providerId="LiveId" clId="{9D86703D-D67C-4A78-969D-E26B3D0212C7}" dt="2018-11-10T11:34:09.069" v="232" actId="208"/>
          <ac:cxnSpMkLst>
            <pc:docMk/>
            <pc:sldMk cId="1249033596" sldId="284"/>
            <ac:cxnSpMk id="9" creationId="{2309F5E6-F965-4EC7-B4F0-A666560590F7}"/>
          </ac:cxnSpMkLst>
        </pc:cxnChg>
      </pc:sldChg>
      <pc:sldChg chg="addSp delSp modSp add delAnim modAnim">
        <pc:chgData name="مرام العمري" userId="4b75b16303ba61f7" providerId="LiveId" clId="{9D86703D-D67C-4A78-969D-E26B3D0212C7}" dt="2018-11-10T11:43:41.665" v="357" actId="1076"/>
        <pc:sldMkLst>
          <pc:docMk/>
          <pc:sldMk cId="1341930057" sldId="285"/>
        </pc:sldMkLst>
        <pc:spChg chg="del">
          <ac:chgData name="مرام العمري" userId="4b75b16303ba61f7" providerId="LiveId" clId="{9D86703D-D67C-4A78-969D-E26B3D0212C7}" dt="2018-11-10T11:38:40.095" v="291" actId="478"/>
          <ac:spMkLst>
            <pc:docMk/>
            <pc:sldMk cId="1341930057" sldId="285"/>
            <ac:spMk id="2" creationId="{B89746A4-6471-46C6-99B6-0F8E779072B7}"/>
          </ac:spMkLst>
        </pc:spChg>
        <pc:spChg chg="del">
          <ac:chgData name="مرام العمري" userId="4b75b16303ba61f7" providerId="LiveId" clId="{9D86703D-D67C-4A78-969D-E26B3D0212C7}" dt="2018-11-10T11:39:44.030" v="314" actId="478"/>
          <ac:spMkLst>
            <pc:docMk/>
            <pc:sldMk cId="1341930057" sldId="285"/>
            <ac:spMk id="3" creationId="{1ADCF3CF-E8C9-40DD-B01E-1007C300F048}"/>
          </ac:spMkLst>
        </pc:spChg>
        <pc:spChg chg="add del">
          <ac:chgData name="مرام العمري" userId="4b75b16303ba61f7" providerId="LiveId" clId="{9D86703D-D67C-4A78-969D-E26B3D0212C7}" dt="2018-11-10T11:38:45.273" v="293"/>
          <ac:spMkLst>
            <pc:docMk/>
            <pc:sldMk cId="1341930057" sldId="285"/>
            <ac:spMk id="4" creationId="{0130C720-034A-48D5-BF10-A3D0FC5F2C80}"/>
          </ac:spMkLst>
        </pc:spChg>
        <pc:spChg chg="add mod">
          <ac:chgData name="مرام العمري" userId="4b75b16303ba61f7" providerId="LiveId" clId="{9D86703D-D67C-4A78-969D-E26B3D0212C7}" dt="2018-11-10T11:39:39.989" v="313" actId="1076"/>
          <ac:spMkLst>
            <pc:docMk/>
            <pc:sldMk cId="1341930057" sldId="285"/>
            <ac:spMk id="5" creationId="{93B27034-3B1D-40A9-B2CC-A61CAF7006B5}"/>
          </ac:spMkLst>
        </pc:spChg>
        <pc:spChg chg="add del mod">
          <ac:chgData name="مرام العمري" userId="4b75b16303ba61f7" providerId="LiveId" clId="{9D86703D-D67C-4A78-969D-E26B3D0212C7}" dt="2018-11-10T11:42:38.952" v="348" actId="478"/>
          <ac:spMkLst>
            <pc:docMk/>
            <pc:sldMk cId="1341930057" sldId="285"/>
            <ac:spMk id="11" creationId="{FA2556E1-F7B2-4F97-B9F6-217F840C0D1C}"/>
          </ac:spMkLst>
        </pc:spChg>
        <pc:spChg chg="add mod">
          <ac:chgData name="مرام العمري" userId="4b75b16303ba61f7" providerId="LiveId" clId="{9D86703D-D67C-4A78-969D-E26B3D0212C7}" dt="2018-11-10T11:42:29.354" v="346" actId="20577"/>
          <ac:spMkLst>
            <pc:docMk/>
            <pc:sldMk cId="1341930057" sldId="285"/>
            <ac:spMk id="12" creationId="{B436F60C-3A6C-4148-B147-F414A9CC76D5}"/>
          </ac:spMkLst>
        </pc:spChg>
        <pc:spChg chg="add mod">
          <ac:chgData name="مرام العمري" userId="4b75b16303ba61f7" providerId="LiveId" clId="{9D86703D-D67C-4A78-969D-E26B3D0212C7}" dt="2018-11-10T11:42:11.878" v="340" actId="20577"/>
          <ac:spMkLst>
            <pc:docMk/>
            <pc:sldMk cId="1341930057" sldId="285"/>
            <ac:spMk id="13" creationId="{A3C10600-1444-4BC7-BEB1-7B653B53A1C6}"/>
          </ac:spMkLst>
        </pc:spChg>
        <pc:spChg chg="add mod">
          <ac:chgData name="مرام العمري" userId="4b75b16303ba61f7" providerId="LiveId" clId="{9D86703D-D67C-4A78-969D-E26B3D0212C7}" dt="2018-11-10T11:42:49.256" v="350" actId="1076"/>
          <ac:spMkLst>
            <pc:docMk/>
            <pc:sldMk cId="1341930057" sldId="285"/>
            <ac:spMk id="14" creationId="{8FFF97EE-F02C-4488-AF89-94AA0E125D68}"/>
          </ac:spMkLst>
        </pc:spChg>
        <pc:spChg chg="add mod">
          <ac:chgData name="مرام العمري" userId="4b75b16303ba61f7" providerId="LiveId" clId="{9D86703D-D67C-4A78-969D-E26B3D0212C7}" dt="2018-11-10T11:43:15.521" v="354" actId="20577"/>
          <ac:spMkLst>
            <pc:docMk/>
            <pc:sldMk cId="1341930057" sldId="285"/>
            <ac:spMk id="15" creationId="{B406DA77-AB7E-44A5-8F34-67363D3A2B79}"/>
          </ac:spMkLst>
        </pc:spChg>
        <pc:spChg chg="add mod">
          <ac:chgData name="مرام العمري" userId="4b75b16303ba61f7" providerId="LiveId" clId="{9D86703D-D67C-4A78-969D-E26B3D0212C7}" dt="2018-11-10T11:41:25.036" v="331" actId="20577"/>
          <ac:spMkLst>
            <pc:docMk/>
            <pc:sldMk cId="1341930057" sldId="285"/>
            <ac:spMk id="16" creationId="{8862FA9F-FD91-402E-A000-39BDA76EB2E0}"/>
          </ac:spMkLst>
        </pc:spChg>
        <pc:spChg chg="add mod">
          <ac:chgData name="مرام العمري" userId="4b75b16303ba61f7" providerId="LiveId" clId="{9D86703D-D67C-4A78-969D-E26B3D0212C7}" dt="2018-11-10T11:41:28.320" v="332" actId="20577"/>
          <ac:spMkLst>
            <pc:docMk/>
            <pc:sldMk cId="1341930057" sldId="285"/>
            <ac:spMk id="17" creationId="{658971B8-8E08-4575-92D3-19BDBF3C5D6B}"/>
          </ac:spMkLst>
        </pc:spChg>
        <pc:spChg chg="add mod">
          <ac:chgData name="مرام العمري" userId="4b75b16303ba61f7" providerId="LiveId" clId="{9D86703D-D67C-4A78-969D-E26B3D0212C7}" dt="2018-11-10T11:43:41.665" v="357" actId="1076"/>
          <ac:spMkLst>
            <pc:docMk/>
            <pc:sldMk cId="1341930057" sldId="285"/>
            <ac:spMk id="18" creationId="{FCA29C6F-907A-45F9-8E0A-9C4D5E041F0F}"/>
          </ac:spMkLst>
        </pc:spChg>
        <pc:cxnChg chg="add mod">
          <ac:chgData name="مرام العمري" userId="4b75b16303ba61f7" providerId="LiveId" clId="{9D86703D-D67C-4A78-969D-E26B3D0212C7}" dt="2018-11-10T11:43:11.216" v="351" actId="14100"/>
          <ac:cxnSpMkLst>
            <pc:docMk/>
            <pc:sldMk cId="1341930057" sldId="285"/>
            <ac:cxnSpMk id="6" creationId="{6307AC95-8B33-45B8-B8A8-5E510E99426D}"/>
          </ac:cxnSpMkLst>
        </pc:cxnChg>
        <pc:cxnChg chg="add mod">
          <ac:chgData name="مرام العمري" userId="4b75b16303ba61f7" providerId="LiveId" clId="{9D86703D-D67C-4A78-969D-E26B3D0212C7}" dt="2018-11-10T11:40:10.589" v="319" actId="2085"/>
          <ac:cxnSpMkLst>
            <pc:docMk/>
            <pc:sldMk cId="1341930057" sldId="285"/>
            <ac:cxnSpMk id="7" creationId="{E8A415AD-7741-422E-8716-659686626DFA}"/>
          </ac:cxnSpMkLst>
        </pc:cxnChg>
        <pc:cxnChg chg="add mod">
          <ac:chgData name="مرام العمري" userId="4b75b16303ba61f7" providerId="LiveId" clId="{9D86703D-D67C-4A78-969D-E26B3D0212C7}" dt="2018-11-10T11:40:10.589" v="319" actId="2085"/>
          <ac:cxnSpMkLst>
            <pc:docMk/>
            <pc:sldMk cId="1341930057" sldId="285"/>
            <ac:cxnSpMk id="8" creationId="{B6E73119-C6B6-4BCB-AC28-0E56E7E5D0B4}"/>
          </ac:cxnSpMkLst>
        </pc:cxnChg>
        <pc:cxnChg chg="add mod">
          <ac:chgData name="مرام العمري" userId="4b75b16303ba61f7" providerId="LiveId" clId="{9D86703D-D67C-4A78-969D-E26B3D0212C7}" dt="2018-11-10T11:40:10.589" v="319" actId="2085"/>
          <ac:cxnSpMkLst>
            <pc:docMk/>
            <pc:sldMk cId="1341930057" sldId="285"/>
            <ac:cxnSpMk id="9" creationId="{30B89210-92E6-4839-8D72-9CD9E8094EF8}"/>
          </ac:cxnSpMkLst>
        </pc:cxnChg>
        <pc:cxnChg chg="add mod">
          <ac:chgData name="مرام العمري" userId="4b75b16303ba61f7" providerId="LiveId" clId="{9D86703D-D67C-4A78-969D-E26B3D0212C7}" dt="2018-11-10T11:40:10.589" v="319" actId="2085"/>
          <ac:cxnSpMkLst>
            <pc:docMk/>
            <pc:sldMk cId="1341930057" sldId="285"/>
            <ac:cxnSpMk id="10" creationId="{AFAFB352-8C13-4DEB-A532-DAA4E49DE936}"/>
          </ac:cxnSpMkLst>
        </pc:cxnChg>
      </pc:sldChg>
      <pc:sldChg chg="addSp delSp modSp add modAnim">
        <pc:chgData name="مرام العمري" userId="4b75b16303ba61f7" providerId="LiveId" clId="{9D86703D-D67C-4A78-969D-E26B3D0212C7}" dt="2018-11-10T11:46:40.067" v="389" actId="207"/>
        <pc:sldMkLst>
          <pc:docMk/>
          <pc:sldMk cId="426653506" sldId="286"/>
        </pc:sldMkLst>
        <pc:spChg chg="mod">
          <ac:chgData name="مرام العمري" userId="4b75b16303ba61f7" providerId="LiveId" clId="{9D86703D-D67C-4A78-969D-E26B3D0212C7}" dt="2018-11-10T11:46:40.067" v="389" actId="207"/>
          <ac:spMkLst>
            <pc:docMk/>
            <pc:sldMk cId="426653506" sldId="286"/>
            <ac:spMk id="2" creationId="{6C032746-2ECA-447D-AC53-20A5674680CA}"/>
          </ac:spMkLst>
        </pc:spChg>
        <pc:spChg chg="del">
          <ac:chgData name="مرام العمري" userId="4b75b16303ba61f7" providerId="LiveId" clId="{9D86703D-D67C-4A78-969D-E26B3D0212C7}" dt="2018-11-10T11:45:56.050" v="382" actId="478"/>
          <ac:spMkLst>
            <pc:docMk/>
            <pc:sldMk cId="426653506" sldId="286"/>
            <ac:spMk id="3" creationId="{CC6CD410-B282-4EF0-B2A3-4D9BE354E6F7}"/>
          </ac:spMkLst>
        </pc:spChg>
        <pc:spChg chg="add mod">
          <ac:chgData name="مرام العمري" userId="4b75b16303ba61f7" providerId="LiveId" clId="{9D86703D-D67C-4A78-969D-E26B3D0212C7}" dt="2018-11-10T11:46:23.118" v="386" actId="1076"/>
          <ac:spMkLst>
            <pc:docMk/>
            <pc:sldMk cId="426653506" sldId="286"/>
            <ac:spMk id="4" creationId="{7E2DB5DA-765C-4CEB-8A0D-5CB485CB2A3A}"/>
          </ac:spMkLst>
        </pc:spChg>
        <pc:spChg chg="add mod">
          <ac:chgData name="مرام العمري" userId="4b75b16303ba61f7" providerId="LiveId" clId="{9D86703D-D67C-4A78-969D-E26B3D0212C7}" dt="2018-11-10T11:46:25.668" v="387" actId="1076"/>
          <ac:spMkLst>
            <pc:docMk/>
            <pc:sldMk cId="426653506" sldId="286"/>
            <ac:spMk id="5" creationId="{D10C49AE-E214-431B-A9D1-62D9ABDD745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2719D-AF30-4695-A0F2-E016FCD97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909853"/>
            <a:ext cx="6815669" cy="2306586"/>
          </a:xfrm>
        </p:spPr>
        <p:txBody>
          <a:bodyPr/>
          <a:lstStyle/>
          <a:p>
            <a:r>
              <a:rPr lang="en-US" sz="6000" b="1" u="sng" dirty="0">
                <a:solidFill>
                  <a:schemeClr val="accent3">
                    <a:lumMod val="50000"/>
                  </a:schemeClr>
                </a:solidFill>
              </a:rPr>
              <a:t>Swaps</a:t>
            </a:r>
            <a:br>
              <a:rPr lang="en-US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Interest Rate Swaps </a:t>
            </a:r>
            <a:b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Commodity Swaps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1960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030F-E2D3-477E-A772-74ABBDCD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EBF2A-466E-4597-BE0B-4D119DC9B0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0569" y="2416029"/>
                <a:ext cx="9806028" cy="3459839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50,000,000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𝑜𝑛𝑐𝑒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𝑡h𝑟𝑒𝑒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𝑏𝑢𝑡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𝑎𝑛𝑛𝑢𝑎𝑙𝑙𝑦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=4% ,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=5% ,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=6%.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𝑰𝒏𝒕𝒆𝒓𝒆𝒔𝒕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𝒑𝒂𝒚𝒎𝒆𝒏𝒕𝒔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600" b="1" i="1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b="1" i="1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i="1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i="1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3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∙50,000,000</m:t>
                          </m:r>
                        </m:num>
                        <m:den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1.04</m:t>
                          </m:r>
                        </m:den>
                      </m:f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3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∙50,000,000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1.05</m:t>
                              </m:r>
                            </m:e>
                            <m:sup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3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3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3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∙50,000,000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3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3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3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=50,000,000</m:t>
                      </m:r>
                      <m:d>
                        <m:dPr>
                          <m:ctrlPr>
                            <a:rPr lang="en-US" sz="23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sz="2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1.04</m:t>
                              </m:r>
                            </m:den>
                          </m:f>
                          <m:r>
                            <a:rPr lang="en-US" sz="23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  <m:sup>
                                  <m:r>
                                    <a:rPr lang="en-US" sz="2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3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3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300" b="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1.06</m:t>
                                  </m:r>
                                </m:e>
                                <m:sup>
                                  <m:r>
                                    <a:rPr lang="en-US" sz="23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EBF2A-466E-4597-BE0B-4D119DC9B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0569" y="2416029"/>
                <a:ext cx="9806028" cy="345983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B207497-F1CA-414A-B1EF-DB12F4C75CB4}"/>
              </a:ext>
            </a:extLst>
          </p:cNvPr>
          <p:cNvSpPr txBox="1">
            <a:spLocks/>
          </p:cNvSpPr>
          <p:nvPr/>
        </p:nvSpPr>
        <p:spPr>
          <a:xfrm>
            <a:off x="4279783" y="3188109"/>
            <a:ext cx="3632433" cy="863773"/>
          </a:xfrm>
          <a:prstGeom prst="rect">
            <a:avLst/>
          </a:prstGeom>
          <a:noFill/>
          <a:ln w="57150" cap="flat" cmpd="sng" algn="ctr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4"/>
                </a:solidFill>
              </a:rPr>
              <a:t>PV of Interest payments</a:t>
            </a:r>
          </a:p>
          <a:p>
            <a:pPr marL="0" indent="0" algn="ctr">
              <a:buFont typeface="Arial"/>
              <a:buNone/>
            </a:pPr>
            <a:r>
              <a:rPr lang="en-US" sz="2000" dirty="0">
                <a:solidFill>
                  <a:schemeClr val="accent4"/>
                </a:solidFill>
              </a:rPr>
              <a:t>By the Swap rate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F23956-FC36-445C-A7E4-30DE445DBE7A}"/>
                  </a:ext>
                </a:extLst>
              </p:cNvPr>
              <p:cNvSpPr txBox="1"/>
              <p:nvPr/>
            </p:nvSpPr>
            <p:spPr>
              <a:xfrm>
                <a:off x="6727971" y="5875868"/>
                <a:ext cx="489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𝑁𝑜𝑡𝑒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:50,000,000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𝑐𝑎𝑙𝑙𝑒𝑑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𝒏𝒐𝒕𝒊𝒐𝒏𝒂𝒍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𝒂𝒎𝒐𝒖𝒏𝒕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F23956-FC36-445C-A7E4-30DE445DB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71" y="5875868"/>
                <a:ext cx="48907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2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E864C-F811-4AE6-8A42-45ED607E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C688F2-02E8-4C6A-9710-439DABB427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50,000,000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𝑜𝑛𝑐𝑒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𝑡h𝑟𝑒𝑒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𝑏𝑢𝑡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𝑎𝑛𝑛𝑢𝑎𝑙𝑙𝑦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=4% ,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=5% ,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=6%.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50,000,0</m:t>
                      </m:r>
                      <m:r>
                        <a:rPr lang="en-US" sz="1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0.04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1.04</m:t>
                              </m:r>
                            </m:den>
                          </m:f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0.0600962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0.0802866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1.06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50,000,0</m:t>
                      </m:r>
                      <m:r>
                        <a:rPr lang="en-US" sz="1800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1.04</m:t>
                              </m:r>
                            </m:den>
                          </m:f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1.06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0.04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1.04</m:t>
                              </m:r>
                            </m:den>
                          </m:f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0.0600962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0.0802866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1.06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1.04</m:t>
                              </m:r>
                            </m:den>
                          </m:f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dirty="0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1.06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=0.059221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C688F2-02E8-4C6A-9710-439DABB427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2AA5C9-CA6E-4C3A-BDE4-D1A552FFA72E}"/>
                  </a:ext>
                </a:extLst>
              </p:cNvPr>
              <p:cNvSpPr txBox="1"/>
              <p:nvPr/>
            </p:nvSpPr>
            <p:spPr>
              <a:xfrm>
                <a:off x="6727971" y="5875868"/>
                <a:ext cx="489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𝑁𝑜𝑡𝑒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:50,000,000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𝑐𝑎𝑙𝑙𝑒𝑑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𝒏𝒐𝒕𝒊𝒐𝒏𝒂𝒍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𝒂𝒎𝒐𝒖𝒏𝒕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2AA5C9-CA6E-4C3A-BDE4-D1A552FFA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71" y="5875868"/>
                <a:ext cx="48907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44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08F9-3E21-4801-9258-3C8D2FE0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(Faster Approach)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06A84-B616-4A93-A966-4791B73C3B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h𝑎𝑣𝑒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𝑏𝑜𝑛𝑑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𝐹𝑟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1.04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1.06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1∙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=0.059221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06A84-B616-4A93-A966-4791B73C3B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6B94FEA6-7841-4552-8D32-42DA23B81095}"/>
              </a:ext>
            </a:extLst>
          </p:cNvPr>
          <p:cNvSpPr/>
          <p:nvPr/>
        </p:nvSpPr>
        <p:spPr>
          <a:xfrm rot="16200000">
            <a:off x="8042215" y="4249819"/>
            <a:ext cx="182880" cy="914400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82BEC-9F51-4677-AD6D-2F5F44596027}"/>
              </a:ext>
            </a:extLst>
          </p:cNvPr>
          <p:cNvSpPr txBox="1"/>
          <p:nvPr/>
        </p:nvSpPr>
        <p:spPr>
          <a:xfrm>
            <a:off x="7541703" y="479845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Careful not to forget this term</a:t>
            </a:r>
          </a:p>
        </p:txBody>
      </p:sp>
    </p:spTree>
    <p:extLst>
      <p:ext uri="{BB962C8B-B14F-4D97-AF65-F5344CB8AC3E}">
        <p14:creationId xmlns:p14="http://schemas.microsoft.com/office/powerpoint/2010/main" val="328387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008F9-3E21-4801-9258-3C8D2FE0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(Faster Approach can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be used)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06A84-B616-4A93-A966-4791B73C3B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6344" y="2556932"/>
                <a:ext cx="10318459" cy="331893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𝑁𝑜𝑡𝑖𝑜𝑛𝑙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:100000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       , 75000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      , 50000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𝐹𝑖𝑛𝑑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𝑙𝑒𝑣𝑒𝑙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𝑠𝑤𝑎𝑝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=0.049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306A84-B616-4A93-A966-4791B73C3B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6344" y="2556932"/>
                <a:ext cx="10318459" cy="33189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1D7AE6A-F169-4422-BFB9-094C905D79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832836"/>
                  </p:ext>
                </p:extLst>
              </p:nvPr>
            </p:nvGraphicFramePr>
            <p:xfrm>
              <a:off x="2051573" y="3058160"/>
              <a:ext cx="812800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60197351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9260553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31858946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80239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𝑌𝑒𝑎𝑟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5457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𝑆𝑝𝑜𝑡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𝑅𝑎𝑡𝑒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4.00%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4.50%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5.25%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66113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1D7AE6A-F169-4422-BFB9-094C905D79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832836"/>
                  </p:ext>
                </p:extLst>
              </p:nvPr>
            </p:nvGraphicFramePr>
            <p:xfrm>
              <a:off x="2051573" y="3058160"/>
              <a:ext cx="812800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60197351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92605539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31858946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80239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1613" r="-300000" b="-1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01" t="-1613" r="-200901" b="-1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613" r="-100299" b="-108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901" t="-1613" r="-601" b="-10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5457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9" t="-103279" r="-300000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601" t="-103279" r="-200901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3279" r="-100299" b="-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901" t="-103279" r="-601" b="-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66113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76CB82-816D-4CE0-81BA-5421E91E502A}"/>
                  </a:ext>
                </a:extLst>
              </p:cNvPr>
              <p:cNvSpPr txBox="1"/>
              <p:nvPr/>
            </p:nvSpPr>
            <p:spPr>
              <a:xfrm>
                <a:off x="6727971" y="5875868"/>
                <a:ext cx="489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𝑁𝑜𝑡𝑒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𝒏𝒐𝒕𝒊𝒐𝒏𝒂𝒍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𝒂𝒎𝒐𝒖𝒏𝒕𝒔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𝑑𝑖𝑓𝑓𝑖𝑟𝑒𝑛𝑡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76CB82-816D-4CE0-81BA-5421E91E5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71" y="5875868"/>
                <a:ext cx="4890782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937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26F27-2E95-4B23-9FE0-A297D7F6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 : Forward Contract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19E815-FE5E-4B08-9CD3-070CC46EDA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2556932"/>
                <a:ext cx="9601196" cy="331893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𝐼𝑠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𝑐𝑜𝑛𝑡𝑟𝑎𝑐𝑡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𝑝𝑢𝑟𝑐h𝑎𝑠𝑒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𝑎𝑠𝑠𝑒𝑡𝑠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𝑓𝑢𝑡𝑢𝑟𝑒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19E815-FE5E-4B08-9CD3-070CC46EDA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2556932"/>
                <a:ext cx="9601196" cy="33189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28F39D-D4CC-42D4-9848-46B6A781EEB4}"/>
              </a:ext>
            </a:extLst>
          </p:cNvPr>
          <p:cNvCxnSpPr>
            <a:cxnSpLocks/>
          </p:cNvCxnSpPr>
          <p:nvPr/>
        </p:nvCxnSpPr>
        <p:spPr>
          <a:xfrm>
            <a:off x="3238151" y="3489821"/>
            <a:ext cx="54864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E7BDD6-8667-4C81-B6DD-2B7CC4F8B8B8}"/>
              </a:ext>
            </a:extLst>
          </p:cNvPr>
          <p:cNvCxnSpPr/>
          <p:nvPr/>
        </p:nvCxnSpPr>
        <p:spPr>
          <a:xfrm flipV="1">
            <a:off x="3238151" y="3798377"/>
            <a:ext cx="0" cy="620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440280D-4B53-40FD-A9B7-4AB45908BCB5}"/>
              </a:ext>
            </a:extLst>
          </p:cNvPr>
          <p:cNvSpPr txBox="1"/>
          <p:nvPr/>
        </p:nvSpPr>
        <p:spPr>
          <a:xfrm>
            <a:off x="2905387" y="4419162"/>
            <a:ext cx="98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a Forward Contract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F88E96-D9A6-422C-9443-ADE160D185CF}"/>
              </a:ext>
            </a:extLst>
          </p:cNvPr>
          <p:cNvSpPr txBox="1"/>
          <p:nvPr/>
        </p:nvSpPr>
        <p:spPr>
          <a:xfrm>
            <a:off x="8409964" y="4346423"/>
            <a:ext cx="1480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Pay the Forward price and Receive Asset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78F058-7B32-4A78-9DA8-1E2E5EEE0F93}"/>
              </a:ext>
            </a:extLst>
          </p:cNvPr>
          <p:cNvCxnSpPr/>
          <p:nvPr/>
        </p:nvCxnSpPr>
        <p:spPr>
          <a:xfrm flipV="1">
            <a:off x="8724552" y="3798377"/>
            <a:ext cx="0" cy="620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642878-113B-4600-AFE0-AABB67E6C137}"/>
                  </a:ext>
                </a:extLst>
              </p:cNvPr>
              <p:cNvSpPr txBox="1"/>
              <p:nvPr/>
            </p:nvSpPr>
            <p:spPr>
              <a:xfrm>
                <a:off x="2680286" y="3556932"/>
                <a:ext cx="11157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642878-113B-4600-AFE0-AABB67E6C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286" y="3556932"/>
                <a:ext cx="111573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7D9AAC-C1C8-4504-9D7F-CC87C7123161}"/>
                  </a:ext>
                </a:extLst>
              </p:cNvPr>
              <p:cNvSpPr txBox="1"/>
              <p:nvPr/>
            </p:nvSpPr>
            <p:spPr>
              <a:xfrm>
                <a:off x="8166686" y="3535669"/>
                <a:ext cx="11157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7D9AAC-C1C8-4504-9D7F-CC87C7123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686" y="3535669"/>
                <a:ext cx="111573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66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788C-E20A-4D12-B36F-D9C4EA6B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Commodity Swaps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ABC0C0-9E10-4D64-BDC1-8AB4603F43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𝑛𝑜𝑡𝑖𝑜𝑛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𝑖𝑛𝑡𝑒𝑟𝑒𝑠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𝑠𝑤𝑎𝑝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h𝑒𝑟𝑒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𝐶𝑜𝑚𝑚𝑜𝑑𝑖𝑡𝑦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𝑠𝑤𝑎𝑝𝑠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𝑓𝑖𝑛𝑎𝑛𝑐𝑖𝑎𝑙𝑙𝑦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𝑠𝑒𝑡𝑡𝑙𝑒𝑑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𝑖𝑛𝑣𝑒𝑠𝑡𝑜𝑟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𝑒𝑛𝑡𝑒𝑟𝑠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𝑐𝑜𝑚𝑚𝑜𝑑𝑖𝑡𝑦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𝑠𝑤𝑎𝑝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𝑤h𝑒𝑛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𝑛𝑒𝑒𝑑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𝑟𝑒𝑝𝑒𝑎𝑡𝑒𝑑𝑙𝑦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𝑝𝑢𝑟𝑐h𝑎𝑠𝑒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𝑝𝑟𝑜𝑑𝑢𝑐𝑡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𝑏𝑢𝑡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𝑤𝑎𝑛𝑡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𝑙𝑜𝑐𝑘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𝑐h𝑎𝑛𝑔𝑖𝑛𝑔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ABC0C0-9E10-4D64-BDC1-8AB4603F43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2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47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D788C-E20A-4D12-B36F-D9C4EA6B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Commodity Swaps-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ABC0C0-9E10-4D64-BDC1-8AB4603F43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𝐺𝑖𝑣𝑒𝑛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𝑓𝑜𝑙𝑙𝑜𝑤𝑖𝑛𝑔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𝑠𝑝𝑜𝑡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𝑟𝑎𝑡𝑒𝑠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: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=0.06 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=0.065 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=0.07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Susan needs to buy corn for producing ethanol. She wants to purchase </a:t>
                </a:r>
                <a:r>
                  <a:rPr lang="en-US" b="1" dirty="0"/>
                  <a:t>10,000</a:t>
                </a:r>
                <a:r>
                  <a:rPr lang="en-US" dirty="0"/>
                  <a:t> bushels one year from now, </a:t>
                </a:r>
                <a:r>
                  <a:rPr lang="en-US" b="1" dirty="0"/>
                  <a:t>15,000 </a:t>
                </a:r>
                <a:r>
                  <a:rPr lang="en-US" dirty="0"/>
                  <a:t>bushels two years from now, and </a:t>
                </a:r>
                <a:r>
                  <a:rPr lang="en-US" b="1" dirty="0"/>
                  <a:t>20,000</a:t>
                </a:r>
                <a:r>
                  <a:rPr lang="en-US" dirty="0"/>
                  <a:t> bushels three years from now. The current forward prices, per bushel, are 3.89, 4.11, and 4.16 for one, two, and three years respectively. </a:t>
                </a:r>
              </a:p>
              <a:p>
                <a:pPr marL="0" indent="0">
                  <a:buNone/>
                </a:pPr>
                <a:r>
                  <a:rPr lang="en-US" dirty="0"/>
                  <a:t>Susan wants to enter into a commodity swap to lock in these prices.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ABC0C0-9E10-4D64-BDC1-8AB4603F43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7" r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CA2483-D9D9-4716-9E28-0A3650F40F04}"/>
                  </a:ext>
                </a:extLst>
              </p:cNvPr>
              <p:cNvSpPr txBox="1"/>
              <p:nvPr/>
            </p:nvSpPr>
            <p:spPr>
              <a:xfrm>
                <a:off x="4642798" y="5889321"/>
                <a:ext cx="489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𝑁𝑜𝑡𝑒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:10,000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15,000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20,000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𝑐𝑎𝑙𝑙𝑒𝑑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𝒏𝒐𝒕𝒊𝒐𝒏𝒂𝒍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𝒂𝒎𝒐𝒖𝒏𝒕𝒔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CA2483-D9D9-4716-9E28-0A3650F4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798" y="5889321"/>
                <a:ext cx="4890782" cy="369332"/>
              </a:xfrm>
              <a:prstGeom prst="rect">
                <a:avLst/>
              </a:prstGeom>
              <a:blipFill>
                <a:blip r:embed="rId3"/>
                <a:stretch>
                  <a:fillRect r="-4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50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DF18E-30C9-40DB-B46D-F94A3B92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Commodity Swaps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1A7F48A-4F35-47BE-8768-A921D073643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12324824"/>
                  </p:ext>
                </p:extLst>
              </p:nvPr>
            </p:nvGraphicFramePr>
            <p:xfrm>
              <a:off x="3488771" y="3446828"/>
              <a:ext cx="4656939" cy="22503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2313">
                      <a:extLst>
                        <a:ext uri="{9D8B030D-6E8A-4147-A177-3AD203B41FA5}">
                          <a16:colId xmlns:a16="http://schemas.microsoft.com/office/drawing/2014/main" val="3503478597"/>
                        </a:ext>
                      </a:extLst>
                    </a:gridCol>
                    <a:gridCol w="1552313">
                      <a:extLst>
                        <a:ext uri="{9D8B030D-6E8A-4147-A177-3AD203B41FA5}">
                          <a16:colId xmlns:a16="http://schemas.microsoft.com/office/drawing/2014/main" val="2400837890"/>
                        </a:ext>
                      </a:extLst>
                    </a:gridCol>
                    <a:gridCol w="1552313">
                      <a:extLst>
                        <a:ext uri="{9D8B030D-6E8A-4147-A177-3AD203B41FA5}">
                          <a16:colId xmlns:a16="http://schemas.microsoft.com/office/drawing/2014/main" val="3700079379"/>
                        </a:ext>
                      </a:extLst>
                    </a:gridCol>
                  </a:tblGrid>
                  <a:tr h="7501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𝑌𝑒𝑎𝑟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3.89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4180547"/>
                      </a:ext>
                    </a:extLst>
                  </a:tr>
                  <a:tr h="7501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𝑌𝑒𝑎𝑟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4.11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62431718"/>
                      </a:ext>
                    </a:extLst>
                  </a:tr>
                  <a:tr h="7501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𝑌𝑒𝑎𝑟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4.16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09415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1A7F48A-4F35-47BE-8768-A921D073643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12324824"/>
                  </p:ext>
                </p:extLst>
              </p:nvPr>
            </p:nvGraphicFramePr>
            <p:xfrm>
              <a:off x="3488771" y="3446828"/>
              <a:ext cx="4656939" cy="22503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2313">
                      <a:extLst>
                        <a:ext uri="{9D8B030D-6E8A-4147-A177-3AD203B41FA5}">
                          <a16:colId xmlns:a16="http://schemas.microsoft.com/office/drawing/2014/main" val="3503478597"/>
                        </a:ext>
                      </a:extLst>
                    </a:gridCol>
                    <a:gridCol w="1552313">
                      <a:extLst>
                        <a:ext uri="{9D8B030D-6E8A-4147-A177-3AD203B41FA5}">
                          <a16:colId xmlns:a16="http://schemas.microsoft.com/office/drawing/2014/main" val="2400837890"/>
                        </a:ext>
                      </a:extLst>
                    </a:gridCol>
                    <a:gridCol w="1552313">
                      <a:extLst>
                        <a:ext uri="{9D8B030D-6E8A-4147-A177-3AD203B41FA5}">
                          <a16:colId xmlns:a16="http://schemas.microsoft.com/office/drawing/2014/main" val="3700079379"/>
                        </a:ext>
                      </a:extLst>
                    </a:gridCol>
                  </a:tblGrid>
                  <a:tr h="750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2" t="-813" r="-200784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92" t="-813" r="-100784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392" t="-813" r="-784" b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4180547"/>
                      </a:ext>
                    </a:extLst>
                  </a:tr>
                  <a:tr h="750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2" t="-100000" r="-200784" b="-100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92" t="-100000" r="-100784" b="-100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392" t="-100000" r="-784" b="-100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431718"/>
                      </a:ext>
                    </a:extLst>
                  </a:tr>
                  <a:tr h="750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2" t="-201626" r="-200784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92" t="-201626" r="-100784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392" t="-201626" r="-784" b="-16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094150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5165E1-CFB5-47F7-81E5-241853A92C53}"/>
              </a:ext>
            </a:extLst>
          </p:cNvPr>
          <p:cNvCxnSpPr/>
          <p:nvPr/>
        </p:nvCxnSpPr>
        <p:spPr>
          <a:xfrm>
            <a:off x="5712903" y="3011648"/>
            <a:ext cx="0" cy="352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94E72D-A1F6-4AEA-82C1-F93B7576294A}"/>
              </a:ext>
            </a:extLst>
          </p:cNvPr>
          <p:cNvCxnSpPr/>
          <p:nvPr/>
        </p:nvCxnSpPr>
        <p:spPr>
          <a:xfrm>
            <a:off x="7358543" y="3054991"/>
            <a:ext cx="0" cy="352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017320A-CA0D-4FC9-A252-3F2BC48D79D2}"/>
              </a:ext>
            </a:extLst>
          </p:cNvPr>
          <p:cNvSpPr txBox="1"/>
          <p:nvPr/>
        </p:nvSpPr>
        <p:spPr>
          <a:xfrm>
            <a:off x="4777541" y="2470252"/>
            <a:ext cx="187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Floating / Changing</a:t>
            </a:r>
          </a:p>
          <a:p>
            <a:pPr algn="ctr"/>
            <a:r>
              <a:rPr lang="en-US" sz="1400" b="1" dirty="0">
                <a:solidFill>
                  <a:srgbClr val="7030A0"/>
                </a:solidFill>
              </a:rPr>
              <a:t>Prices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C6DCA1-44BB-466A-8E73-1C74F0D8C431}"/>
              </a:ext>
            </a:extLst>
          </p:cNvPr>
          <p:cNvSpPr txBox="1"/>
          <p:nvPr/>
        </p:nvSpPr>
        <p:spPr>
          <a:xfrm>
            <a:off x="6486799" y="2477745"/>
            <a:ext cx="174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Constant / Swap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Price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C98A8B-C4A9-49BF-A2DE-FB1A45B359A5}"/>
              </a:ext>
            </a:extLst>
          </p:cNvPr>
          <p:cNvSpPr/>
          <p:nvPr/>
        </p:nvSpPr>
        <p:spPr>
          <a:xfrm>
            <a:off x="5016617" y="3429000"/>
            <a:ext cx="1535183" cy="22681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BCBEE0-C478-4A0E-B885-EBF5D813D1B5}"/>
              </a:ext>
            </a:extLst>
          </p:cNvPr>
          <p:cNvSpPr/>
          <p:nvPr/>
        </p:nvSpPr>
        <p:spPr>
          <a:xfrm>
            <a:off x="6590950" y="3429000"/>
            <a:ext cx="1535183" cy="2268176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59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6A78-DEA2-4780-8A69-71E60748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Commodity Swaps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B0D65-26FF-4343-B70E-7DA84F748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402" y="3429000"/>
            <a:ext cx="4882392" cy="130386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</a:rPr>
              <a:t>PV of payments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By changing/forward prices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3BC38BC-A2E9-4A89-94F1-9A4A4F0F0AB3}"/>
              </a:ext>
            </a:extLst>
          </p:cNvPr>
          <p:cNvSpPr txBox="1">
            <a:spLocks/>
          </p:cNvSpPr>
          <p:nvPr/>
        </p:nvSpPr>
        <p:spPr>
          <a:xfrm>
            <a:off x="6501468" y="3414611"/>
            <a:ext cx="4549629" cy="1303867"/>
          </a:xfrm>
          <a:prstGeom prst="rect">
            <a:avLst/>
          </a:prstGeom>
          <a:noFill/>
          <a:ln w="57150" cap="flat" cmpd="sng" algn="ctr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accent4"/>
                </a:solidFill>
              </a:rPr>
              <a:t>PV of payments</a:t>
            </a:r>
          </a:p>
          <a:p>
            <a:pPr marL="0" indent="0" algn="ctr">
              <a:buFont typeface="Arial"/>
              <a:buNone/>
            </a:pPr>
            <a:r>
              <a:rPr lang="en-US" dirty="0">
                <a:solidFill>
                  <a:schemeClr val="accent4"/>
                </a:solidFill>
              </a:rPr>
              <a:t>By the Swap price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61EF25-197B-47D9-A698-8697C221DF93}"/>
                  </a:ext>
                </a:extLst>
              </p:cNvPr>
              <p:cNvSpPr txBox="1"/>
              <p:nvPr/>
            </p:nvSpPr>
            <p:spPr>
              <a:xfrm>
                <a:off x="5615032" y="3774158"/>
                <a:ext cx="12164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61EF25-197B-47D9-A698-8697C221D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032" y="3774158"/>
                <a:ext cx="121640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696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D7E1-FD54-4220-824F-4EF172DF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Commodity Swaps-Example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BC7BA-660A-4DE1-9D36-5CE9750CCE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1178" y="2556932"/>
                <a:ext cx="9965419" cy="331893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3.89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∙10,000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1.0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4.11</m:t>
                          </m:r>
                          <m:r>
                            <a:rPr lang="en-US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15,000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1.0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4.16∙20,000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1.0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𝑀𝑢𝑠𝑡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𝐸𝑞𝑢𝑎𝑙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accent4"/>
                              </a:solidFill>
                            </a:rPr>
                            <m:t> </m:t>
                          </m:r>
                          <m:r>
                            <a:rPr lang="en-US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∙10,000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1.0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15,000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1.0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∙20,000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1.0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BC7BA-660A-4DE1-9D36-5CE9750CC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1178" y="2556932"/>
                <a:ext cx="9965419" cy="33189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2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156D8-B57B-488C-8455-80036036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53BA-8173-4878-942A-4070A4641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Interest rates/Commodity prices could change over time , investors may consider entering a swap </a:t>
            </a:r>
          </a:p>
          <a:p>
            <a:pPr marL="0" indent="0">
              <a:buNone/>
            </a:pPr>
            <a:r>
              <a:rPr lang="en-US" dirty="0"/>
              <a:t>To get constant rate/price (Swap rate/price) on their investments.</a:t>
            </a:r>
          </a:p>
        </p:txBody>
      </p:sp>
    </p:spTree>
    <p:extLst>
      <p:ext uri="{BB962C8B-B14F-4D97-AF65-F5344CB8AC3E}">
        <p14:creationId xmlns:p14="http://schemas.microsoft.com/office/powerpoint/2010/main" val="1731362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D7E1-FD54-4220-824F-4EF172DF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Commodity Swaps-Example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BC7BA-660A-4DE1-9D36-5CE9750CCE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1178" y="2556932"/>
                <a:ext cx="10763075" cy="3318936"/>
              </a:xfrm>
            </p:spPr>
            <p:txBody>
              <a:bodyPr/>
              <a:lstStyle/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chemeClr val="accent4"/>
                              </a:solidFill>
                            </a:rPr>
                            <m:t> </m:t>
                          </m:r>
                          <m:r>
                            <a:rPr lang="en-US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∙10,000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1.0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15,000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1.0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 dirty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∙20,000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1.0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3.89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∙10,000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1.0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4.11</m:t>
                          </m:r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15,000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1.0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4.16∙20,000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1.0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10,000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15,000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1.065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20,000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1.07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158,968.3913</m:t>
                      </m:r>
                    </m:oMath>
                  </m:oMathPara>
                </a14:m>
                <a:endParaRPr 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𝑆𝑤𝑎𝑝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𝑝𝑟𝑖𝑐𝑒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=4.07770091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BC7BA-660A-4DE1-9D36-5CE9750CC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1178" y="2556932"/>
                <a:ext cx="10763075" cy="33189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983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AB64-F7A1-47C1-AB20-E1F8248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Commodity Swaps-Example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D1475A-B6FF-44FC-A215-0D90E7BACD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FBI needs 100,000 barrels of oil delivered 1 year from now and another 100,000 barrels 2 years from now .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The one year forward price on a barrel of oil is 100 , and the two year forward price is 110.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=7.00%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=7.50%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D1475A-B6FF-44FC-A215-0D90E7BACD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460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AB64-F7A1-47C1-AB20-E1F8248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Commodity Swaps-Example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D1475A-B6FF-44FC-A215-0D90E7BACD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FBI needs 100,000 barrels of oil delivered 1 year from now and another 100,000 barrels 2 years from now .</a:t>
                </a: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The one year forward price on a barrel of oil is 100 , and the two year forward price is 110.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=7.00%  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=7.50%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10,000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1.07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1.075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=10,000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1.07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110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1.075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=104.81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D1475A-B6FF-44FC-A215-0D90E7BACD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53" t="-1101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459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3C79F-9F6B-4088-86B2-B3EFA738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Commodity Swaps-Example 2</a:t>
            </a:r>
            <a:br>
              <a:rPr lang="en-US" dirty="0"/>
            </a:br>
            <a:r>
              <a:rPr lang="en-US" dirty="0"/>
              <a:t> Cashflow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7708D-9572-4217-8500-A1035B811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Notice 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2423D5-DBF5-4F3B-A74B-71974EAAA3AE}"/>
              </a:ext>
            </a:extLst>
          </p:cNvPr>
          <p:cNvCxnSpPr/>
          <p:nvPr/>
        </p:nvCxnSpPr>
        <p:spPr>
          <a:xfrm flipH="1">
            <a:off x="3638026" y="4113688"/>
            <a:ext cx="4915948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EB20DC-0694-4036-8EF6-E93010BC12D1}"/>
              </a:ext>
            </a:extLst>
          </p:cNvPr>
          <p:cNvCxnSpPr>
            <a:cxnSpLocks/>
          </p:cNvCxnSpPr>
          <p:nvPr/>
        </p:nvCxnSpPr>
        <p:spPr>
          <a:xfrm flipH="1">
            <a:off x="6018245" y="4113688"/>
            <a:ext cx="2535730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00886A0-F7BF-4A41-A1E1-BE67DADC5B28}"/>
              </a:ext>
            </a:extLst>
          </p:cNvPr>
          <p:cNvSpPr txBox="1"/>
          <p:nvPr/>
        </p:nvSpPr>
        <p:spPr>
          <a:xfrm>
            <a:off x="5260907" y="3205893"/>
            <a:ext cx="167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Pay 104.81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F701FD-A0A1-4A28-A8D8-BC31E92D4398}"/>
              </a:ext>
            </a:extLst>
          </p:cNvPr>
          <p:cNvSpPr txBox="1"/>
          <p:nvPr/>
        </p:nvSpPr>
        <p:spPr>
          <a:xfrm>
            <a:off x="5260908" y="3575225"/>
            <a:ext cx="167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You Get 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AFAEA8-7190-42B4-9F18-AB51DEEE232B}"/>
              </a:ext>
            </a:extLst>
          </p:cNvPr>
          <p:cNvSpPr txBox="1"/>
          <p:nvPr/>
        </p:nvSpPr>
        <p:spPr>
          <a:xfrm>
            <a:off x="7821619" y="3201890"/>
            <a:ext cx="167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Pay 104.81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AE13AB-4C8C-4BEC-8E0F-C71E230165D2}"/>
              </a:ext>
            </a:extLst>
          </p:cNvPr>
          <p:cNvSpPr txBox="1"/>
          <p:nvPr/>
        </p:nvSpPr>
        <p:spPr>
          <a:xfrm>
            <a:off x="7821619" y="3571222"/>
            <a:ext cx="1670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You Get 110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DEBE3D-60CF-4E24-9C5B-23945CDD28BC}"/>
                  </a:ext>
                </a:extLst>
              </p:cNvPr>
              <p:cNvSpPr txBox="1"/>
              <p:nvPr/>
            </p:nvSpPr>
            <p:spPr>
              <a:xfrm>
                <a:off x="5439290" y="4091134"/>
                <a:ext cx="1157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DEBE3D-60CF-4E24-9C5B-23945CDD2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290" y="4091134"/>
                <a:ext cx="115790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3566F2-04E1-4636-BFD1-FEA63988ABED}"/>
                  </a:ext>
                </a:extLst>
              </p:cNvPr>
              <p:cNvSpPr txBox="1"/>
              <p:nvPr/>
            </p:nvSpPr>
            <p:spPr>
              <a:xfrm>
                <a:off x="7975020" y="4091134"/>
                <a:ext cx="1157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3566F2-04E1-4636-BFD1-FEA63988A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020" y="4091134"/>
                <a:ext cx="115790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EBB0B7-FDA6-4A0B-8AD5-21D174DB2065}"/>
                  </a:ext>
                </a:extLst>
              </p:cNvPr>
              <p:cNvSpPr txBox="1"/>
              <p:nvPr/>
            </p:nvSpPr>
            <p:spPr>
              <a:xfrm>
                <a:off x="1295401" y="4635420"/>
                <a:ext cx="1157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𝑦𝑜𝑢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𝑝𝑎𝑦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𝑒𝑥𝑡𝑟𝑎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4.81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𝒍𝒐𝒂𝒏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𝑠𝑤𝑎𝑝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𝑐𝑜𝑢𝑛𝑡𝑒𝑟𝑝𝑎𝑟𝑡𝑦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EBB0B7-FDA6-4A0B-8AD5-21D174DB2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4635420"/>
                <a:ext cx="1157909" cy="369332"/>
              </a:xfrm>
              <a:prstGeom prst="rect">
                <a:avLst/>
              </a:prstGeom>
              <a:blipFill>
                <a:blip r:embed="rId4"/>
                <a:stretch>
                  <a:fillRect r="-51904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0D1E54-8612-41AD-9449-67E3C9DD1C7B}"/>
                  </a:ext>
                </a:extLst>
              </p:cNvPr>
              <p:cNvSpPr txBox="1"/>
              <p:nvPr/>
            </p:nvSpPr>
            <p:spPr>
              <a:xfrm>
                <a:off x="1295400" y="4906353"/>
                <a:ext cx="8744339" cy="997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𝑦𝑜𝑢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𝑒𝑥𝑡𝑟𝑎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5.19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𝑟𝑒𝑝𝑎𝑦𝑚𝑒𝑛𝑡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5.19=4.81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=4.81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1.075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1.07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0D1E54-8612-41AD-9449-67E3C9DD1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906353"/>
                <a:ext cx="8744339" cy="997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33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DF18E-30C9-40DB-B46D-F94A3B926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Rates Swaps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1A7F48A-4F35-47BE-8768-A921D073643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0996910"/>
                  </p:ext>
                </p:extLst>
              </p:nvPr>
            </p:nvGraphicFramePr>
            <p:xfrm>
              <a:off x="3488771" y="3446828"/>
              <a:ext cx="4656939" cy="22503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2313">
                      <a:extLst>
                        <a:ext uri="{9D8B030D-6E8A-4147-A177-3AD203B41FA5}">
                          <a16:colId xmlns:a16="http://schemas.microsoft.com/office/drawing/2014/main" val="3503478597"/>
                        </a:ext>
                      </a:extLst>
                    </a:gridCol>
                    <a:gridCol w="1552313">
                      <a:extLst>
                        <a:ext uri="{9D8B030D-6E8A-4147-A177-3AD203B41FA5}">
                          <a16:colId xmlns:a16="http://schemas.microsoft.com/office/drawing/2014/main" val="2400837890"/>
                        </a:ext>
                      </a:extLst>
                    </a:gridCol>
                    <a:gridCol w="1552313">
                      <a:extLst>
                        <a:ext uri="{9D8B030D-6E8A-4147-A177-3AD203B41FA5}">
                          <a16:colId xmlns:a16="http://schemas.microsoft.com/office/drawing/2014/main" val="3700079379"/>
                        </a:ext>
                      </a:extLst>
                    </a:gridCol>
                  </a:tblGrid>
                  <a:tr h="7501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𝑌𝑒𝑎𝑟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74180547"/>
                      </a:ext>
                    </a:extLst>
                  </a:tr>
                  <a:tr h="7501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𝑌𝑒𝑎𝑟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62431718"/>
                      </a:ext>
                    </a:extLst>
                  </a:tr>
                  <a:tr h="7501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𝑌𝑒𝑎𝑟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6%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09415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11A7F48A-4F35-47BE-8768-A921D073643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70996910"/>
                  </p:ext>
                </p:extLst>
              </p:nvPr>
            </p:nvGraphicFramePr>
            <p:xfrm>
              <a:off x="3488771" y="3446828"/>
              <a:ext cx="4656939" cy="22503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2313">
                      <a:extLst>
                        <a:ext uri="{9D8B030D-6E8A-4147-A177-3AD203B41FA5}">
                          <a16:colId xmlns:a16="http://schemas.microsoft.com/office/drawing/2014/main" val="3503478597"/>
                        </a:ext>
                      </a:extLst>
                    </a:gridCol>
                    <a:gridCol w="1552313">
                      <a:extLst>
                        <a:ext uri="{9D8B030D-6E8A-4147-A177-3AD203B41FA5}">
                          <a16:colId xmlns:a16="http://schemas.microsoft.com/office/drawing/2014/main" val="2400837890"/>
                        </a:ext>
                      </a:extLst>
                    </a:gridCol>
                    <a:gridCol w="1552313">
                      <a:extLst>
                        <a:ext uri="{9D8B030D-6E8A-4147-A177-3AD203B41FA5}">
                          <a16:colId xmlns:a16="http://schemas.microsoft.com/office/drawing/2014/main" val="3700079379"/>
                        </a:ext>
                      </a:extLst>
                    </a:gridCol>
                  </a:tblGrid>
                  <a:tr h="750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2" t="-813" r="-200784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92" t="-813" r="-100784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392" t="-813" r="-784" b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4180547"/>
                      </a:ext>
                    </a:extLst>
                  </a:tr>
                  <a:tr h="750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2" t="-100000" r="-200784" b="-100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92" t="-100000" r="-100784" b="-100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392" t="-100000" r="-784" b="-100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2431718"/>
                      </a:ext>
                    </a:extLst>
                  </a:tr>
                  <a:tr h="750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92" t="-201626" r="-200784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392" t="-201626" r="-100784" b="-16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392" t="-201626" r="-784" b="-16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0941509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5165E1-CFB5-47F7-81E5-241853A92C53}"/>
              </a:ext>
            </a:extLst>
          </p:cNvPr>
          <p:cNvCxnSpPr/>
          <p:nvPr/>
        </p:nvCxnSpPr>
        <p:spPr>
          <a:xfrm>
            <a:off x="5712903" y="3011648"/>
            <a:ext cx="0" cy="352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94E72D-A1F6-4AEA-82C1-F93B7576294A}"/>
              </a:ext>
            </a:extLst>
          </p:cNvPr>
          <p:cNvCxnSpPr/>
          <p:nvPr/>
        </p:nvCxnSpPr>
        <p:spPr>
          <a:xfrm>
            <a:off x="7358543" y="3054991"/>
            <a:ext cx="0" cy="352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017320A-CA0D-4FC9-A252-3F2BC48D79D2}"/>
              </a:ext>
            </a:extLst>
          </p:cNvPr>
          <p:cNvSpPr txBox="1"/>
          <p:nvPr/>
        </p:nvSpPr>
        <p:spPr>
          <a:xfrm>
            <a:off x="4777541" y="2470252"/>
            <a:ext cx="187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Floating / Changing</a:t>
            </a:r>
          </a:p>
          <a:p>
            <a:pPr algn="ctr"/>
            <a:r>
              <a:rPr lang="en-US" sz="1400" b="1" dirty="0">
                <a:solidFill>
                  <a:srgbClr val="7030A0"/>
                </a:solidFill>
              </a:rPr>
              <a:t>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C6DCA1-44BB-466A-8E73-1C74F0D8C431}"/>
              </a:ext>
            </a:extLst>
          </p:cNvPr>
          <p:cNvSpPr txBox="1"/>
          <p:nvPr/>
        </p:nvSpPr>
        <p:spPr>
          <a:xfrm>
            <a:off x="6486799" y="2477745"/>
            <a:ext cx="174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4"/>
                </a:solidFill>
              </a:rPr>
              <a:t>Constant / Swap</a:t>
            </a:r>
          </a:p>
          <a:p>
            <a:pPr algn="ctr"/>
            <a:r>
              <a:rPr lang="en-US" sz="1400" b="1" dirty="0">
                <a:solidFill>
                  <a:schemeClr val="accent4"/>
                </a:solidFill>
              </a:rPr>
              <a:t>Rates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C98A8B-C4A9-49BF-A2DE-FB1A45B359A5}"/>
              </a:ext>
            </a:extLst>
          </p:cNvPr>
          <p:cNvSpPr/>
          <p:nvPr/>
        </p:nvSpPr>
        <p:spPr>
          <a:xfrm>
            <a:off x="5016617" y="3429000"/>
            <a:ext cx="1535183" cy="226817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BCBEE0-C478-4A0E-B885-EBF5D813D1B5}"/>
              </a:ext>
            </a:extLst>
          </p:cNvPr>
          <p:cNvSpPr/>
          <p:nvPr/>
        </p:nvSpPr>
        <p:spPr>
          <a:xfrm>
            <a:off x="6590950" y="3429000"/>
            <a:ext cx="1535183" cy="2268176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5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46A78-DEA2-4780-8A69-71E60748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Rates Swaps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B0D65-26FF-4343-B70E-7DA84F748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402" y="3429000"/>
            <a:ext cx="4882392" cy="130386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</a:rPr>
              <a:t>PV of Interest payments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By changing rates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3BC38BC-A2E9-4A89-94F1-9A4A4F0F0AB3}"/>
              </a:ext>
            </a:extLst>
          </p:cNvPr>
          <p:cNvSpPr txBox="1">
            <a:spLocks/>
          </p:cNvSpPr>
          <p:nvPr/>
        </p:nvSpPr>
        <p:spPr>
          <a:xfrm>
            <a:off x="6501468" y="3414611"/>
            <a:ext cx="4549629" cy="1303867"/>
          </a:xfrm>
          <a:prstGeom prst="rect">
            <a:avLst/>
          </a:prstGeom>
          <a:noFill/>
          <a:ln w="57150" cap="flat" cmpd="sng" algn="ctr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chemeClr val="accent4"/>
                </a:solidFill>
              </a:rPr>
              <a:t>PV of Interest payments</a:t>
            </a:r>
          </a:p>
          <a:p>
            <a:pPr marL="0" indent="0" algn="ctr">
              <a:buFont typeface="Arial"/>
              <a:buNone/>
            </a:pPr>
            <a:r>
              <a:rPr lang="en-US" dirty="0">
                <a:solidFill>
                  <a:schemeClr val="accent4"/>
                </a:solidFill>
              </a:rPr>
              <a:t>By the Swap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61EF25-197B-47D9-A698-8697C221DF93}"/>
                  </a:ext>
                </a:extLst>
              </p:cNvPr>
              <p:cNvSpPr txBox="1"/>
              <p:nvPr/>
            </p:nvSpPr>
            <p:spPr>
              <a:xfrm>
                <a:off x="5615032" y="3774158"/>
                <a:ext cx="12164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61EF25-197B-47D9-A698-8697C221D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032" y="3774158"/>
                <a:ext cx="1216404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45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030F-E2D3-477E-A772-74ABBDCD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EBF2A-466E-4597-BE0B-4D119DC9B0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50,000,000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𝑜𝑛𝑐𝑒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𝑡h𝑟𝑒𝑒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𝑏𝑢𝑡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𝑎𝑛𝑛𝑢𝑎𝑙𝑙𝑦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4% ,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=5% ,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=6%.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16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6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𝑰𝒏𝒕𝒆𝒓𝒆𝒔𝒕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𝒑𝒂𝒚𝒎𝒆𝒏𝒕𝒔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6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16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16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16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16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EBF2A-466E-4597-BE0B-4D119DC9B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C7287-D8A7-4F9E-B558-689592CC26DF}"/>
              </a:ext>
            </a:extLst>
          </p:cNvPr>
          <p:cNvSpPr txBox="1">
            <a:spLocks/>
          </p:cNvSpPr>
          <p:nvPr/>
        </p:nvSpPr>
        <p:spPr>
          <a:xfrm>
            <a:off x="4167229" y="3442517"/>
            <a:ext cx="3857539" cy="773883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dirty="0">
                <a:solidFill>
                  <a:srgbClr val="7030A0"/>
                </a:solidFill>
              </a:rPr>
              <a:t>PV of Interest payments</a:t>
            </a:r>
          </a:p>
          <a:p>
            <a:pPr marL="0" indent="0" algn="ctr">
              <a:buFont typeface="Arial"/>
              <a:buNone/>
            </a:pPr>
            <a:r>
              <a:rPr lang="en-US" sz="1800" dirty="0">
                <a:solidFill>
                  <a:srgbClr val="7030A0"/>
                </a:solidFill>
              </a:rPr>
              <a:t>By changing rates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FBB1A3-4B14-4519-84C8-32008BECD6E0}"/>
                  </a:ext>
                </a:extLst>
              </p:cNvPr>
              <p:cNvSpPr txBox="1"/>
              <p:nvPr/>
            </p:nvSpPr>
            <p:spPr>
              <a:xfrm>
                <a:off x="6727971" y="5875868"/>
                <a:ext cx="489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𝑁𝑜𝑡𝑒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:50,000,000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𝑐𝑎𝑙𝑙𝑒𝑑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𝒏𝒐𝒕𝒊𝒐𝒏𝒂𝒍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𝒂𝒎𝒐𝒖𝒏𝒕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5FBB1A3-4B14-4519-84C8-32008BECD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71" y="5875868"/>
                <a:ext cx="48907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95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030F-E2D3-477E-A772-74ABBDCD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EBF2A-466E-4597-BE0B-4D119DC9B0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556931"/>
                <a:ext cx="10113627" cy="35838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50,000,000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𝑜𝑛𝑐𝑒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𝑡h𝑟𝑒𝑒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𝑏𝑢𝑡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𝑎𝑛𝑛𝑢𝑎𝑙𝑙𝑦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=4% ,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=5% ,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=6%.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𝑰𝒏𝒕𝒆𝒓𝒆𝒔𝒕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𝒑𝒂𝒚𝒎𝒆𝒏𝒕𝒔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6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𝟎𝟒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𝟎𝟔𝟎𝟎𝟗𝟔𝟐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𝟎𝟎𝟒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𝟖𝟏𝟎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𝟎𝟖𝟎𝟐𝟖𝟔𝟔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𝟎𝟏𝟒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𝟑𝟑𝟎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EBF2A-466E-4597-BE0B-4D119DC9B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556931"/>
                <a:ext cx="10113627" cy="35838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C7287-D8A7-4F9E-B558-689592CC26DF}"/>
              </a:ext>
            </a:extLst>
          </p:cNvPr>
          <p:cNvSpPr txBox="1">
            <a:spLocks/>
          </p:cNvSpPr>
          <p:nvPr/>
        </p:nvSpPr>
        <p:spPr>
          <a:xfrm>
            <a:off x="4167230" y="3429000"/>
            <a:ext cx="3857539" cy="773883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dirty="0">
                <a:solidFill>
                  <a:srgbClr val="7030A0"/>
                </a:solidFill>
              </a:rPr>
              <a:t>PV of Interest payments</a:t>
            </a:r>
          </a:p>
          <a:p>
            <a:pPr marL="0" indent="0" algn="ctr">
              <a:buFont typeface="Arial"/>
              <a:buNone/>
            </a:pPr>
            <a:r>
              <a:rPr lang="en-US" sz="1800" dirty="0">
                <a:solidFill>
                  <a:srgbClr val="7030A0"/>
                </a:solidFill>
              </a:rPr>
              <a:t>By changing rates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E8A3DF-7257-41DD-B0C4-0831DFD3EB04}"/>
                  </a:ext>
                </a:extLst>
              </p:cNvPr>
              <p:cNvSpPr txBox="1"/>
              <p:nvPr/>
            </p:nvSpPr>
            <p:spPr>
              <a:xfrm>
                <a:off x="6727971" y="5875868"/>
                <a:ext cx="489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𝑁𝑜𝑡𝑒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:50,000,000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𝑐𝑎𝑙𝑙𝑒𝑑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𝒏𝒐𝒕𝒊𝒐𝒏𝒂𝒍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𝒂𝒎𝒐𝒖𝒏𝒕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E8A3DF-7257-41DD-B0C4-0831DFD3E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71" y="5875868"/>
                <a:ext cx="48907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72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030F-E2D3-477E-A772-74ABBDCD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EBF2A-466E-4597-BE0B-4D119DC9B0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556931"/>
                <a:ext cx="10113627" cy="35838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50,000,000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𝑜𝑛𝑐𝑒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𝑡h𝑟𝑒𝑒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𝑏𝑢𝑡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𝑎𝑛𝑛𝑢𝑎𝑙𝑙𝑦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=4% ,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=5% ,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=6%.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𝑰𝒏𝒕𝒆𝒓𝒆𝒔𝒕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𝒑𝒂𝒚𝒎𝒆𝒏𝒕𝒔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6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𝟎𝟒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𝟎𝟔𝟎𝟎𝟗𝟔𝟐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𝟎𝟎𝟒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𝟖𝟏𝟎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𝟎𝟖𝟎𝟐𝟖𝟔𝟔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𝟎𝟏𝟒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𝟑𝟑𝟎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6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0.04∙50,000,000</m:t>
                          </m:r>
                        </m:num>
                        <m:den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1.04</m:t>
                          </m:r>
                        </m:den>
                      </m:f>
                      <m:r>
                        <a:rPr lang="en-US" sz="1800" b="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0.0600962∙50,000,000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1.05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0.0802866∙50,000,000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2,000,000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1.04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3,004,810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1.05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4,014,330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EBF2A-466E-4597-BE0B-4D119DC9B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556931"/>
                <a:ext cx="10113627" cy="35838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C7287-D8A7-4F9E-B558-689592CC26DF}"/>
              </a:ext>
            </a:extLst>
          </p:cNvPr>
          <p:cNvSpPr txBox="1">
            <a:spLocks/>
          </p:cNvSpPr>
          <p:nvPr/>
        </p:nvSpPr>
        <p:spPr>
          <a:xfrm>
            <a:off x="4167230" y="3336722"/>
            <a:ext cx="3857539" cy="773883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dirty="0">
                <a:solidFill>
                  <a:srgbClr val="7030A0"/>
                </a:solidFill>
              </a:rPr>
              <a:t>PV of Interest payments</a:t>
            </a:r>
          </a:p>
          <a:p>
            <a:pPr marL="0" indent="0" algn="ctr">
              <a:buFont typeface="Arial"/>
              <a:buNone/>
            </a:pPr>
            <a:r>
              <a:rPr lang="en-US" sz="1800" dirty="0">
                <a:solidFill>
                  <a:srgbClr val="7030A0"/>
                </a:solidFill>
              </a:rPr>
              <a:t>By changing rates</a:t>
            </a:r>
          </a:p>
        </p:txBody>
      </p:sp>
    </p:spTree>
    <p:extLst>
      <p:ext uri="{BB962C8B-B14F-4D97-AF65-F5344CB8AC3E}">
        <p14:creationId xmlns:p14="http://schemas.microsoft.com/office/powerpoint/2010/main" val="150244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030F-E2D3-477E-A772-74ABBDCD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EBF2A-466E-4597-BE0B-4D119DC9B0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2556931"/>
                <a:ext cx="10113627" cy="35838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50,000,000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𝑜𝑛𝑐𝑒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𝑡h𝑟𝑒𝑒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𝑏𝑢𝑡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𝑎𝑛𝑛𝑢𝑎𝑙𝑙𝑦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=4% ,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=5% ,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=6%.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0.04∙50,000,000</m:t>
                          </m:r>
                        </m:num>
                        <m:den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1.04</m:t>
                          </m:r>
                        </m:den>
                      </m:f>
                      <m:r>
                        <a:rPr lang="en-US" sz="1800" b="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0.0600962∙50,000,000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1.05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b="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0.0802866∙50,000,000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en-US" sz="1800" b="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=50,000,000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0.04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1.04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0.0600962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0.0802866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1.06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EBF2A-466E-4597-BE0B-4D119DC9B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2556931"/>
                <a:ext cx="10113627" cy="35838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C7287-D8A7-4F9E-B558-689592CC26DF}"/>
              </a:ext>
            </a:extLst>
          </p:cNvPr>
          <p:cNvSpPr txBox="1">
            <a:spLocks/>
          </p:cNvSpPr>
          <p:nvPr/>
        </p:nvSpPr>
        <p:spPr>
          <a:xfrm>
            <a:off x="4167230" y="3429000"/>
            <a:ext cx="3857539" cy="773883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000" b="1" dirty="0">
                <a:solidFill>
                  <a:srgbClr val="7030A0"/>
                </a:solidFill>
              </a:rPr>
              <a:t>PV of Interest payments</a:t>
            </a:r>
          </a:p>
          <a:p>
            <a:pPr marL="0" indent="0" algn="ctr">
              <a:buFont typeface="Arial"/>
              <a:buNone/>
            </a:pPr>
            <a:r>
              <a:rPr lang="en-US" sz="1800" dirty="0">
                <a:solidFill>
                  <a:srgbClr val="7030A0"/>
                </a:solidFill>
              </a:rPr>
              <a:t>By changing rates</a:t>
            </a:r>
          </a:p>
        </p:txBody>
      </p:sp>
    </p:spTree>
    <p:extLst>
      <p:ext uri="{BB962C8B-B14F-4D97-AF65-F5344CB8AC3E}">
        <p14:creationId xmlns:p14="http://schemas.microsoft.com/office/powerpoint/2010/main" val="34340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1030F-E2D3-477E-A772-74ABBDCD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EBF2A-466E-4597-BE0B-4D119DC9B0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3−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𝑦𝑒𝑎𝑟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𝑙𝑜𝑎𝑛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50,000,000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𝑜𝑛𝑐𝑒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𝑡h𝑟𝑒𝑒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𝑦𝑒𝑎𝑟𝑠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𝑏𝑢𝑡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𝑖𝑛𝑡𝑒𝑟𝑒𝑠𝑡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𝑝𝑎𝑖𝑑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𝑎𝑛𝑛𝑢𝑎𝑙𝑙𝑦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=4% ,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=5% ,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=6%.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𝑰𝒏𝒕𝒆𝒓𝒆𝒔𝒕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𝒑𝒂𝒚𝒎𝒆𝒏𝒕𝒔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600" b="1" i="1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b="1" i="1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i="1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𝒚𝒆𝒂𝒓</m:t>
                      </m:r>
                      <m:r>
                        <a:rPr lang="en-US" sz="16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dirty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i="1" dirty="0">
                  <a:solidFill>
                    <a:schemeClr val="accent4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EBF2A-466E-4597-BE0B-4D119DC9B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B207497-F1CA-414A-B1EF-DB12F4C75CB4}"/>
              </a:ext>
            </a:extLst>
          </p:cNvPr>
          <p:cNvSpPr txBox="1">
            <a:spLocks/>
          </p:cNvSpPr>
          <p:nvPr/>
        </p:nvSpPr>
        <p:spPr>
          <a:xfrm>
            <a:off x="4279782" y="3429000"/>
            <a:ext cx="3632433" cy="863773"/>
          </a:xfrm>
          <a:prstGeom prst="rect">
            <a:avLst/>
          </a:prstGeom>
          <a:noFill/>
          <a:ln w="57150" cap="flat" cmpd="sng" algn="ctr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4"/>
                </a:solidFill>
              </a:rPr>
              <a:t>PV of Interest payments</a:t>
            </a:r>
          </a:p>
          <a:p>
            <a:pPr marL="0" indent="0" algn="ctr">
              <a:buFont typeface="Arial"/>
              <a:buNone/>
            </a:pPr>
            <a:r>
              <a:rPr lang="en-US" sz="2000" dirty="0">
                <a:solidFill>
                  <a:schemeClr val="accent4"/>
                </a:solidFill>
              </a:rPr>
              <a:t>By the Swap rate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C377EB-6ED4-4FBC-88F9-5374B9E5231B}"/>
                  </a:ext>
                </a:extLst>
              </p:cNvPr>
              <p:cNvSpPr txBox="1"/>
              <p:nvPr/>
            </p:nvSpPr>
            <p:spPr>
              <a:xfrm>
                <a:off x="6727971" y="5875868"/>
                <a:ext cx="4890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𝑁𝑜𝑡𝑒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:50,000,000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𝑐𝑎𝑙𝑙𝑒𝑑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𝒏𝒐𝒕𝒊𝒐𝒏𝒂𝒍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𝒂𝒎𝒐𝒖𝒏𝒕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C377EB-6ED4-4FBC-88F9-5374B9E52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971" y="5875868"/>
                <a:ext cx="48907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374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2007</TotalTime>
  <Words>1238</Words>
  <Application>Microsoft Office PowerPoint</Application>
  <PresentationFormat>Widescreen</PresentationFormat>
  <Paragraphs>203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Cambria Math</vt:lpstr>
      <vt:lpstr>Garamond</vt:lpstr>
      <vt:lpstr>Organic</vt:lpstr>
      <vt:lpstr>Swaps Interest Rate Swaps  Commodity Swaps </vt:lpstr>
      <vt:lpstr>Swaps</vt:lpstr>
      <vt:lpstr>Interest Rates Swaps</vt:lpstr>
      <vt:lpstr>Interest Rates Swaps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 (Faster Approach)</vt:lpstr>
      <vt:lpstr>Example (Faster Approach can NOT be used)</vt:lpstr>
      <vt:lpstr>Remark : Forward Contract </vt:lpstr>
      <vt:lpstr>Commodity Swaps</vt:lpstr>
      <vt:lpstr>Commodity Swaps- Example</vt:lpstr>
      <vt:lpstr>Commodity Swaps</vt:lpstr>
      <vt:lpstr>Commodity Swaps</vt:lpstr>
      <vt:lpstr>Commodity Swaps-Example</vt:lpstr>
      <vt:lpstr>Commodity Swaps-Example</vt:lpstr>
      <vt:lpstr>Commodity Swaps-Example 2</vt:lpstr>
      <vt:lpstr>Commodity Swaps-Example 2</vt:lpstr>
      <vt:lpstr>Commodity Swaps-Example 2  Cashflow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Swaps Drop/Balloon payments Bonds</dc:title>
  <dc:creator>مرام العمري</dc:creator>
  <cp:lastModifiedBy>مرام العمري</cp:lastModifiedBy>
  <cp:revision>24</cp:revision>
  <dcterms:created xsi:type="dcterms:W3CDTF">2018-11-04T04:08:26Z</dcterms:created>
  <dcterms:modified xsi:type="dcterms:W3CDTF">2019-03-16T23:45:03Z</dcterms:modified>
</cp:coreProperties>
</file>