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9" r:id="rId19"/>
    <p:sldId id="305" r:id="rId20"/>
    <p:sldId id="306" r:id="rId21"/>
    <p:sldId id="307" r:id="rId22"/>
    <p:sldId id="308" r:id="rId23"/>
    <p:sldId id="309" r:id="rId24"/>
    <p:sldId id="310" r:id="rId25"/>
    <p:sldId id="311" r:id="rId26"/>
    <p:sldId id="312" r:id="rId27"/>
    <p:sldId id="313" r:id="rId28"/>
    <p:sldId id="314" r:id="rId29"/>
    <p:sldId id="315" r:id="rId30"/>
    <p:sldId id="316" r:id="rId31"/>
    <p:sldId id="317" r:id="rId32"/>
    <p:sldId id="318" r:id="rId33"/>
    <p:sldId id="319" r:id="rId34"/>
    <p:sldId id="320" r:id="rId35"/>
    <p:sldId id="321" r:id="rId36"/>
    <p:sldId id="291" r:id="rId37"/>
    <p:sldId id="322" r:id="rId38"/>
    <p:sldId id="323" r:id="rId39"/>
    <p:sldId id="324" r:id="rId40"/>
    <p:sldId id="325" r:id="rId41"/>
    <p:sldId id="326" r:id="rId42"/>
    <p:sldId id="327" r:id="rId43"/>
    <p:sldId id="328" r:id="rId44"/>
    <p:sldId id="292" r:id="rId45"/>
    <p:sldId id="329" r:id="rId46"/>
    <p:sldId id="330" r:id="rId47"/>
    <p:sldId id="331" r:id="rId48"/>
    <p:sldId id="332" r:id="rId49"/>
    <p:sldId id="293" r:id="rId50"/>
    <p:sldId id="333" r:id="rId51"/>
    <p:sldId id="294" r:id="rId52"/>
    <p:sldId id="295" r:id="rId53"/>
    <p:sldId id="296" r:id="rId54"/>
    <p:sldId id="297" r:id="rId55"/>
    <p:sldId id="298" r:id="rId56"/>
    <p:sldId id="299" r:id="rId57"/>
    <p:sldId id="300" r:id="rId58"/>
    <p:sldId id="301" r:id="rId59"/>
    <p:sldId id="302" r:id="rId60"/>
    <p:sldId id="303" r:id="rId61"/>
    <p:sldId id="304" r:id="rId6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06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F9DF2E-18A6-4723-B23A-046A91817477}" type="doc">
      <dgm:prSet loTypeId="urn:microsoft.com/office/officeart/2005/8/layout/cycle2" loCatId="cycle" qsTypeId="urn:microsoft.com/office/officeart/2005/8/quickstyle/3d4" qsCatId="3D" csTypeId="urn:microsoft.com/office/officeart/2005/8/colors/colorful5" csCatId="colorful" phldr="1"/>
      <dgm:spPr/>
      <dgm:t>
        <a:bodyPr/>
        <a:lstStyle/>
        <a:p>
          <a:pPr rtl="1"/>
          <a:endParaRPr lang="ar-SA"/>
        </a:p>
      </dgm:t>
    </dgm:pt>
    <dgm:pt modelId="{60DD6C73-6434-45EA-B04D-57E2793635C1}">
      <dgm:prSet phldrT="[نص]" custT="1"/>
      <dgm:spPr/>
      <dgm:t>
        <a:bodyPr/>
        <a:lstStyle/>
        <a:p>
          <a:pPr rtl="1"/>
          <a:r>
            <a:rPr lang="ar-SA" sz="2400" dirty="0" smtClean="0"/>
            <a:t>مهارة القراءة</a:t>
          </a:r>
          <a:endParaRPr lang="ar-SA" sz="2400" dirty="0"/>
        </a:p>
      </dgm:t>
    </dgm:pt>
    <dgm:pt modelId="{1009FB60-63FD-4FDE-9D15-952083F4BC3D}" type="parTrans" cxnId="{04FF116B-9041-4296-B354-2EF29C34EB36}">
      <dgm:prSet/>
      <dgm:spPr/>
      <dgm:t>
        <a:bodyPr/>
        <a:lstStyle/>
        <a:p>
          <a:pPr rtl="1"/>
          <a:endParaRPr lang="ar-SA"/>
        </a:p>
      </dgm:t>
    </dgm:pt>
    <dgm:pt modelId="{B3D34F27-5B7B-44E8-BC72-E42B4020B658}" type="sibTrans" cxnId="{04FF116B-9041-4296-B354-2EF29C34EB36}">
      <dgm:prSet/>
      <dgm:spPr/>
      <dgm:t>
        <a:bodyPr/>
        <a:lstStyle/>
        <a:p>
          <a:pPr rtl="1"/>
          <a:endParaRPr lang="ar-SA"/>
        </a:p>
      </dgm:t>
    </dgm:pt>
    <dgm:pt modelId="{F1A16707-1D16-4F97-8E55-81BB975ABBBF}">
      <dgm:prSet phldrT="[نص]" custT="1"/>
      <dgm:spPr/>
      <dgm:t>
        <a:bodyPr/>
        <a:lstStyle/>
        <a:p>
          <a:pPr rtl="1"/>
          <a:r>
            <a:rPr lang="ar-SA" sz="2400" dirty="0" smtClean="0"/>
            <a:t>قدرات حسية وادراكية</a:t>
          </a:r>
          <a:endParaRPr lang="ar-SA" sz="2400" dirty="0"/>
        </a:p>
      </dgm:t>
    </dgm:pt>
    <dgm:pt modelId="{47A9B35C-F475-41CC-84C4-F46FCF364731}" type="parTrans" cxnId="{2809C6CE-09F8-4849-BA73-1CD9B591D850}">
      <dgm:prSet/>
      <dgm:spPr/>
      <dgm:t>
        <a:bodyPr/>
        <a:lstStyle/>
        <a:p>
          <a:pPr rtl="1"/>
          <a:endParaRPr lang="ar-SA"/>
        </a:p>
      </dgm:t>
    </dgm:pt>
    <dgm:pt modelId="{880DAF37-BDF9-4EA4-B2C0-20F3BDE298D9}" type="sibTrans" cxnId="{2809C6CE-09F8-4849-BA73-1CD9B591D850}">
      <dgm:prSet/>
      <dgm:spPr/>
      <dgm:t>
        <a:bodyPr/>
        <a:lstStyle/>
        <a:p>
          <a:pPr rtl="1"/>
          <a:endParaRPr lang="ar-SA"/>
        </a:p>
      </dgm:t>
    </dgm:pt>
    <dgm:pt modelId="{117A9816-DA0A-4F39-8F03-28EC7297F8AE}">
      <dgm:prSet phldrT="[نص]" custT="1"/>
      <dgm:spPr/>
      <dgm:t>
        <a:bodyPr/>
        <a:lstStyle/>
        <a:p>
          <a:pPr rtl="1"/>
          <a:r>
            <a:rPr lang="ar-SA" sz="2000" dirty="0" smtClean="0"/>
            <a:t>قدرات فسيولوجية</a:t>
          </a:r>
          <a:endParaRPr lang="ar-SA" sz="2400" dirty="0"/>
        </a:p>
      </dgm:t>
    </dgm:pt>
    <dgm:pt modelId="{081CDBB3-14D2-42FD-8C44-F3FCE9568615}" type="parTrans" cxnId="{A807DD2A-2595-4A86-BC9F-5D1F7DD3C9A8}">
      <dgm:prSet/>
      <dgm:spPr/>
      <dgm:t>
        <a:bodyPr/>
        <a:lstStyle/>
        <a:p>
          <a:pPr rtl="1"/>
          <a:endParaRPr lang="ar-SA"/>
        </a:p>
      </dgm:t>
    </dgm:pt>
    <dgm:pt modelId="{F3B52711-0A11-4D19-8B2B-9AE6F892B6CE}" type="sibTrans" cxnId="{A807DD2A-2595-4A86-BC9F-5D1F7DD3C9A8}">
      <dgm:prSet/>
      <dgm:spPr/>
      <dgm:t>
        <a:bodyPr/>
        <a:lstStyle/>
        <a:p>
          <a:pPr rtl="1"/>
          <a:endParaRPr lang="ar-SA"/>
        </a:p>
      </dgm:t>
    </dgm:pt>
    <dgm:pt modelId="{E1855CB5-4EBE-40F6-9BD8-EE69A5B0ED42}">
      <dgm:prSet phldrT="[نص]"/>
      <dgm:spPr/>
      <dgm:t>
        <a:bodyPr/>
        <a:lstStyle/>
        <a:p>
          <a:pPr rtl="1"/>
          <a:r>
            <a:rPr lang="ar-SA" dirty="0" smtClean="0"/>
            <a:t>قدرات معرفية</a:t>
          </a:r>
          <a:endParaRPr lang="ar-SA" dirty="0"/>
        </a:p>
      </dgm:t>
    </dgm:pt>
    <dgm:pt modelId="{A4A3D96D-1A44-4112-B0EC-012E52E95E69}" type="parTrans" cxnId="{65CD56E2-E0CD-406E-8A63-9038A856B286}">
      <dgm:prSet/>
      <dgm:spPr/>
      <dgm:t>
        <a:bodyPr/>
        <a:lstStyle/>
        <a:p>
          <a:pPr rtl="1"/>
          <a:endParaRPr lang="ar-SA"/>
        </a:p>
      </dgm:t>
    </dgm:pt>
    <dgm:pt modelId="{EC116484-93E3-405F-A87E-FFE4BC61EBF4}" type="sibTrans" cxnId="{65CD56E2-E0CD-406E-8A63-9038A856B286}">
      <dgm:prSet/>
      <dgm:spPr/>
      <dgm:t>
        <a:bodyPr/>
        <a:lstStyle/>
        <a:p>
          <a:pPr rtl="1"/>
          <a:endParaRPr lang="ar-SA"/>
        </a:p>
      </dgm:t>
    </dgm:pt>
    <dgm:pt modelId="{4458FFFB-35FD-475D-B304-B74763F6FEA2}">
      <dgm:prSet phldrT="[نص]"/>
      <dgm:spPr/>
      <dgm:t>
        <a:bodyPr/>
        <a:lstStyle/>
        <a:p>
          <a:pPr rtl="1"/>
          <a:r>
            <a:rPr lang="ar-SA" dirty="0" smtClean="0"/>
            <a:t>قدرات نطقية</a:t>
          </a:r>
          <a:endParaRPr lang="ar-SA" dirty="0"/>
        </a:p>
      </dgm:t>
    </dgm:pt>
    <dgm:pt modelId="{3BAB3C85-668C-4B1B-845C-273995DC9262}" type="parTrans" cxnId="{63C23EEB-28AF-438E-9FA2-42777CFFCC54}">
      <dgm:prSet/>
      <dgm:spPr/>
      <dgm:t>
        <a:bodyPr/>
        <a:lstStyle/>
        <a:p>
          <a:pPr rtl="1"/>
          <a:endParaRPr lang="ar-SA"/>
        </a:p>
      </dgm:t>
    </dgm:pt>
    <dgm:pt modelId="{4C291B1E-13E8-4AE8-A17A-8A923FC73623}" type="sibTrans" cxnId="{63C23EEB-28AF-438E-9FA2-42777CFFCC54}">
      <dgm:prSet/>
      <dgm:spPr/>
      <dgm:t>
        <a:bodyPr/>
        <a:lstStyle/>
        <a:p>
          <a:pPr rtl="1"/>
          <a:endParaRPr lang="ar-SA"/>
        </a:p>
      </dgm:t>
    </dgm:pt>
    <dgm:pt modelId="{5C73757E-2A28-4751-8DC4-11F69C039228}" type="pres">
      <dgm:prSet presAssocID="{34F9DF2E-18A6-4723-B23A-046A91817477}" presName="cycle" presStyleCnt="0">
        <dgm:presLayoutVars>
          <dgm:dir/>
          <dgm:resizeHandles val="exact"/>
        </dgm:presLayoutVars>
      </dgm:prSet>
      <dgm:spPr/>
      <dgm:t>
        <a:bodyPr/>
        <a:lstStyle/>
        <a:p>
          <a:pPr rtl="1"/>
          <a:endParaRPr lang="ar-SA"/>
        </a:p>
      </dgm:t>
    </dgm:pt>
    <dgm:pt modelId="{92531F1F-13EE-462D-BAD2-5BA576A47997}" type="pres">
      <dgm:prSet presAssocID="{60DD6C73-6434-45EA-B04D-57E2793635C1}" presName="node" presStyleLbl="node1" presStyleIdx="0" presStyleCnt="5" custScaleX="152666">
        <dgm:presLayoutVars>
          <dgm:bulletEnabled val="1"/>
        </dgm:presLayoutVars>
      </dgm:prSet>
      <dgm:spPr/>
      <dgm:t>
        <a:bodyPr/>
        <a:lstStyle/>
        <a:p>
          <a:pPr rtl="1"/>
          <a:endParaRPr lang="ar-SA"/>
        </a:p>
      </dgm:t>
    </dgm:pt>
    <dgm:pt modelId="{DA434A51-A0C7-43BD-AE96-A0E79DA1E133}" type="pres">
      <dgm:prSet presAssocID="{B3D34F27-5B7B-44E8-BC72-E42B4020B658}" presName="sibTrans" presStyleLbl="sibTrans2D1" presStyleIdx="0" presStyleCnt="5"/>
      <dgm:spPr/>
      <dgm:t>
        <a:bodyPr/>
        <a:lstStyle/>
        <a:p>
          <a:pPr rtl="1"/>
          <a:endParaRPr lang="ar-SA"/>
        </a:p>
      </dgm:t>
    </dgm:pt>
    <dgm:pt modelId="{2E800569-2849-4517-8A88-7A3D357210C5}" type="pres">
      <dgm:prSet presAssocID="{B3D34F27-5B7B-44E8-BC72-E42B4020B658}" presName="connectorText" presStyleLbl="sibTrans2D1" presStyleIdx="0" presStyleCnt="5"/>
      <dgm:spPr/>
      <dgm:t>
        <a:bodyPr/>
        <a:lstStyle/>
        <a:p>
          <a:pPr rtl="1"/>
          <a:endParaRPr lang="ar-SA"/>
        </a:p>
      </dgm:t>
    </dgm:pt>
    <dgm:pt modelId="{28C6DA1C-47E5-4F44-92F1-76576EAAA998}" type="pres">
      <dgm:prSet presAssocID="{F1A16707-1D16-4F97-8E55-81BB975ABBBF}" presName="node" presStyleLbl="node1" presStyleIdx="1" presStyleCnt="5" custScaleX="140447">
        <dgm:presLayoutVars>
          <dgm:bulletEnabled val="1"/>
        </dgm:presLayoutVars>
      </dgm:prSet>
      <dgm:spPr/>
      <dgm:t>
        <a:bodyPr/>
        <a:lstStyle/>
        <a:p>
          <a:pPr rtl="1"/>
          <a:endParaRPr lang="ar-SA"/>
        </a:p>
      </dgm:t>
    </dgm:pt>
    <dgm:pt modelId="{F97E493D-93F8-464F-98F0-1425CC04A92A}" type="pres">
      <dgm:prSet presAssocID="{880DAF37-BDF9-4EA4-B2C0-20F3BDE298D9}" presName="sibTrans" presStyleLbl="sibTrans2D1" presStyleIdx="1" presStyleCnt="5"/>
      <dgm:spPr/>
      <dgm:t>
        <a:bodyPr/>
        <a:lstStyle/>
        <a:p>
          <a:pPr rtl="1"/>
          <a:endParaRPr lang="ar-SA"/>
        </a:p>
      </dgm:t>
    </dgm:pt>
    <dgm:pt modelId="{3C441D01-6AFC-4FCC-A8D9-452236D92B61}" type="pres">
      <dgm:prSet presAssocID="{880DAF37-BDF9-4EA4-B2C0-20F3BDE298D9}" presName="connectorText" presStyleLbl="sibTrans2D1" presStyleIdx="1" presStyleCnt="5"/>
      <dgm:spPr/>
      <dgm:t>
        <a:bodyPr/>
        <a:lstStyle/>
        <a:p>
          <a:pPr rtl="1"/>
          <a:endParaRPr lang="ar-SA"/>
        </a:p>
      </dgm:t>
    </dgm:pt>
    <dgm:pt modelId="{D21CA6B1-AB1B-409C-B746-819035A0B9F3}" type="pres">
      <dgm:prSet presAssocID="{117A9816-DA0A-4F39-8F03-28EC7297F8AE}" presName="node" presStyleLbl="node1" presStyleIdx="2" presStyleCnt="5" custScaleX="119777">
        <dgm:presLayoutVars>
          <dgm:bulletEnabled val="1"/>
        </dgm:presLayoutVars>
      </dgm:prSet>
      <dgm:spPr/>
      <dgm:t>
        <a:bodyPr/>
        <a:lstStyle/>
        <a:p>
          <a:pPr rtl="1"/>
          <a:endParaRPr lang="ar-SA"/>
        </a:p>
      </dgm:t>
    </dgm:pt>
    <dgm:pt modelId="{9644DB2E-D495-4AEE-A38C-862C7A799427}" type="pres">
      <dgm:prSet presAssocID="{F3B52711-0A11-4D19-8B2B-9AE6F892B6CE}" presName="sibTrans" presStyleLbl="sibTrans2D1" presStyleIdx="2" presStyleCnt="5"/>
      <dgm:spPr/>
      <dgm:t>
        <a:bodyPr/>
        <a:lstStyle/>
        <a:p>
          <a:pPr rtl="1"/>
          <a:endParaRPr lang="ar-SA"/>
        </a:p>
      </dgm:t>
    </dgm:pt>
    <dgm:pt modelId="{5222FE72-579D-4558-A9A6-62FDDCC8A6AE}" type="pres">
      <dgm:prSet presAssocID="{F3B52711-0A11-4D19-8B2B-9AE6F892B6CE}" presName="connectorText" presStyleLbl="sibTrans2D1" presStyleIdx="2" presStyleCnt="5"/>
      <dgm:spPr/>
      <dgm:t>
        <a:bodyPr/>
        <a:lstStyle/>
        <a:p>
          <a:pPr rtl="1"/>
          <a:endParaRPr lang="ar-SA"/>
        </a:p>
      </dgm:t>
    </dgm:pt>
    <dgm:pt modelId="{6313E0B3-0940-4F5F-B6A6-60F08441293B}" type="pres">
      <dgm:prSet presAssocID="{E1855CB5-4EBE-40F6-9BD8-EE69A5B0ED42}" presName="node" presStyleLbl="node1" presStyleIdx="3" presStyleCnt="5">
        <dgm:presLayoutVars>
          <dgm:bulletEnabled val="1"/>
        </dgm:presLayoutVars>
      </dgm:prSet>
      <dgm:spPr/>
      <dgm:t>
        <a:bodyPr/>
        <a:lstStyle/>
        <a:p>
          <a:pPr rtl="1"/>
          <a:endParaRPr lang="ar-SA"/>
        </a:p>
      </dgm:t>
    </dgm:pt>
    <dgm:pt modelId="{718F2470-A54F-4BAA-A933-B27144DD08D4}" type="pres">
      <dgm:prSet presAssocID="{EC116484-93E3-405F-A87E-FFE4BC61EBF4}" presName="sibTrans" presStyleLbl="sibTrans2D1" presStyleIdx="3" presStyleCnt="5"/>
      <dgm:spPr/>
      <dgm:t>
        <a:bodyPr/>
        <a:lstStyle/>
        <a:p>
          <a:pPr rtl="1"/>
          <a:endParaRPr lang="ar-SA"/>
        </a:p>
      </dgm:t>
    </dgm:pt>
    <dgm:pt modelId="{C3CE9971-7FD0-4C29-9F34-D14D4E2709CD}" type="pres">
      <dgm:prSet presAssocID="{EC116484-93E3-405F-A87E-FFE4BC61EBF4}" presName="connectorText" presStyleLbl="sibTrans2D1" presStyleIdx="3" presStyleCnt="5"/>
      <dgm:spPr/>
      <dgm:t>
        <a:bodyPr/>
        <a:lstStyle/>
        <a:p>
          <a:pPr rtl="1"/>
          <a:endParaRPr lang="ar-SA"/>
        </a:p>
      </dgm:t>
    </dgm:pt>
    <dgm:pt modelId="{C56E8873-E99B-48D1-A483-F57123FDA5EC}" type="pres">
      <dgm:prSet presAssocID="{4458FFFB-35FD-475D-B304-B74763F6FEA2}" presName="node" presStyleLbl="node1" presStyleIdx="4" presStyleCnt="5" custScaleX="127941">
        <dgm:presLayoutVars>
          <dgm:bulletEnabled val="1"/>
        </dgm:presLayoutVars>
      </dgm:prSet>
      <dgm:spPr/>
      <dgm:t>
        <a:bodyPr/>
        <a:lstStyle/>
        <a:p>
          <a:pPr rtl="1"/>
          <a:endParaRPr lang="ar-SA"/>
        </a:p>
      </dgm:t>
    </dgm:pt>
    <dgm:pt modelId="{1ECF7AE0-516C-47E8-8FBA-6C348871C369}" type="pres">
      <dgm:prSet presAssocID="{4C291B1E-13E8-4AE8-A17A-8A923FC73623}" presName="sibTrans" presStyleLbl="sibTrans2D1" presStyleIdx="4" presStyleCnt="5"/>
      <dgm:spPr/>
      <dgm:t>
        <a:bodyPr/>
        <a:lstStyle/>
        <a:p>
          <a:pPr rtl="1"/>
          <a:endParaRPr lang="ar-SA"/>
        </a:p>
      </dgm:t>
    </dgm:pt>
    <dgm:pt modelId="{C13B5550-794C-4990-94D9-E9569BEF7AD1}" type="pres">
      <dgm:prSet presAssocID="{4C291B1E-13E8-4AE8-A17A-8A923FC73623}" presName="connectorText" presStyleLbl="sibTrans2D1" presStyleIdx="4" presStyleCnt="5"/>
      <dgm:spPr/>
      <dgm:t>
        <a:bodyPr/>
        <a:lstStyle/>
        <a:p>
          <a:pPr rtl="1"/>
          <a:endParaRPr lang="ar-SA"/>
        </a:p>
      </dgm:t>
    </dgm:pt>
  </dgm:ptLst>
  <dgm:cxnLst>
    <dgm:cxn modelId="{9A0111BF-0A27-4065-AE9E-F090CAA4B8FD}" type="presOf" srcId="{F1A16707-1D16-4F97-8E55-81BB975ABBBF}" destId="{28C6DA1C-47E5-4F44-92F1-76576EAAA998}" srcOrd="0" destOrd="0" presId="urn:microsoft.com/office/officeart/2005/8/layout/cycle2"/>
    <dgm:cxn modelId="{AEF39510-7D26-477E-AF94-CAB966C0B55F}" type="presOf" srcId="{F3B52711-0A11-4D19-8B2B-9AE6F892B6CE}" destId="{9644DB2E-D495-4AEE-A38C-862C7A799427}" srcOrd="0" destOrd="0" presId="urn:microsoft.com/office/officeart/2005/8/layout/cycle2"/>
    <dgm:cxn modelId="{42E47FD4-4747-48F2-8E42-A3F70435183C}" type="presOf" srcId="{117A9816-DA0A-4F39-8F03-28EC7297F8AE}" destId="{D21CA6B1-AB1B-409C-B746-819035A0B9F3}" srcOrd="0" destOrd="0" presId="urn:microsoft.com/office/officeart/2005/8/layout/cycle2"/>
    <dgm:cxn modelId="{2C4A8595-D07F-46BC-AEA8-76E4ECE35DB5}" type="presOf" srcId="{34F9DF2E-18A6-4723-B23A-046A91817477}" destId="{5C73757E-2A28-4751-8DC4-11F69C039228}" srcOrd="0" destOrd="0" presId="urn:microsoft.com/office/officeart/2005/8/layout/cycle2"/>
    <dgm:cxn modelId="{A807DD2A-2595-4A86-BC9F-5D1F7DD3C9A8}" srcId="{34F9DF2E-18A6-4723-B23A-046A91817477}" destId="{117A9816-DA0A-4F39-8F03-28EC7297F8AE}" srcOrd="2" destOrd="0" parTransId="{081CDBB3-14D2-42FD-8C44-F3FCE9568615}" sibTransId="{F3B52711-0A11-4D19-8B2B-9AE6F892B6CE}"/>
    <dgm:cxn modelId="{3124E95F-424E-4FE7-B0D3-756FB3C0D117}" type="presOf" srcId="{60DD6C73-6434-45EA-B04D-57E2793635C1}" destId="{92531F1F-13EE-462D-BAD2-5BA576A47997}" srcOrd="0" destOrd="0" presId="urn:microsoft.com/office/officeart/2005/8/layout/cycle2"/>
    <dgm:cxn modelId="{F2F6862E-0C6B-4D1B-B251-478394117EDD}" type="presOf" srcId="{EC116484-93E3-405F-A87E-FFE4BC61EBF4}" destId="{718F2470-A54F-4BAA-A933-B27144DD08D4}" srcOrd="0" destOrd="0" presId="urn:microsoft.com/office/officeart/2005/8/layout/cycle2"/>
    <dgm:cxn modelId="{71671CA5-676B-415D-B880-3B6134AE8D05}" type="presOf" srcId="{4C291B1E-13E8-4AE8-A17A-8A923FC73623}" destId="{1ECF7AE0-516C-47E8-8FBA-6C348871C369}" srcOrd="0" destOrd="0" presId="urn:microsoft.com/office/officeart/2005/8/layout/cycle2"/>
    <dgm:cxn modelId="{A1660CAB-A052-4D87-A37C-9A3B4EC26504}" type="presOf" srcId="{E1855CB5-4EBE-40F6-9BD8-EE69A5B0ED42}" destId="{6313E0B3-0940-4F5F-B6A6-60F08441293B}" srcOrd="0" destOrd="0" presId="urn:microsoft.com/office/officeart/2005/8/layout/cycle2"/>
    <dgm:cxn modelId="{926E6E7B-F734-4471-A112-CC9F1C1D633E}" type="presOf" srcId="{EC116484-93E3-405F-A87E-FFE4BC61EBF4}" destId="{C3CE9971-7FD0-4C29-9F34-D14D4E2709CD}" srcOrd="1" destOrd="0" presId="urn:microsoft.com/office/officeart/2005/8/layout/cycle2"/>
    <dgm:cxn modelId="{63C23EEB-28AF-438E-9FA2-42777CFFCC54}" srcId="{34F9DF2E-18A6-4723-B23A-046A91817477}" destId="{4458FFFB-35FD-475D-B304-B74763F6FEA2}" srcOrd="4" destOrd="0" parTransId="{3BAB3C85-668C-4B1B-845C-273995DC9262}" sibTransId="{4C291B1E-13E8-4AE8-A17A-8A923FC73623}"/>
    <dgm:cxn modelId="{65CD56E2-E0CD-406E-8A63-9038A856B286}" srcId="{34F9DF2E-18A6-4723-B23A-046A91817477}" destId="{E1855CB5-4EBE-40F6-9BD8-EE69A5B0ED42}" srcOrd="3" destOrd="0" parTransId="{A4A3D96D-1A44-4112-B0EC-012E52E95E69}" sibTransId="{EC116484-93E3-405F-A87E-FFE4BC61EBF4}"/>
    <dgm:cxn modelId="{F6EDD086-443F-403C-840D-1B1EE64C2B14}" type="presOf" srcId="{880DAF37-BDF9-4EA4-B2C0-20F3BDE298D9}" destId="{3C441D01-6AFC-4FCC-A8D9-452236D92B61}" srcOrd="1" destOrd="0" presId="urn:microsoft.com/office/officeart/2005/8/layout/cycle2"/>
    <dgm:cxn modelId="{2809C6CE-09F8-4849-BA73-1CD9B591D850}" srcId="{34F9DF2E-18A6-4723-B23A-046A91817477}" destId="{F1A16707-1D16-4F97-8E55-81BB975ABBBF}" srcOrd="1" destOrd="0" parTransId="{47A9B35C-F475-41CC-84C4-F46FCF364731}" sibTransId="{880DAF37-BDF9-4EA4-B2C0-20F3BDE298D9}"/>
    <dgm:cxn modelId="{7C6AAE33-DFE0-487F-98A7-C89F95CDD9DC}" type="presOf" srcId="{4C291B1E-13E8-4AE8-A17A-8A923FC73623}" destId="{C13B5550-794C-4990-94D9-E9569BEF7AD1}" srcOrd="1" destOrd="0" presId="urn:microsoft.com/office/officeart/2005/8/layout/cycle2"/>
    <dgm:cxn modelId="{04FF116B-9041-4296-B354-2EF29C34EB36}" srcId="{34F9DF2E-18A6-4723-B23A-046A91817477}" destId="{60DD6C73-6434-45EA-B04D-57E2793635C1}" srcOrd="0" destOrd="0" parTransId="{1009FB60-63FD-4FDE-9D15-952083F4BC3D}" sibTransId="{B3D34F27-5B7B-44E8-BC72-E42B4020B658}"/>
    <dgm:cxn modelId="{9C35A733-8256-432C-A37D-C39E847D18AB}" type="presOf" srcId="{B3D34F27-5B7B-44E8-BC72-E42B4020B658}" destId="{2E800569-2849-4517-8A88-7A3D357210C5}" srcOrd="1" destOrd="0" presId="urn:microsoft.com/office/officeart/2005/8/layout/cycle2"/>
    <dgm:cxn modelId="{B65AD351-5316-49B1-B738-862F4B4AC840}" type="presOf" srcId="{B3D34F27-5B7B-44E8-BC72-E42B4020B658}" destId="{DA434A51-A0C7-43BD-AE96-A0E79DA1E133}" srcOrd="0" destOrd="0" presId="urn:microsoft.com/office/officeart/2005/8/layout/cycle2"/>
    <dgm:cxn modelId="{62D90504-493D-407A-87F8-F81C6E68F8C2}" type="presOf" srcId="{F3B52711-0A11-4D19-8B2B-9AE6F892B6CE}" destId="{5222FE72-579D-4558-A9A6-62FDDCC8A6AE}" srcOrd="1" destOrd="0" presId="urn:microsoft.com/office/officeart/2005/8/layout/cycle2"/>
    <dgm:cxn modelId="{58DBAF16-7781-4D7D-A5EF-299201F90D65}" type="presOf" srcId="{880DAF37-BDF9-4EA4-B2C0-20F3BDE298D9}" destId="{F97E493D-93F8-464F-98F0-1425CC04A92A}" srcOrd="0" destOrd="0" presId="urn:microsoft.com/office/officeart/2005/8/layout/cycle2"/>
    <dgm:cxn modelId="{A08E75BE-49D2-450B-85B0-050A9FF18094}" type="presOf" srcId="{4458FFFB-35FD-475D-B304-B74763F6FEA2}" destId="{C56E8873-E99B-48D1-A483-F57123FDA5EC}" srcOrd="0" destOrd="0" presId="urn:microsoft.com/office/officeart/2005/8/layout/cycle2"/>
    <dgm:cxn modelId="{52501D37-A341-441B-9560-CE7A14531EB3}" type="presParOf" srcId="{5C73757E-2A28-4751-8DC4-11F69C039228}" destId="{92531F1F-13EE-462D-BAD2-5BA576A47997}" srcOrd="0" destOrd="0" presId="urn:microsoft.com/office/officeart/2005/8/layout/cycle2"/>
    <dgm:cxn modelId="{28619EE4-88B6-47CF-B4EC-A2F1745CF9B7}" type="presParOf" srcId="{5C73757E-2A28-4751-8DC4-11F69C039228}" destId="{DA434A51-A0C7-43BD-AE96-A0E79DA1E133}" srcOrd="1" destOrd="0" presId="urn:microsoft.com/office/officeart/2005/8/layout/cycle2"/>
    <dgm:cxn modelId="{BFBD8B8A-4D9C-4FCA-9933-78BA62BFE71C}" type="presParOf" srcId="{DA434A51-A0C7-43BD-AE96-A0E79DA1E133}" destId="{2E800569-2849-4517-8A88-7A3D357210C5}" srcOrd="0" destOrd="0" presId="urn:microsoft.com/office/officeart/2005/8/layout/cycle2"/>
    <dgm:cxn modelId="{86B650A7-454F-4E65-B56B-14D3E496D291}" type="presParOf" srcId="{5C73757E-2A28-4751-8DC4-11F69C039228}" destId="{28C6DA1C-47E5-4F44-92F1-76576EAAA998}" srcOrd="2" destOrd="0" presId="urn:microsoft.com/office/officeart/2005/8/layout/cycle2"/>
    <dgm:cxn modelId="{FBA74C65-FBAC-4A6D-A78D-766FAB1D733A}" type="presParOf" srcId="{5C73757E-2A28-4751-8DC4-11F69C039228}" destId="{F97E493D-93F8-464F-98F0-1425CC04A92A}" srcOrd="3" destOrd="0" presId="urn:microsoft.com/office/officeart/2005/8/layout/cycle2"/>
    <dgm:cxn modelId="{DA0570CF-80D1-4278-9F9D-E62EF262A6CA}" type="presParOf" srcId="{F97E493D-93F8-464F-98F0-1425CC04A92A}" destId="{3C441D01-6AFC-4FCC-A8D9-452236D92B61}" srcOrd="0" destOrd="0" presId="urn:microsoft.com/office/officeart/2005/8/layout/cycle2"/>
    <dgm:cxn modelId="{5F79546D-1768-4851-95DD-4218DF315475}" type="presParOf" srcId="{5C73757E-2A28-4751-8DC4-11F69C039228}" destId="{D21CA6B1-AB1B-409C-B746-819035A0B9F3}" srcOrd="4" destOrd="0" presId="urn:microsoft.com/office/officeart/2005/8/layout/cycle2"/>
    <dgm:cxn modelId="{78239387-3DC8-4D43-81DA-D3EF505A148D}" type="presParOf" srcId="{5C73757E-2A28-4751-8DC4-11F69C039228}" destId="{9644DB2E-D495-4AEE-A38C-862C7A799427}" srcOrd="5" destOrd="0" presId="urn:microsoft.com/office/officeart/2005/8/layout/cycle2"/>
    <dgm:cxn modelId="{FB6B7238-4BB9-4F0B-874F-D438F4E54438}" type="presParOf" srcId="{9644DB2E-D495-4AEE-A38C-862C7A799427}" destId="{5222FE72-579D-4558-A9A6-62FDDCC8A6AE}" srcOrd="0" destOrd="0" presId="urn:microsoft.com/office/officeart/2005/8/layout/cycle2"/>
    <dgm:cxn modelId="{3AB13E03-D8EF-42B1-9005-1D4DF0D452AB}" type="presParOf" srcId="{5C73757E-2A28-4751-8DC4-11F69C039228}" destId="{6313E0B3-0940-4F5F-B6A6-60F08441293B}" srcOrd="6" destOrd="0" presId="urn:microsoft.com/office/officeart/2005/8/layout/cycle2"/>
    <dgm:cxn modelId="{E55DF85D-C349-4EE5-895C-45FD89B9352A}" type="presParOf" srcId="{5C73757E-2A28-4751-8DC4-11F69C039228}" destId="{718F2470-A54F-4BAA-A933-B27144DD08D4}" srcOrd="7" destOrd="0" presId="urn:microsoft.com/office/officeart/2005/8/layout/cycle2"/>
    <dgm:cxn modelId="{0AEC6D22-D887-4F22-A703-F477EE3BE792}" type="presParOf" srcId="{718F2470-A54F-4BAA-A933-B27144DD08D4}" destId="{C3CE9971-7FD0-4C29-9F34-D14D4E2709CD}" srcOrd="0" destOrd="0" presId="urn:microsoft.com/office/officeart/2005/8/layout/cycle2"/>
    <dgm:cxn modelId="{72D2AF18-071C-48CA-B301-F0329CA70432}" type="presParOf" srcId="{5C73757E-2A28-4751-8DC4-11F69C039228}" destId="{C56E8873-E99B-48D1-A483-F57123FDA5EC}" srcOrd="8" destOrd="0" presId="urn:microsoft.com/office/officeart/2005/8/layout/cycle2"/>
    <dgm:cxn modelId="{7AA77912-9A55-40EE-A2AA-45B87BDACF8C}" type="presParOf" srcId="{5C73757E-2A28-4751-8DC4-11F69C039228}" destId="{1ECF7AE0-516C-47E8-8FBA-6C348871C369}" srcOrd="9" destOrd="0" presId="urn:microsoft.com/office/officeart/2005/8/layout/cycle2"/>
    <dgm:cxn modelId="{A98A2882-B597-47DD-9C54-0A1285FD19D9}" type="presParOf" srcId="{1ECF7AE0-516C-47E8-8FBA-6C348871C369}" destId="{C13B5550-794C-4990-94D9-E9569BEF7AD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43775025-3E26-499C-B2B6-342FF20BACF2}" type="doc">
      <dgm:prSet loTypeId="urn:microsoft.com/office/officeart/2005/8/layout/arrow2" loCatId="process" qsTypeId="urn:microsoft.com/office/officeart/2005/8/quickstyle/simple1" qsCatId="simple" csTypeId="urn:microsoft.com/office/officeart/2005/8/colors/colorful4" csCatId="colorful" phldr="1"/>
      <dgm:spPr/>
    </dgm:pt>
    <dgm:pt modelId="{0B3B87F1-A352-4C56-B523-B58F5A870D7E}">
      <dgm:prSet phldrT="[نص]" custT="1"/>
      <dgm:spPr/>
      <dgm:t>
        <a:bodyPr/>
        <a:lstStyle/>
        <a:p>
          <a:pPr rtl="1"/>
          <a:r>
            <a:rPr lang="ar-SA" sz="2400" dirty="0" err="1" smtClean="0"/>
            <a:t>ورنر</a:t>
          </a:r>
          <a:r>
            <a:rPr lang="ar-SA" sz="2400" dirty="0" smtClean="0"/>
            <a:t> وشتراوس</a:t>
          </a:r>
          <a:endParaRPr lang="ar-SA" sz="2400" dirty="0"/>
        </a:p>
      </dgm:t>
    </dgm:pt>
    <dgm:pt modelId="{5525B2AE-4CED-4F04-BD4B-E3EA4C0AE9C0}" type="parTrans" cxnId="{4145BD37-0257-41D2-912E-26EE5CD2A348}">
      <dgm:prSet/>
      <dgm:spPr/>
      <dgm:t>
        <a:bodyPr/>
        <a:lstStyle/>
        <a:p>
          <a:pPr rtl="1"/>
          <a:endParaRPr lang="ar-SA"/>
        </a:p>
      </dgm:t>
    </dgm:pt>
    <dgm:pt modelId="{2D713A01-3E37-4703-B98D-D340E10C2934}" type="sibTrans" cxnId="{4145BD37-0257-41D2-912E-26EE5CD2A348}">
      <dgm:prSet/>
      <dgm:spPr/>
      <dgm:t>
        <a:bodyPr/>
        <a:lstStyle/>
        <a:p>
          <a:pPr rtl="1"/>
          <a:endParaRPr lang="ar-SA"/>
        </a:p>
      </dgm:t>
    </dgm:pt>
    <dgm:pt modelId="{64A441E7-06DA-4F6E-A804-5B52A0B45E4A}">
      <dgm:prSet phldrT="[نص]" custT="1"/>
      <dgm:spPr/>
      <dgm:t>
        <a:bodyPr/>
        <a:lstStyle/>
        <a:p>
          <a:pPr rtl="1"/>
          <a:r>
            <a:rPr lang="ar-SA" sz="2400" dirty="0" smtClean="0"/>
            <a:t>صموئيل كيرك</a:t>
          </a:r>
          <a:endParaRPr lang="ar-SA" sz="2400" dirty="0"/>
        </a:p>
      </dgm:t>
    </dgm:pt>
    <dgm:pt modelId="{779F138F-3EAA-4E05-A5F3-24E27399CBA0}" type="parTrans" cxnId="{107CEDFF-A4EC-4BB5-821D-FB1D700A1AB3}">
      <dgm:prSet/>
      <dgm:spPr/>
      <dgm:t>
        <a:bodyPr/>
        <a:lstStyle/>
        <a:p>
          <a:pPr rtl="1"/>
          <a:endParaRPr lang="ar-SA"/>
        </a:p>
      </dgm:t>
    </dgm:pt>
    <dgm:pt modelId="{259B376C-127B-4A62-87FA-EB6449A6D6C7}" type="sibTrans" cxnId="{107CEDFF-A4EC-4BB5-821D-FB1D700A1AB3}">
      <dgm:prSet/>
      <dgm:spPr/>
      <dgm:t>
        <a:bodyPr/>
        <a:lstStyle/>
        <a:p>
          <a:pPr rtl="1"/>
          <a:endParaRPr lang="ar-SA"/>
        </a:p>
      </dgm:t>
    </dgm:pt>
    <dgm:pt modelId="{FBFFA5D1-0A22-451B-9177-26D99E17732F}">
      <dgm:prSet phldrT="[نص]" custT="1"/>
      <dgm:spPr/>
      <dgm:t>
        <a:bodyPr/>
        <a:lstStyle/>
        <a:p>
          <a:pPr rtl="1"/>
          <a:r>
            <a:rPr lang="ar-SA" sz="2400" dirty="0" err="1" smtClean="0"/>
            <a:t>باتيمان</a:t>
          </a:r>
          <a:endParaRPr lang="ar-SA" sz="2400" dirty="0"/>
        </a:p>
      </dgm:t>
    </dgm:pt>
    <dgm:pt modelId="{6DBB90E5-A6E9-421B-9251-D9FBF0328FA8}" type="parTrans" cxnId="{86505068-60A2-42B4-9229-23DE975030A4}">
      <dgm:prSet/>
      <dgm:spPr/>
      <dgm:t>
        <a:bodyPr/>
        <a:lstStyle/>
        <a:p>
          <a:pPr rtl="1"/>
          <a:endParaRPr lang="ar-SA"/>
        </a:p>
      </dgm:t>
    </dgm:pt>
    <dgm:pt modelId="{4B604344-24C0-42EE-AC15-DBC0D32D8404}" type="sibTrans" cxnId="{86505068-60A2-42B4-9229-23DE975030A4}">
      <dgm:prSet/>
      <dgm:spPr/>
      <dgm:t>
        <a:bodyPr/>
        <a:lstStyle/>
        <a:p>
          <a:pPr rtl="1"/>
          <a:endParaRPr lang="ar-SA"/>
        </a:p>
      </dgm:t>
    </dgm:pt>
    <dgm:pt modelId="{C97901E5-0A28-418F-9A71-D658F6F12D15}" type="pres">
      <dgm:prSet presAssocID="{43775025-3E26-499C-B2B6-342FF20BACF2}" presName="arrowDiagram" presStyleCnt="0">
        <dgm:presLayoutVars>
          <dgm:chMax val="5"/>
          <dgm:dir/>
          <dgm:resizeHandles val="exact"/>
        </dgm:presLayoutVars>
      </dgm:prSet>
      <dgm:spPr/>
    </dgm:pt>
    <dgm:pt modelId="{C43AE68D-245B-44A2-B20A-1C2092BAB73C}" type="pres">
      <dgm:prSet presAssocID="{43775025-3E26-499C-B2B6-342FF20BACF2}" presName="arrow" presStyleLbl="bgShp" presStyleIdx="0" presStyleCnt="1"/>
      <dgm:spPr/>
    </dgm:pt>
    <dgm:pt modelId="{68ADAEEE-DAD7-49F1-903F-17F37A6F4E14}" type="pres">
      <dgm:prSet presAssocID="{43775025-3E26-499C-B2B6-342FF20BACF2}" presName="arrowDiagram3" presStyleCnt="0"/>
      <dgm:spPr/>
    </dgm:pt>
    <dgm:pt modelId="{0F0B731B-A50E-4B06-9103-21C4CE208CF7}" type="pres">
      <dgm:prSet presAssocID="{0B3B87F1-A352-4C56-B523-B58F5A870D7E}" presName="bullet3a" presStyleLbl="node1" presStyleIdx="0" presStyleCnt="3"/>
      <dgm:spPr/>
    </dgm:pt>
    <dgm:pt modelId="{F04A64DB-3CD5-4AD1-8AEE-5D2DD9D90AD4}" type="pres">
      <dgm:prSet presAssocID="{0B3B87F1-A352-4C56-B523-B58F5A870D7E}" presName="textBox3a" presStyleLbl="revTx" presStyleIdx="0" presStyleCnt="3">
        <dgm:presLayoutVars>
          <dgm:bulletEnabled val="1"/>
        </dgm:presLayoutVars>
      </dgm:prSet>
      <dgm:spPr/>
      <dgm:t>
        <a:bodyPr/>
        <a:lstStyle/>
        <a:p>
          <a:pPr rtl="1"/>
          <a:endParaRPr lang="ar-SA"/>
        </a:p>
      </dgm:t>
    </dgm:pt>
    <dgm:pt modelId="{FF9F0004-BE28-4869-A15A-DD6B64DA60CD}" type="pres">
      <dgm:prSet presAssocID="{64A441E7-06DA-4F6E-A804-5B52A0B45E4A}" presName="bullet3b" presStyleLbl="node1" presStyleIdx="1" presStyleCnt="3"/>
      <dgm:spPr/>
    </dgm:pt>
    <dgm:pt modelId="{791118AE-053F-4CAF-ADE4-7800A99F57DD}" type="pres">
      <dgm:prSet presAssocID="{64A441E7-06DA-4F6E-A804-5B52A0B45E4A}" presName="textBox3b" presStyleLbl="revTx" presStyleIdx="1" presStyleCnt="3">
        <dgm:presLayoutVars>
          <dgm:bulletEnabled val="1"/>
        </dgm:presLayoutVars>
      </dgm:prSet>
      <dgm:spPr/>
      <dgm:t>
        <a:bodyPr/>
        <a:lstStyle/>
        <a:p>
          <a:pPr rtl="1"/>
          <a:endParaRPr lang="ar-SA"/>
        </a:p>
      </dgm:t>
    </dgm:pt>
    <dgm:pt modelId="{444A20C9-25DD-467C-AF59-2B9BEE70DECD}" type="pres">
      <dgm:prSet presAssocID="{FBFFA5D1-0A22-451B-9177-26D99E17732F}" presName="bullet3c" presStyleLbl="node1" presStyleIdx="2" presStyleCnt="3"/>
      <dgm:spPr/>
    </dgm:pt>
    <dgm:pt modelId="{E372850A-0CBF-4770-9309-36BFF6FD8EE9}" type="pres">
      <dgm:prSet presAssocID="{FBFFA5D1-0A22-451B-9177-26D99E17732F}" presName="textBox3c" presStyleLbl="revTx" presStyleIdx="2" presStyleCnt="3">
        <dgm:presLayoutVars>
          <dgm:bulletEnabled val="1"/>
        </dgm:presLayoutVars>
      </dgm:prSet>
      <dgm:spPr/>
      <dgm:t>
        <a:bodyPr/>
        <a:lstStyle/>
        <a:p>
          <a:pPr rtl="1"/>
          <a:endParaRPr lang="ar-SA"/>
        </a:p>
      </dgm:t>
    </dgm:pt>
  </dgm:ptLst>
  <dgm:cxnLst>
    <dgm:cxn modelId="{0DC8101A-869C-40DE-8B8D-8126B37F0590}" type="presOf" srcId="{0B3B87F1-A352-4C56-B523-B58F5A870D7E}" destId="{F04A64DB-3CD5-4AD1-8AEE-5D2DD9D90AD4}" srcOrd="0" destOrd="0" presId="urn:microsoft.com/office/officeart/2005/8/layout/arrow2"/>
    <dgm:cxn modelId="{7FD38EF9-E420-4BDF-AC93-BC933A0B9983}" type="presOf" srcId="{64A441E7-06DA-4F6E-A804-5B52A0B45E4A}" destId="{791118AE-053F-4CAF-ADE4-7800A99F57DD}" srcOrd="0" destOrd="0" presId="urn:microsoft.com/office/officeart/2005/8/layout/arrow2"/>
    <dgm:cxn modelId="{86505068-60A2-42B4-9229-23DE975030A4}" srcId="{43775025-3E26-499C-B2B6-342FF20BACF2}" destId="{FBFFA5D1-0A22-451B-9177-26D99E17732F}" srcOrd="2" destOrd="0" parTransId="{6DBB90E5-A6E9-421B-9251-D9FBF0328FA8}" sibTransId="{4B604344-24C0-42EE-AC15-DBC0D32D8404}"/>
    <dgm:cxn modelId="{107CEDFF-A4EC-4BB5-821D-FB1D700A1AB3}" srcId="{43775025-3E26-499C-B2B6-342FF20BACF2}" destId="{64A441E7-06DA-4F6E-A804-5B52A0B45E4A}" srcOrd="1" destOrd="0" parTransId="{779F138F-3EAA-4E05-A5F3-24E27399CBA0}" sibTransId="{259B376C-127B-4A62-87FA-EB6449A6D6C7}"/>
    <dgm:cxn modelId="{7C5B3BA9-CF73-43B0-BCE0-E874FC3794B1}" type="presOf" srcId="{FBFFA5D1-0A22-451B-9177-26D99E17732F}" destId="{E372850A-0CBF-4770-9309-36BFF6FD8EE9}" srcOrd="0" destOrd="0" presId="urn:microsoft.com/office/officeart/2005/8/layout/arrow2"/>
    <dgm:cxn modelId="{4145BD37-0257-41D2-912E-26EE5CD2A348}" srcId="{43775025-3E26-499C-B2B6-342FF20BACF2}" destId="{0B3B87F1-A352-4C56-B523-B58F5A870D7E}" srcOrd="0" destOrd="0" parTransId="{5525B2AE-4CED-4F04-BD4B-E3EA4C0AE9C0}" sibTransId="{2D713A01-3E37-4703-B98D-D340E10C2934}"/>
    <dgm:cxn modelId="{E28995DD-8249-4755-9795-F6D752A419E5}" type="presOf" srcId="{43775025-3E26-499C-B2B6-342FF20BACF2}" destId="{C97901E5-0A28-418F-9A71-D658F6F12D15}" srcOrd="0" destOrd="0" presId="urn:microsoft.com/office/officeart/2005/8/layout/arrow2"/>
    <dgm:cxn modelId="{2B78523A-32CB-41C4-8EE0-FA5FF9A58D2C}" type="presParOf" srcId="{C97901E5-0A28-418F-9A71-D658F6F12D15}" destId="{C43AE68D-245B-44A2-B20A-1C2092BAB73C}" srcOrd="0" destOrd="0" presId="urn:microsoft.com/office/officeart/2005/8/layout/arrow2"/>
    <dgm:cxn modelId="{14E5BA47-2C68-430D-80C9-688114FDD7C1}" type="presParOf" srcId="{C97901E5-0A28-418F-9A71-D658F6F12D15}" destId="{68ADAEEE-DAD7-49F1-903F-17F37A6F4E14}" srcOrd="1" destOrd="0" presId="urn:microsoft.com/office/officeart/2005/8/layout/arrow2"/>
    <dgm:cxn modelId="{5371091A-FDD7-4765-BD1A-F31521ED49EA}" type="presParOf" srcId="{68ADAEEE-DAD7-49F1-903F-17F37A6F4E14}" destId="{0F0B731B-A50E-4B06-9103-21C4CE208CF7}" srcOrd="0" destOrd="0" presId="urn:microsoft.com/office/officeart/2005/8/layout/arrow2"/>
    <dgm:cxn modelId="{73519752-38BC-46BB-BDDD-96FD3EE41C9E}" type="presParOf" srcId="{68ADAEEE-DAD7-49F1-903F-17F37A6F4E14}" destId="{F04A64DB-3CD5-4AD1-8AEE-5D2DD9D90AD4}" srcOrd="1" destOrd="0" presId="urn:microsoft.com/office/officeart/2005/8/layout/arrow2"/>
    <dgm:cxn modelId="{F75CF176-5CDD-414A-8EE4-EA0DA0067DC1}" type="presParOf" srcId="{68ADAEEE-DAD7-49F1-903F-17F37A6F4E14}" destId="{FF9F0004-BE28-4869-A15A-DD6B64DA60CD}" srcOrd="2" destOrd="0" presId="urn:microsoft.com/office/officeart/2005/8/layout/arrow2"/>
    <dgm:cxn modelId="{8AB76FF2-D895-4A76-ADF1-3B69643EB5B3}" type="presParOf" srcId="{68ADAEEE-DAD7-49F1-903F-17F37A6F4E14}" destId="{791118AE-053F-4CAF-ADE4-7800A99F57DD}" srcOrd="3" destOrd="0" presId="urn:microsoft.com/office/officeart/2005/8/layout/arrow2"/>
    <dgm:cxn modelId="{42196602-A4FD-4F73-84C9-E69673F35ED7}" type="presParOf" srcId="{68ADAEEE-DAD7-49F1-903F-17F37A6F4E14}" destId="{444A20C9-25DD-467C-AF59-2B9BEE70DECD}" srcOrd="4" destOrd="0" presId="urn:microsoft.com/office/officeart/2005/8/layout/arrow2"/>
    <dgm:cxn modelId="{AD7DB34F-D016-4280-B79B-3C4FA05A3478}" type="presParOf" srcId="{68ADAEEE-DAD7-49F1-903F-17F37A6F4E14}" destId="{E372850A-0CBF-4770-9309-36BFF6FD8EE9}"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E6C103A-ABD0-469E-A095-F78AEB924731}" type="doc">
      <dgm:prSet loTypeId="urn:microsoft.com/office/officeart/2005/8/layout/StepDownProcess" loCatId="process" qsTypeId="urn:microsoft.com/office/officeart/2005/8/quickstyle/simple1" qsCatId="simple" csTypeId="urn:microsoft.com/office/officeart/2005/8/colors/colorful4" csCatId="colorful" phldr="1"/>
      <dgm:spPr/>
      <dgm:t>
        <a:bodyPr/>
        <a:lstStyle/>
        <a:p>
          <a:pPr rtl="1"/>
          <a:endParaRPr lang="ar-SA"/>
        </a:p>
      </dgm:t>
    </dgm:pt>
    <dgm:pt modelId="{9076275D-970D-453E-AFBA-8BF88A99EFE7}">
      <dgm:prSet phldrT="[نص]" custT="1"/>
      <dgm:spPr/>
      <dgm:t>
        <a:bodyPr/>
        <a:lstStyle/>
        <a:p>
          <a:pPr rtl="1"/>
          <a:r>
            <a:rPr lang="ar-SA" sz="2000" dirty="0" smtClean="0"/>
            <a:t>المصطلح الاكثر عمومية صعوبات التعلم</a:t>
          </a:r>
          <a:endParaRPr lang="ar-SA" sz="2000" dirty="0"/>
        </a:p>
      </dgm:t>
    </dgm:pt>
    <dgm:pt modelId="{35258FE1-E7DC-4707-AD26-AE43D30EC646}" type="parTrans" cxnId="{1ED38122-7964-4CAE-BA11-5ECE2361EA62}">
      <dgm:prSet/>
      <dgm:spPr/>
      <dgm:t>
        <a:bodyPr/>
        <a:lstStyle/>
        <a:p>
          <a:pPr rtl="1"/>
          <a:endParaRPr lang="ar-SA"/>
        </a:p>
      </dgm:t>
    </dgm:pt>
    <dgm:pt modelId="{5F34FF18-1488-4318-90BB-8D44EE6740E1}" type="sibTrans" cxnId="{1ED38122-7964-4CAE-BA11-5ECE2361EA62}">
      <dgm:prSet/>
      <dgm:spPr/>
      <dgm:t>
        <a:bodyPr/>
        <a:lstStyle/>
        <a:p>
          <a:pPr rtl="1"/>
          <a:endParaRPr lang="ar-SA"/>
        </a:p>
      </dgm:t>
    </dgm:pt>
    <dgm:pt modelId="{42F4429D-4887-49AC-90B6-D60171CFCA29}">
      <dgm:prSet phldrT="[نص]" custT="1"/>
      <dgm:spPr/>
      <dgm:t>
        <a:bodyPr/>
        <a:lstStyle/>
        <a:p>
          <a:pPr rtl="1"/>
          <a:endParaRPr lang="ar-SA" sz="2400" dirty="0"/>
        </a:p>
      </dgm:t>
    </dgm:pt>
    <dgm:pt modelId="{901FE37E-EC81-41C8-9CED-0657FE9CCC81}" type="parTrans" cxnId="{EC49C22A-155A-45A9-97BE-97A34B40A6AE}">
      <dgm:prSet/>
      <dgm:spPr/>
      <dgm:t>
        <a:bodyPr/>
        <a:lstStyle/>
        <a:p>
          <a:pPr rtl="1"/>
          <a:endParaRPr lang="ar-SA"/>
        </a:p>
      </dgm:t>
    </dgm:pt>
    <dgm:pt modelId="{1D01BF44-F14C-46B4-A00A-E3D963071412}" type="sibTrans" cxnId="{EC49C22A-155A-45A9-97BE-97A34B40A6AE}">
      <dgm:prSet/>
      <dgm:spPr/>
      <dgm:t>
        <a:bodyPr/>
        <a:lstStyle/>
        <a:p>
          <a:pPr rtl="1"/>
          <a:endParaRPr lang="ar-SA"/>
        </a:p>
      </dgm:t>
    </dgm:pt>
    <dgm:pt modelId="{7F8C58F4-7799-4130-AADC-3B8F29A4F61E}">
      <dgm:prSet phldrT="[نص]" custT="1"/>
      <dgm:spPr/>
      <dgm:t>
        <a:bodyPr/>
        <a:lstStyle/>
        <a:p>
          <a:pPr rtl="1"/>
          <a:r>
            <a:rPr lang="ar-SA" sz="2000" dirty="0" smtClean="0"/>
            <a:t>صعوبات التعلم اللغوية النمائية</a:t>
          </a:r>
          <a:endParaRPr lang="ar-SA" sz="2000" dirty="0"/>
        </a:p>
      </dgm:t>
    </dgm:pt>
    <dgm:pt modelId="{2D753005-6954-4ECF-A0BD-AF4A2774F68C}" type="parTrans" cxnId="{114289BD-B543-4B45-A387-383E1CCF61A3}">
      <dgm:prSet/>
      <dgm:spPr/>
      <dgm:t>
        <a:bodyPr/>
        <a:lstStyle/>
        <a:p>
          <a:pPr rtl="1"/>
          <a:endParaRPr lang="ar-SA"/>
        </a:p>
      </dgm:t>
    </dgm:pt>
    <dgm:pt modelId="{FF4B71B4-7329-434F-8D9A-ACD92EB7B12F}" type="sibTrans" cxnId="{114289BD-B543-4B45-A387-383E1CCF61A3}">
      <dgm:prSet/>
      <dgm:spPr/>
      <dgm:t>
        <a:bodyPr/>
        <a:lstStyle/>
        <a:p>
          <a:pPr rtl="1"/>
          <a:endParaRPr lang="ar-SA"/>
        </a:p>
      </dgm:t>
    </dgm:pt>
    <dgm:pt modelId="{0266D823-9E02-4612-8AB9-E6AAC86AA5D0}">
      <dgm:prSet phldrT="[نص]"/>
      <dgm:spPr/>
      <dgm:t>
        <a:bodyPr/>
        <a:lstStyle/>
        <a:p>
          <a:pPr rtl="1"/>
          <a:endParaRPr lang="ar-SA" dirty="0"/>
        </a:p>
      </dgm:t>
    </dgm:pt>
    <dgm:pt modelId="{D7DB988E-BFF1-44E2-9F8B-1AC1CB8DF894}" type="parTrans" cxnId="{A33DAF27-0C74-4B36-8C15-FE60F6356194}">
      <dgm:prSet/>
      <dgm:spPr/>
      <dgm:t>
        <a:bodyPr/>
        <a:lstStyle/>
        <a:p>
          <a:pPr rtl="1"/>
          <a:endParaRPr lang="ar-SA"/>
        </a:p>
      </dgm:t>
    </dgm:pt>
    <dgm:pt modelId="{9E2763FC-A7BD-47D7-AD35-393A19FE1642}" type="sibTrans" cxnId="{A33DAF27-0C74-4B36-8C15-FE60F6356194}">
      <dgm:prSet/>
      <dgm:spPr/>
      <dgm:t>
        <a:bodyPr/>
        <a:lstStyle/>
        <a:p>
          <a:pPr rtl="1"/>
          <a:endParaRPr lang="ar-SA"/>
        </a:p>
      </dgm:t>
    </dgm:pt>
    <dgm:pt modelId="{9912F4A7-C3F1-4CB9-96CB-CABD65C614E7}">
      <dgm:prSet phldrT="[نص]" custT="1"/>
      <dgm:spPr/>
      <dgm:t>
        <a:bodyPr/>
        <a:lstStyle/>
        <a:p>
          <a:pPr rtl="1"/>
          <a:r>
            <a:rPr lang="ar-SA" sz="2000" dirty="0" smtClean="0"/>
            <a:t>عسر القراءة </a:t>
          </a:r>
          <a:r>
            <a:rPr lang="ar-SA" sz="2000" dirty="0" err="1" smtClean="0"/>
            <a:t>النمائي</a:t>
          </a:r>
          <a:r>
            <a:rPr lang="ar-SA" sz="2000" dirty="0" smtClean="0"/>
            <a:t>-إعاقة القراءة الخاصة </a:t>
          </a:r>
          <a:endParaRPr lang="ar-SA" sz="2000" dirty="0"/>
        </a:p>
      </dgm:t>
    </dgm:pt>
    <dgm:pt modelId="{FE5FF474-2D49-499F-A8D2-724814A33887}" type="parTrans" cxnId="{E7B9748E-52BA-4C45-AE9F-1BF6CB36EB0C}">
      <dgm:prSet/>
      <dgm:spPr/>
      <dgm:t>
        <a:bodyPr/>
        <a:lstStyle/>
        <a:p>
          <a:pPr rtl="1"/>
          <a:endParaRPr lang="ar-SA"/>
        </a:p>
      </dgm:t>
    </dgm:pt>
    <dgm:pt modelId="{C4379E5E-9E52-4550-A96B-5A608F7407B5}" type="sibTrans" cxnId="{E7B9748E-52BA-4C45-AE9F-1BF6CB36EB0C}">
      <dgm:prSet/>
      <dgm:spPr/>
      <dgm:t>
        <a:bodyPr/>
        <a:lstStyle/>
        <a:p>
          <a:pPr rtl="1"/>
          <a:endParaRPr lang="ar-SA"/>
        </a:p>
      </dgm:t>
    </dgm:pt>
    <dgm:pt modelId="{CA5201B8-EBCA-4077-9917-C027B56C7B2D}">
      <dgm:prSet phldrT="[نص]"/>
      <dgm:spPr/>
      <dgm:t>
        <a:bodyPr/>
        <a:lstStyle/>
        <a:p>
          <a:pPr rtl="1"/>
          <a:endParaRPr lang="ar-SA" dirty="0"/>
        </a:p>
      </dgm:t>
    </dgm:pt>
    <dgm:pt modelId="{E35FE586-6AC3-4DCC-8204-5961BFD53783}" type="parTrans" cxnId="{D3BED656-1DF1-48F4-9585-C93F0F6FFAA4}">
      <dgm:prSet/>
      <dgm:spPr/>
      <dgm:t>
        <a:bodyPr/>
        <a:lstStyle/>
        <a:p>
          <a:pPr rtl="1"/>
          <a:endParaRPr lang="ar-SA"/>
        </a:p>
      </dgm:t>
    </dgm:pt>
    <dgm:pt modelId="{5D10197A-F72D-426C-A40B-8B665963F3C9}" type="sibTrans" cxnId="{D3BED656-1DF1-48F4-9585-C93F0F6FFAA4}">
      <dgm:prSet/>
      <dgm:spPr/>
      <dgm:t>
        <a:bodyPr/>
        <a:lstStyle/>
        <a:p>
          <a:pPr rtl="1"/>
          <a:endParaRPr lang="ar-SA"/>
        </a:p>
      </dgm:t>
    </dgm:pt>
    <dgm:pt modelId="{F329AC85-7B26-49A1-B651-7C62BB8F903C}">
      <dgm:prSet phldrT="[نص]" custT="1"/>
      <dgm:spPr/>
      <dgm:t>
        <a:bodyPr/>
        <a:lstStyle/>
        <a:p>
          <a:pPr rtl="1"/>
          <a:r>
            <a:rPr lang="ar-SA" sz="2000" dirty="0" smtClean="0"/>
            <a:t>صعوبات القراءة-عسر القراءة</a:t>
          </a:r>
          <a:endParaRPr lang="ar-SA" sz="2000" dirty="0"/>
        </a:p>
      </dgm:t>
    </dgm:pt>
    <dgm:pt modelId="{697EA6E2-5A38-4C5F-83E2-DBB12E808378}" type="parTrans" cxnId="{0546E076-BB5B-4700-AD77-A98912F6CEBD}">
      <dgm:prSet/>
      <dgm:spPr/>
      <dgm:t>
        <a:bodyPr/>
        <a:lstStyle/>
        <a:p>
          <a:pPr rtl="1"/>
          <a:endParaRPr lang="ar-SA"/>
        </a:p>
      </dgm:t>
    </dgm:pt>
    <dgm:pt modelId="{1D5D520B-0916-42C3-8DC3-0B61D1FB4A72}" type="sibTrans" cxnId="{0546E076-BB5B-4700-AD77-A98912F6CEBD}">
      <dgm:prSet/>
      <dgm:spPr/>
      <dgm:t>
        <a:bodyPr/>
        <a:lstStyle/>
        <a:p>
          <a:pPr rtl="1"/>
          <a:endParaRPr lang="ar-SA"/>
        </a:p>
      </dgm:t>
    </dgm:pt>
    <dgm:pt modelId="{5B17628E-8614-4B51-A142-FDFEBFDC6F18}">
      <dgm:prSet phldrT="[نص]" custT="1"/>
      <dgm:spPr/>
      <dgm:t>
        <a:bodyPr/>
        <a:lstStyle/>
        <a:p>
          <a:pPr rtl="1"/>
          <a:r>
            <a:rPr lang="ar-SA" sz="2000" dirty="0" smtClean="0"/>
            <a:t>عمى الكلمة الخلقي</a:t>
          </a:r>
          <a:endParaRPr lang="ar-SA" sz="2000" dirty="0"/>
        </a:p>
      </dgm:t>
    </dgm:pt>
    <dgm:pt modelId="{24EB2A3C-9584-4958-B0E0-5AEA347862C3}" type="parTrans" cxnId="{4904D594-2756-4926-AA26-2D6990BC196E}">
      <dgm:prSet/>
      <dgm:spPr/>
      <dgm:t>
        <a:bodyPr/>
        <a:lstStyle/>
        <a:p>
          <a:pPr rtl="1"/>
          <a:endParaRPr lang="ar-SA"/>
        </a:p>
      </dgm:t>
    </dgm:pt>
    <dgm:pt modelId="{6204C1EA-98F0-45B6-BB02-89E8FE0879C3}" type="sibTrans" cxnId="{4904D594-2756-4926-AA26-2D6990BC196E}">
      <dgm:prSet/>
      <dgm:spPr/>
      <dgm:t>
        <a:bodyPr/>
        <a:lstStyle/>
        <a:p>
          <a:pPr rtl="1"/>
          <a:endParaRPr lang="ar-SA"/>
        </a:p>
      </dgm:t>
    </dgm:pt>
    <dgm:pt modelId="{6085CE8D-DB6F-4C05-9D84-00CE184B2D7E}" type="pres">
      <dgm:prSet presAssocID="{1E6C103A-ABD0-469E-A095-F78AEB924731}" presName="rootnode" presStyleCnt="0">
        <dgm:presLayoutVars>
          <dgm:chMax/>
          <dgm:chPref/>
          <dgm:dir/>
          <dgm:animLvl val="lvl"/>
        </dgm:presLayoutVars>
      </dgm:prSet>
      <dgm:spPr/>
      <dgm:t>
        <a:bodyPr/>
        <a:lstStyle/>
        <a:p>
          <a:pPr rtl="1"/>
          <a:endParaRPr lang="ar-SA"/>
        </a:p>
      </dgm:t>
    </dgm:pt>
    <dgm:pt modelId="{FA28DDE5-26CD-4C4A-94DF-CB114B4430FD}" type="pres">
      <dgm:prSet presAssocID="{9076275D-970D-453E-AFBA-8BF88A99EFE7}" presName="composite" presStyleCnt="0"/>
      <dgm:spPr/>
    </dgm:pt>
    <dgm:pt modelId="{B6726C70-6056-4DEB-8E3E-5F420B786912}" type="pres">
      <dgm:prSet presAssocID="{9076275D-970D-453E-AFBA-8BF88A99EFE7}" presName="bentUpArrow1" presStyleLbl="alignImgPlace1" presStyleIdx="0" presStyleCnt="4"/>
      <dgm:spPr/>
    </dgm:pt>
    <dgm:pt modelId="{6B399061-7A7B-49DE-8DF3-5A9027C015F4}" type="pres">
      <dgm:prSet presAssocID="{9076275D-970D-453E-AFBA-8BF88A99EFE7}" presName="ParentText" presStyleLbl="node1" presStyleIdx="0" presStyleCnt="5" custScaleX="358911" custScaleY="271427">
        <dgm:presLayoutVars>
          <dgm:chMax val="1"/>
          <dgm:chPref val="1"/>
          <dgm:bulletEnabled val="1"/>
        </dgm:presLayoutVars>
      </dgm:prSet>
      <dgm:spPr/>
      <dgm:t>
        <a:bodyPr/>
        <a:lstStyle/>
        <a:p>
          <a:pPr rtl="1"/>
          <a:endParaRPr lang="ar-SA"/>
        </a:p>
      </dgm:t>
    </dgm:pt>
    <dgm:pt modelId="{CE2324E1-958D-4229-8950-44B2419CF702}" type="pres">
      <dgm:prSet presAssocID="{9076275D-970D-453E-AFBA-8BF88A99EFE7}" presName="ChildText" presStyleLbl="revTx" presStyleIdx="0" presStyleCnt="4">
        <dgm:presLayoutVars>
          <dgm:chMax val="0"/>
          <dgm:chPref val="0"/>
          <dgm:bulletEnabled val="1"/>
        </dgm:presLayoutVars>
      </dgm:prSet>
      <dgm:spPr/>
      <dgm:t>
        <a:bodyPr/>
        <a:lstStyle/>
        <a:p>
          <a:pPr rtl="1"/>
          <a:endParaRPr lang="ar-SA"/>
        </a:p>
      </dgm:t>
    </dgm:pt>
    <dgm:pt modelId="{59CCBEB5-7F87-4593-BE1E-F3DF5ADB38ED}" type="pres">
      <dgm:prSet presAssocID="{5F34FF18-1488-4318-90BB-8D44EE6740E1}" presName="sibTrans" presStyleCnt="0"/>
      <dgm:spPr/>
    </dgm:pt>
    <dgm:pt modelId="{FFA38643-ECE2-4AC7-B083-2F9F625C0C72}" type="pres">
      <dgm:prSet presAssocID="{7F8C58F4-7799-4130-AADC-3B8F29A4F61E}" presName="composite" presStyleCnt="0"/>
      <dgm:spPr/>
    </dgm:pt>
    <dgm:pt modelId="{8BFDE7CE-1572-410E-B2CE-6CFF768053C9}" type="pres">
      <dgm:prSet presAssocID="{7F8C58F4-7799-4130-AADC-3B8F29A4F61E}" presName="bentUpArrow1" presStyleLbl="alignImgPlace1" presStyleIdx="1" presStyleCnt="4"/>
      <dgm:spPr/>
    </dgm:pt>
    <dgm:pt modelId="{62BDC31F-3D07-41BB-8481-B25C252ABC04}" type="pres">
      <dgm:prSet presAssocID="{7F8C58F4-7799-4130-AADC-3B8F29A4F61E}" presName="ParentText" presStyleLbl="node1" presStyleIdx="1" presStyleCnt="5" custScaleX="281717" custScaleY="222324">
        <dgm:presLayoutVars>
          <dgm:chMax val="1"/>
          <dgm:chPref val="1"/>
          <dgm:bulletEnabled val="1"/>
        </dgm:presLayoutVars>
      </dgm:prSet>
      <dgm:spPr/>
      <dgm:t>
        <a:bodyPr/>
        <a:lstStyle/>
        <a:p>
          <a:pPr rtl="1"/>
          <a:endParaRPr lang="ar-SA"/>
        </a:p>
      </dgm:t>
    </dgm:pt>
    <dgm:pt modelId="{294BBCCB-9B22-498F-87BB-4B1B8D0A2A09}" type="pres">
      <dgm:prSet presAssocID="{7F8C58F4-7799-4130-AADC-3B8F29A4F61E}" presName="ChildText" presStyleLbl="revTx" presStyleIdx="1" presStyleCnt="4">
        <dgm:presLayoutVars>
          <dgm:chMax val="0"/>
          <dgm:chPref val="0"/>
          <dgm:bulletEnabled val="1"/>
        </dgm:presLayoutVars>
      </dgm:prSet>
      <dgm:spPr/>
      <dgm:t>
        <a:bodyPr/>
        <a:lstStyle/>
        <a:p>
          <a:pPr rtl="1"/>
          <a:endParaRPr lang="ar-SA"/>
        </a:p>
      </dgm:t>
    </dgm:pt>
    <dgm:pt modelId="{8E11EEA3-F18D-43E3-82BB-BFDE5A3DD0AF}" type="pres">
      <dgm:prSet presAssocID="{FF4B71B4-7329-434F-8D9A-ACD92EB7B12F}" presName="sibTrans" presStyleCnt="0"/>
      <dgm:spPr/>
    </dgm:pt>
    <dgm:pt modelId="{2C95D38B-D392-4A18-BB4E-CD7FE8CD9AFF}" type="pres">
      <dgm:prSet presAssocID="{5B17628E-8614-4B51-A142-FDFEBFDC6F18}" presName="composite" presStyleCnt="0"/>
      <dgm:spPr/>
    </dgm:pt>
    <dgm:pt modelId="{2F4FEFE5-26E1-45E4-8914-5792F645B096}" type="pres">
      <dgm:prSet presAssocID="{5B17628E-8614-4B51-A142-FDFEBFDC6F18}" presName="bentUpArrow1" presStyleLbl="alignImgPlace1" presStyleIdx="2" presStyleCnt="4"/>
      <dgm:spPr/>
    </dgm:pt>
    <dgm:pt modelId="{B96BE1C3-516E-430A-AEB9-D8EC4F0DFF74}" type="pres">
      <dgm:prSet presAssocID="{5B17628E-8614-4B51-A142-FDFEBFDC6F18}" presName="ParentText" presStyleLbl="node1" presStyleIdx="2" presStyleCnt="5" custScaleX="291877" custScaleY="207836">
        <dgm:presLayoutVars>
          <dgm:chMax val="1"/>
          <dgm:chPref val="1"/>
          <dgm:bulletEnabled val="1"/>
        </dgm:presLayoutVars>
      </dgm:prSet>
      <dgm:spPr/>
      <dgm:t>
        <a:bodyPr/>
        <a:lstStyle/>
        <a:p>
          <a:pPr rtl="1"/>
          <a:endParaRPr lang="ar-SA"/>
        </a:p>
      </dgm:t>
    </dgm:pt>
    <dgm:pt modelId="{683F2447-19EB-4C87-A0C6-3BA4C5975E02}" type="pres">
      <dgm:prSet presAssocID="{5B17628E-8614-4B51-A142-FDFEBFDC6F18}" presName="ChildText" presStyleLbl="revTx" presStyleIdx="2" presStyleCnt="4">
        <dgm:presLayoutVars>
          <dgm:chMax val="0"/>
          <dgm:chPref val="0"/>
          <dgm:bulletEnabled val="1"/>
        </dgm:presLayoutVars>
      </dgm:prSet>
      <dgm:spPr/>
    </dgm:pt>
    <dgm:pt modelId="{659D37BF-D51F-4D8E-A763-1A4D9BF3F7B8}" type="pres">
      <dgm:prSet presAssocID="{6204C1EA-98F0-45B6-BB02-89E8FE0879C3}" presName="sibTrans" presStyleCnt="0"/>
      <dgm:spPr/>
    </dgm:pt>
    <dgm:pt modelId="{D45238E2-ED47-498A-98EE-FEE5ACFD0CA0}" type="pres">
      <dgm:prSet presAssocID="{9912F4A7-C3F1-4CB9-96CB-CABD65C614E7}" presName="composite" presStyleCnt="0"/>
      <dgm:spPr/>
    </dgm:pt>
    <dgm:pt modelId="{BD422FCD-F149-4675-A420-748737F6C07C}" type="pres">
      <dgm:prSet presAssocID="{9912F4A7-C3F1-4CB9-96CB-CABD65C614E7}" presName="bentUpArrow1" presStyleLbl="alignImgPlace1" presStyleIdx="3" presStyleCnt="4"/>
      <dgm:spPr/>
    </dgm:pt>
    <dgm:pt modelId="{9E490CF3-6B95-479B-A8AF-579AFACAA0DC}" type="pres">
      <dgm:prSet presAssocID="{9912F4A7-C3F1-4CB9-96CB-CABD65C614E7}" presName="ParentText" presStyleLbl="node1" presStyleIdx="3" presStyleCnt="5" custScaleX="248263" custScaleY="216135" custLinFactNeighborX="-8730" custLinFactNeighborY="-25932">
        <dgm:presLayoutVars>
          <dgm:chMax val="1"/>
          <dgm:chPref val="1"/>
          <dgm:bulletEnabled val="1"/>
        </dgm:presLayoutVars>
      </dgm:prSet>
      <dgm:spPr/>
      <dgm:t>
        <a:bodyPr/>
        <a:lstStyle/>
        <a:p>
          <a:pPr rtl="1"/>
          <a:endParaRPr lang="ar-SA"/>
        </a:p>
      </dgm:t>
    </dgm:pt>
    <dgm:pt modelId="{06D5C41F-5223-4573-BAEB-E331202A6B68}" type="pres">
      <dgm:prSet presAssocID="{9912F4A7-C3F1-4CB9-96CB-CABD65C614E7}" presName="ChildText" presStyleLbl="revTx" presStyleIdx="3" presStyleCnt="4">
        <dgm:presLayoutVars>
          <dgm:chMax val="0"/>
          <dgm:chPref val="0"/>
          <dgm:bulletEnabled val="1"/>
        </dgm:presLayoutVars>
      </dgm:prSet>
      <dgm:spPr/>
      <dgm:t>
        <a:bodyPr/>
        <a:lstStyle/>
        <a:p>
          <a:pPr rtl="1"/>
          <a:endParaRPr lang="ar-SA"/>
        </a:p>
      </dgm:t>
    </dgm:pt>
    <dgm:pt modelId="{C8FC3EB5-D714-4A6D-98A4-D830D2AE032F}" type="pres">
      <dgm:prSet presAssocID="{C4379E5E-9E52-4550-A96B-5A608F7407B5}" presName="sibTrans" presStyleCnt="0"/>
      <dgm:spPr/>
    </dgm:pt>
    <dgm:pt modelId="{283DAAA1-3827-401D-86D3-2DBEEAF29831}" type="pres">
      <dgm:prSet presAssocID="{F329AC85-7B26-49A1-B651-7C62BB8F903C}" presName="composite" presStyleCnt="0"/>
      <dgm:spPr/>
    </dgm:pt>
    <dgm:pt modelId="{927EC518-8871-4382-8526-7DA9794205D4}" type="pres">
      <dgm:prSet presAssocID="{F329AC85-7B26-49A1-B651-7C62BB8F903C}" presName="ParentText" presStyleLbl="node1" presStyleIdx="4" presStyleCnt="5" custScaleX="200183" custScaleY="198552">
        <dgm:presLayoutVars>
          <dgm:chMax val="1"/>
          <dgm:chPref val="1"/>
          <dgm:bulletEnabled val="1"/>
        </dgm:presLayoutVars>
      </dgm:prSet>
      <dgm:spPr/>
      <dgm:t>
        <a:bodyPr/>
        <a:lstStyle/>
        <a:p>
          <a:pPr rtl="1"/>
          <a:endParaRPr lang="ar-SA"/>
        </a:p>
      </dgm:t>
    </dgm:pt>
  </dgm:ptLst>
  <dgm:cxnLst>
    <dgm:cxn modelId="{E1860253-244A-4E05-91D7-67CE30723ACA}" type="presOf" srcId="{F329AC85-7B26-49A1-B651-7C62BB8F903C}" destId="{927EC518-8871-4382-8526-7DA9794205D4}" srcOrd="0" destOrd="0" presId="urn:microsoft.com/office/officeart/2005/8/layout/StepDownProcess"/>
    <dgm:cxn modelId="{A33DAF27-0C74-4B36-8C15-FE60F6356194}" srcId="{7F8C58F4-7799-4130-AADC-3B8F29A4F61E}" destId="{0266D823-9E02-4612-8AB9-E6AAC86AA5D0}" srcOrd="0" destOrd="0" parTransId="{D7DB988E-BFF1-44E2-9F8B-1AC1CB8DF894}" sibTransId="{9E2763FC-A7BD-47D7-AD35-393A19FE1642}"/>
    <dgm:cxn modelId="{EC49C22A-155A-45A9-97BE-97A34B40A6AE}" srcId="{9076275D-970D-453E-AFBA-8BF88A99EFE7}" destId="{42F4429D-4887-49AC-90B6-D60171CFCA29}" srcOrd="0" destOrd="0" parTransId="{901FE37E-EC81-41C8-9CED-0657FE9CCC81}" sibTransId="{1D01BF44-F14C-46B4-A00A-E3D963071412}"/>
    <dgm:cxn modelId="{B4EB455B-4B0A-4E54-9A53-DDEA355B750B}" type="presOf" srcId="{5B17628E-8614-4B51-A142-FDFEBFDC6F18}" destId="{B96BE1C3-516E-430A-AEB9-D8EC4F0DFF74}" srcOrd="0" destOrd="0" presId="urn:microsoft.com/office/officeart/2005/8/layout/StepDownProcess"/>
    <dgm:cxn modelId="{114289BD-B543-4B45-A387-383E1CCF61A3}" srcId="{1E6C103A-ABD0-469E-A095-F78AEB924731}" destId="{7F8C58F4-7799-4130-AADC-3B8F29A4F61E}" srcOrd="1" destOrd="0" parTransId="{2D753005-6954-4ECF-A0BD-AF4A2774F68C}" sibTransId="{FF4B71B4-7329-434F-8D9A-ACD92EB7B12F}"/>
    <dgm:cxn modelId="{CF89FE47-74C2-45DC-8E70-613447C82718}" type="presOf" srcId="{9912F4A7-C3F1-4CB9-96CB-CABD65C614E7}" destId="{9E490CF3-6B95-479B-A8AF-579AFACAA0DC}" srcOrd="0" destOrd="0" presId="urn:microsoft.com/office/officeart/2005/8/layout/StepDownProcess"/>
    <dgm:cxn modelId="{E7B9748E-52BA-4C45-AE9F-1BF6CB36EB0C}" srcId="{1E6C103A-ABD0-469E-A095-F78AEB924731}" destId="{9912F4A7-C3F1-4CB9-96CB-CABD65C614E7}" srcOrd="3" destOrd="0" parTransId="{FE5FF474-2D49-499F-A8D2-724814A33887}" sibTransId="{C4379E5E-9E52-4550-A96B-5A608F7407B5}"/>
    <dgm:cxn modelId="{0546E076-BB5B-4700-AD77-A98912F6CEBD}" srcId="{1E6C103A-ABD0-469E-A095-F78AEB924731}" destId="{F329AC85-7B26-49A1-B651-7C62BB8F903C}" srcOrd="4" destOrd="0" parTransId="{697EA6E2-5A38-4C5F-83E2-DBB12E808378}" sibTransId="{1D5D520B-0916-42C3-8DC3-0B61D1FB4A72}"/>
    <dgm:cxn modelId="{D3BED656-1DF1-48F4-9585-C93F0F6FFAA4}" srcId="{9912F4A7-C3F1-4CB9-96CB-CABD65C614E7}" destId="{CA5201B8-EBCA-4077-9917-C027B56C7B2D}" srcOrd="0" destOrd="0" parTransId="{E35FE586-6AC3-4DCC-8204-5961BFD53783}" sibTransId="{5D10197A-F72D-426C-A40B-8B665963F3C9}"/>
    <dgm:cxn modelId="{09DCA92A-C818-4189-901B-A3D07FE98837}" type="presOf" srcId="{0266D823-9E02-4612-8AB9-E6AAC86AA5D0}" destId="{294BBCCB-9B22-498F-87BB-4B1B8D0A2A09}" srcOrd="0" destOrd="0" presId="urn:microsoft.com/office/officeart/2005/8/layout/StepDownProcess"/>
    <dgm:cxn modelId="{1ED38122-7964-4CAE-BA11-5ECE2361EA62}" srcId="{1E6C103A-ABD0-469E-A095-F78AEB924731}" destId="{9076275D-970D-453E-AFBA-8BF88A99EFE7}" srcOrd="0" destOrd="0" parTransId="{35258FE1-E7DC-4707-AD26-AE43D30EC646}" sibTransId="{5F34FF18-1488-4318-90BB-8D44EE6740E1}"/>
    <dgm:cxn modelId="{84511B35-AA74-454C-9261-224B6DFF5273}" type="presOf" srcId="{42F4429D-4887-49AC-90B6-D60171CFCA29}" destId="{CE2324E1-958D-4229-8950-44B2419CF702}" srcOrd="0" destOrd="0" presId="urn:microsoft.com/office/officeart/2005/8/layout/StepDownProcess"/>
    <dgm:cxn modelId="{4904D594-2756-4926-AA26-2D6990BC196E}" srcId="{1E6C103A-ABD0-469E-A095-F78AEB924731}" destId="{5B17628E-8614-4B51-A142-FDFEBFDC6F18}" srcOrd="2" destOrd="0" parTransId="{24EB2A3C-9584-4958-B0E0-5AEA347862C3}" sibTransId="{6204C1EA-98F0-45B6-BB02-89E8FE0879C3}"/>
    <dgm:cxn modelId="{DEE7BA29-1D01-4A93-BD2B-4870F92696D0}" type="presOf" srcId="{7F8C58F4-7799-4130-AADC-3B8F29A4F61E}" destId="{62BDC31F-3D07-41BB-8481-B25C252ABC04}" srcOrd="0" destOrd="0" presId="urn:microsoft.com/office/officeart/2005/8/layout/StepDownProcess"/>
    <dgm:cxn modelId="{0DA12D79-CCAB-4F27-B0F7-5B67A22BFEF0}" type="presOf" srcId="{9076275D-970D-453E-AFBA-8BF88A99EFE7}" destId="{6B399061-7A7B-49DE-8DF3-5A9027C015F4}" srcOrd="0" destOrd="0" presId="urn:microsoft.com/office/officeart/2005/8/layout/StepDownProcess"/>
    <dgm:cxn modelId="{8D7B0964-B725-48F0-A45C-5FE522461474}" type="presOf" srcId="{1E6C103A-ABD0-469E-A095-F78AEB924731}" destId="{6085CE8D-DB6F-4C05-9D84-00CE184B2D7E}" srcOrd="0" destOrd="0" presId="urn:microsoft.com/office/officeart/2005/8/layout/StepDownProcess"/>
    <dgm:cxn modelId="{0B99B11B-677A-4511-ADF1-CF1AB68ED700}" type="presOf" srcId="{CA5201B8-EBCA-4077-9917-C027B56C7B2D}" destId="{06D5C41F-5223-4573-BAEB-E331202A6B68}" srcOrd="0" destOrd="0" presId="urn:microsoft.com/office/officeart/2005/8/layout/StepDownProcess"/>
    <dgm:cxn modelId="{E2FA2E0B-410E-4FA6-80F5-9C2323AB91BB}" type="presParOf" srcId="{6085CE8D-DB6F-4C05-9D84-00CE184B2D7E}" destId="{FA28DDE5-26CD-4C4A-94DF-CB114B4430FD}" srcOrd="0" destOrd="0" presId="urn:microsoft.com/office/officeart/2005/8/layout/StepDownProcess"/>
    <dgm:cxn modelId="{E36F2EE5-3847-4A6A-9A0A-A5E3EAD3E39E}" type="presParOf" srcId="{FA28DDE5-26CD-4C4A-94DF-CB114B4430FD}" destId="{B6726C70-6056-4DEB-8E3E-5F420B786912}" srcOrd="0" destOrd="0" presId="urn:microsoft.com/office/officeart/2005/8/layout/StepDownProcess"/>
    <dgm:cxn modelId="{E729BF6D-41D3-4243-AD0C-E2B90C91A333}" type="presParOf" srcId="{FA28DDE5-26CD-4C4A-94DF-CB114B4430FD}" destId="{6B399061-7A7B-49DE-8DF3-5A9027C015F4}" srcOrd="1" destOrd="0" presId="urn:microsoft.com/office/officeart/2005/8/layout/StepDownProcess"/>
    <dgm:cxn modelId="{E6A4B5E1-4112-4D72-90AB-C790E7A1BD45}" type="presParOf" srcId="{FA28DDE5-26CD-4C4A-94DF-CB114B4430FD}" destId="{CE2324E1-958D-4229-8950-44B2419CF702}" srcOrd="2" destOrd="0" presId="urn:microsoft.com/office/officeart/2005/8/layout/StepDownProcess"/>
    <dgm:cxn modelId="{AD024D5D-504E-4BA1-9ADB-805608EE37AF}" type="presParOf" srcId="{6085CE8D-DB6F-4C05-9D84-00CE184B2D7E}" destId="{59CCBEB5-7F87-4593-BE1E-F3DF5ADB38ED}" srcOrd="1" destOrd="0" presId="urn:microsoft.com/office/officeart/2005/8/layout/StepDownProcess"/>
    <dgm:cxn modelId="{2AB9A0A7-E4BE-4E8D-A4F7-0886580A1150}" type="presParOf" srcId="{6085CE8D-DB6F-4C05-9D84-00CE184B2D7E}" destId="{FFA38643-ECE2-4AC7-B083-2F9F625C0C72}" srcOrd="2" destOrd="0" presId="urn:microsoft.com/office/officeart/2005/8/layout/StepDownProcess"/>
    <dgm:cxn modelId="{767A6D18-FE97-467D-ACED-F09D21CAEDB6}" type="presParOf" srcId="{FFA38643-ECE2-4AC7-B083-2F9F625C0C72}" destId="{8BFDE7CE-1572-410E-B2CE-6CFF768053C9}" srcOrd="0" destOrd="0" presId="urn:microsoft.com/office/officeart/2005/8/layout/StepDownProcess"/>
    <dgm:cxn modelId="{16B6FF66-B4C6-42FB-AA48-D333E9D6DB82}" type="presParOf" srcId="{FFA38643-ECE2-4AC7-B083-2F9F625C0C72}" destId="{62BDC31F-3D07-41BB-8481-B25C252ABC04}" srcOrd="1" destOrd="0" presId="urn:microsoft.com/office/officeart/2005/8/layout/StepDownProcess"/>
    <dgm:cxn modelId="{EE69A99D-B2E0-426C-AF04-05D3FF2A3CB5}" type="presParOf" srcId="{FFA38643-ECE2-4AC7-B083-2F9F625C0C72}" destId="{294BBCCB-9B22-498F-87BB-4B1B8D0A2A09}" srcOrd="2" destOrd="0" presId="urn:microsoft.com/office/officeart/2005/8/layout/StepDownProcess"/>
    <dgm:cxn modelId="{DE5CE2D3-7234-4B72-9B96-FAD89AA26C9B}" type="presParOf" srcId="{6085CE8D-DB6F-4C05-9D84-00CE184B2D7E}" destId="{8E11EEA3-F18D-43E3-82BB-BFDE5A3DD0AF}" srcOrd="3" destOrd="0" presId="urn:microsoft.com/office/officeart/2005/8/layout/StepDownProcess"/>
    <dgm:cxn modelId="{9FE0F6DC-0719-4BD0-8571-3D8BFD266D76}" type="presParOf" srcId="{6085CE8D-DB6F-4C05-9D84-00CE184B2D7E}" destId="{2C95D38B-D392-4A18-BB4E-CD7FE8CD9AFF}" srcOrd="4" destOrd="0" presId="urn:microsoft.com/office/officeart/2005/8/layout/StepDownProcess"/>
    <dgm:cxn modelId="{2A2070E1-008A-4E26-95F7-354CA269B7AF}" type="presParOf" srcId="{2C95D38B-D392-4A18-BB4E-CD7FE8CD9AFF}" destId="{2F4FEFE5-26E1-45E4-8914-5792F645B096}" srcOrd="0" destOrd="0" presId="urn:microsoft.com/office/officeart/2005/8/layout/StepDownProcess"/>
    <dgm:cxn modelId="{DE4732E8-1646-464F-893F-2432D20F13A0}" type="presParOf" srcId="{2C95D38B-D392-4A18-BB4E-CD7FE8CD9AFF}" destId="{B96BE1C3-516E-430A-AEB9-D8EC4F0DFF74}" srcOrd="1" destOrd="0" presId="urn:microsoft.com/office/officeart/2005/8/layout/StepDownProcess"/>
    <dgm:cxn modelId="{4651ED08-BBCC-411D-B0A6-D31A88383F09}" type="presParOf" srcId="{2C95D38B-D392-4A18-BB4E-CD7FE8CD9AFF}" destId="{683F2447-19EB-4C87-A0C6-3BA4C5975E02}" srcOrd="2" destOrd="0" presId="urn:microsoft.com/office/officeart/2005/8/layout/StepDownProcess"/>
    <dgm:cxn modelId="{50B027E6-B490-4795-AD5D-CCB20009B7F7}" type="presParOf" srcId="{6085CE8D-DB6F-4C05-9D84-00CE184B2D7E}" destId="{659D37BF-D51F-4D8E-A763-1A4D9BF3F7B8}" srcOrd="5" destOrd="0" presId="urn:microsoft.com/office/officeart/2005/8/layout/StepDownProcess"/>
    <dgm:cxn modelId="{39A1472A-3DD8-427F-B6B1-125EC50AD7FF}" type="presParOf" srcId="{6085CE8D-DB6F-4C05-9D84-00CE184B2D7E}" destId="{D45238E2-ED47-498A-98EE-FEE5ACFD0CA0}" srcOrd="6" destOrd="0" presId="urn:microsoft.com/office/officeart/2005/8/layout/StepDownProcess"/>
    <dgm:cxn modelId="{4033E3F3-BDEA-43C1-87D4-1B114DAA317D}" type="presParOf" srcId="{D45238E2-ED47-498A-98EE-FEE5ACFD0CA0}" destId="{BD422FCD-F149-4675-A420-748737F6C07C}" srcOrd="0" destOrd="0" presId="urn:microsoft.com/office/officeart/2005/8/layout/StepDownProcess"/>
    <dgm:cxn modelId="{E0E5757A-84E6-44D8-9752-D24CBDD89CDF}" type="presParOf" srcId="{D45238E2-ED47-498A-98EE-FEE5ACFD0CA0}" destId="{9E490CF3-6B95-479B-A8AF-579AFACAA0DC}" srcOrd="1" destOrd="0" presId="urn:microsoft.com/office/officeart/2005/8/layout/StepDownProcess"/>
    <dgm:cxn modelId="{9E0C6212-D3AA-498F-BBF7-8D13AF72BBD1}" type="presParOf" srcId="{D45238E2-ED47-498A-98EE-FEE5ACFD0CA0}" destId="{06D5C41F-5223-4573-BAEB-E331202A6B68}" srcOrd="2" destOrd="0" presId="urn:microsoft.com/office/officeart/2005/8/layout/StepDownProcess"/>
    <dgm:cxn modelId="{CD320986-DF0E-49B4-BA3E-55DC1E012C3C}" type="presParOf" srcId="{6085CE8D-DB6F-4C05-9D84-00CE184B2D7E}" destId="{C8FC3EB5-D714-4A6D-98A4-D830D2AE032F}" srcOrd="7" destOrd="0" presId="urn:microsoft.com/office/officeart/2005/8/layout/StepDownProcess"/>
    <dgm:cxn modelId="{10FA3351-03CA-4032-972B-D532F328AC5D}" type="presParOf" srcId="{6085CE8D-DB6F-4C05-9D84-00CE184B2D7E}" destId="{283DAAA1-3827-401D-86D3-2DBEEAF29831}" srcOrd="8" destOrd="0" presId="urn:microsoft.com/office/officeart/2005/8/layout/StepDownProcess"/>
    <dgm:cxn modelId="{8EF77283-0385-4DA9-BDB3-8728F9FECDAA}" type="presParOf" srcId="{283DAAA1-3827-401D-86D3-2DBEEAF29831}" destId="{927EC518-8871-4382-8526-7DA9794205D4}"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E6C103A-ABD0-469E-A095-F78AEB924731}" type="doc">
      <dgm:prSet loTypeId="urn:microsoft.com/office/officeart/2005/8/layout/StepDownProcess" loCatId="process" qsTypeId="urn:microsoft.com/office/officeart/2005/8/quickstyle/simple1" qsCatId="simple" csTypeId="urn:microsoft.com/office/officeart/2005/8/colors/colorful4" csCatId="colorful" phldr="1"/>
      <dgm:spPr/>
      <dgm:t>
        <a:bodyPr/>
        <a:lstStyle/>
        <a:p>
          <a:pPr rtl="1"/>
          <a:endParaRPr lang="ar-SA"/>
        </a:p>
      </dgm:t>
    </dgm:pt>
    <dgm:pt modelId="{9076275D-970D-453E-AFBA-8BF88A99EFE7}">
      <dgm:prSet phldrT="[نص]" custT="1"/>
      <dgm:spPr/>
      <dgm:t>
        <a:bodyPr/>
        <a:lstStyle/>
        <a:p>
          <a:pPr rtl="1"/>
          <a:r>
            <a:rPr lang="ar-SA" sz="2400" dirty="0" smtClean="0"/>
            <a:t>العوامل الجسمية</a:t>
          </a:r>
          <a:endParaRPr lang="ar-SA" sz="2400" dirty="0"/>
        </a:p>
      </dgm:t>
    </dgm:pt>
    <dgm:pt modelId="{35258FE1-E7DC-4707-AD26-AE43D30EC646}" type="parTrans" cxnId="{1ED38122-7964-4CAE-BA11-5ECE2361EA62}">
      <dgm:prSet/>
      <dgm:spPr/>
      <dgm:t>
        <a:bodyPr/>
        <a:lstStyle/>
        <a:p>
          <a:pPr rtl="1"/>
          <a:endParaRPr lang="ar-SA"/>
        </a:p>
      </dgm:t>
    </dgm:pt>
    <dgm:pt modelId="{5F34FF18-1488-4318-90BB-8D44EE6740E1}" type="sibTrans" cxnId="{1ED38122-7964-4CAE-BA11-5ECE2361EA62}">
      <dgm:prSet/>
      <dgm:spPr/>
      <dgm:t>
        <a:bodyPr/>
        <a:lstStyle/>
        <a:p>
          <a:pPr rtl="1"/>
          <a:endParaRPr lang="ar-SA"/>
        </a:p>
      </dgm:t>
    </dgm:pt>
    <dgm:pt modelId="{42F4429D-4887-49AC-90B6-D60171CFCA29}">
      <dgm:prSet phldrT="[نص]" custT="1"/>
      <dgm:spPr/>
      <dgm:t>
        <a:bodyPr/>
        <a:lstStyle/>
        <a:p>
          <a:pPr rtl="1"/>
          <a:endParaRPr lang="ar-SA" sz="2400" dirty="0"/>
        </a:p>
      </dgm:t>
    </dgm:pt>
    <dgm:pt modelId="{901FE37E-EC81-41C8-9CED-0657FE9CCC81}" type="parTrans" cxnId="{EC49C22A-155A-45A9-97BE-97A34B40A6AE}">
      <dgm:prSet/>
      <dgm:spPr/>
      <dgm:t>
        <a:bodyPr/>
        <a:lstStyle/>
        <a:p>
          <a:pPr rtl="1"/>
          <a:endParaRPr lang="ar-SA"/>
        </a:p>
      </dgm:t>
    </dgm:pt>
    <dgm:pt modelId="{1D01BF44-F14C-46B4-A00A-E3D963071412}" type="sibTrans" cxnId="{EC49C22A-155A-45A9-97BE-97A34B40A6AE}">
      <dgm:prSet/>
      <dgm:spPr/>
      <dgm:t>
        <a:bodyPr/>
        <a:lstStyle/>
        <a:p>
          <a:pPr rtl="1"/>
          <a:endParaRPr lang="ar-SA"/>
        </a:p>
      </dgm:t>
    </dgm:pt>
    <dgm:pt modelId="{7F8C58F4-7799-4130-AADC-3B8F29A4F61E}">
      <dgm:prSet phldrT="[نص]" custT="1"/>
      <dgm:spPr/>
      <dgm:t>
        <a:bodyPr/>
        <a:lstStyle/>
        <a:p>
          <a:pPr rtl="1"/>
          <a:r>
            <a:rPr lang="ar-SA" sz="2400" dirty="0" smtClean="0"/>
            <a:t>العوامل النفسية</a:t>
          </a:r>
          <a:endParaRPr lang="ar-SA" sz="2400" dirty="0"/>
        </a:p>
      </dgm:t>
    </dgm:pt>
    <dgm:pt modelId="{2D753005-6954-4ECF-A0BD-AF4A2774F68C}" type="parTrans" cxnId="{114289BD-B543-4B45-A387-383E1CCF61A3}">
      <dgm:prSet/>
      <dgm:spPr/>
      <dgm:t>
        <a:bodyPr/>
        <a:lstStyle/>
        <a:p>
          <a:pPr rtl="1"/>
          <a:endParaRPr lang="ar-SA"/>
        </a:p>
      </dgm:t>
    </dgm:pt>
    <dgm:pt modelId="{FF4B71B4-7329-434F-8D9A-ACD92EB7B12F}" type="sibTrans" cxnId="{114289BD-B543-4B45-A387-383E1CCF61A3}">
      <dgm:prSet/>
      <dgm:spPr/>
      <dgm:t>
        <a:bodyPr/>
        <a:lstStyle/>
        <a:p>
          <a:pPr rtl="1"/>
          <a:endParaRPr lang="ar-SA"/>
        </a:p>
      </dgm:t>
    </dgm:pt>
    <dgm:pt modelId="{0266D823-9E02-4612-8AB9-E6AAC86AA5D0}">
      <dgm:prSet phldrT="[نص]"/>
      <dgm:spPr/>
      <dgm:t>
        <a:bodyPr/>
        <a:lstStyle/>
        <a:p>
          <a:pPr rtl="1"/>
          <a:endParaRPr lang="ar-SA" dirty="0"/>
        </a:p>
      </dgm:t>
    </dgm:pt>
    <dgm:pt modelId="{D7DB988E-BFF1-44E2-9F8B-1AC1CB8DF894}" type="parTrans" cxnId="{A33DAF27-0C74-4B36-8C15-FE60F6356194}">
      <dgm:prSet/>
      <dgm:spPr/>
      <dgm:t>
        <a:bodyPr/>
        <a:lstStyle/>
        <a:p>
          <a:pPr rtl="1"/>
          <a:endParaRPr lang="ar-SA"/>
        </a:p>
      </dgm:t>
    </dgm:pt>
    <dgm:pt modelId="{9E2763FC-A7BD-47D7-AD35-393A19FE1642}" type="sibTrans" cxnId="{A33DAF27-0C74-4B36-8C15-FE60F6356194}">
      <dgm:prSet/>
      <dgm:spPr/>
      <dgm:t>
        <a:bodyPr/>
        <a:lstStyle/>
        <a:p>
          <a:pPr rtl="1"/>
          <a:endParaRPr lang="ar-SA"/>
        </a:p>
      </dgm:t>
    </dgm:pt>
    <dgm:pt modelId="{9912F4A7-C3F1-4CB9-96CB-CABD65C614E7}">
      <dgm:prSet phldrT="[نص]" custT="1"/>
      <dgm:spPr/>
      <dgm:t>
        <a:bodyPr/>
        <a:lstStyle/>
        <a:p>
          <a:pPr rtl="1"/>
          <a:r>
            <a:rPr lang="ar-SA" sz="2400" dirty="0" smtClean="0"/>
            <a:t>العوامل الاجتماعية والاقتصادية</a:t>
          </a:r>
          <a:endParaRPr lang="ar-SA" sz="2400" dirty="0"/>
        </a:p>
      </dgm:t>
    </dgm:pt>
    <dgm:pt modelId="{FE5FF474-2D49-499F-A8D2-724814A33887}" type="parTrans" cxnId="{E7B9748E-52BA-4C45-AE9F-1BF6CB36EB0C}">
      <dgm:prSet/>
      <dgm:spPr/>
      <dgm:t>
        <a:bodyPr/>
        <a:lstStyle/>
        <a:p>
          <a:pPr rtl="1"/>
          <a:endParaRPr lang="ar-SA"/>
        </a:p>
      </dgm:t>
    </dgm:pt>
    <dgm:pt modelId="{C4379E5E-9E52-4550-A96B-5A608F7407B5}" type="sibTrans" cxnId="{E7B9748E-52BA-4C45-AE9F-1BF6CB36EB0C}">
      <dgm:prSet/>
      <dgm:spPr/>
      <dgm:t>
        <a:bodyPr/>
        <a:lstStyle/>
        <a:p>
          <a:pPr rtl="1"/>
          <a:endParaRPr lang="ar-SA"/>
        </a:p>
      </dgm:t>
    </dgm:pt>
    <dgm:pt modelId="{CA5201B8-EBCA-4077-9917-C027B56C7B2D}">
      <dgm:prSet phldrT="[نص]"/>
      <dgm:spPr/>
      <dgm:t>
        <a:bodyPr/>
        <a:lstStyle/>
        <a:p>
          <a:pPr rtl="1"/>
          <a:endParaRPr lang="ar-SA" dirty="0"/>
        </a:p>
      </dgm:t>
    </dgm:pt>
    <dgm:pt modelId="{E35FE586-6AC3-4DCC-8204-5961BFD53783}" type="parTrans" cxnId="{D3BED656-1DF1-48F4-9585-C93F0F6FFAA4}">
      <dgm:prSet/>
      <dgm:spPr/>
      <dgm:t>
        <a:bodyPr/>
        <a:lstStyle/>
        <a:p>
          <a:pPr rtl="1"/>
          <a:endParaRPr lang="ar-SA"/>
        </a:p>
      </dgm:t>
    </dgm:pt>
    <dgm:pt modelId="{5D10197A-F72D-426C-A40B-8B665963F3C9}" type="sibTrans" cxnId="{D3BED656-1DF1-48F4-9585-C93F0F6FFAA4}">
      <dgm:prSet/>
      <dgm:spPr/>
      <dgm:t>
        <a:bodyPr/>
        <a:lstStyle/>
        <a:p>
          <a:pPr rtl="1"/>
          <a:endParaRPr lang="ar-SA"/>
        </a:p>
      </dgm:t>
    </dgm:pt>
    <dgm:pt modelId="{7B6A070A-B37D-40C3-B0B0-1B23AFE36435}">
      <dgm:prSet phldrT="[نص]" custT="1"/>
      <dgm:spPr/>
      <dgm:t>
        <a:bodyPr/>
        <a:lstStyle/>
        <a:p>
          <a:pPr rtl="1"/>
          <a:r>
            <a:rPr lang="ar-SA" sz="2400" dirty="0" smtClean="0"/>
            <a:t>العوامل التربوية</a:t>
          </a:r>
          <a:endParaRPr lang="ar-SA" sz="2400" dirty="0"/>
        </a:p>
      </dgm:t>
    </dgm:pt>
    <dgm:pt modelId="{1508D518-3FBF-4405-90EB-746EDDF5B1DE}" type="parTrans" cxnId="{1546C966-7145-461A-8A73-0C8BC9793D1C}">
      <dgm:prSet/>
      <dgm:spPr/>
      <dgm:t>
        <a:bodyPr/>
        <a:lstStyle/>
        <a:p>
          <a:pPr rtl="1"/>
          <a:endParaRPr lang="ar-SA"/>
        </a:p>
      </dgm:t>
    </dgm:pt>
    <dgm:pt modelId="{2106329B-7943-4692-B3E4-8A8690CA7EB5}" type="sibTrans" cxnId="{1546C966-7145-461A-8A73-0C8BC9793D1C}">
      <dgm:prSet/>
      <dgm:spPr/>
      <dgm:t>
        <a:bodyPr/>
        <a:lstStyle/>
        <a:p>
          <a:pPr rtl="1"/>
          <a:endParaRPr lang="ar-SA"/>
        </a:p>
      </dgm:t>
    </dgm:pt>
    <dgm:pt modelId="{6085CE8D-DB6F-4C05-9D84-00CE184B2D7E}" type="pres">
      <dgm:prSet presAssocID="{1E6C103A-ABD0-469E-A095-F78AEB924731}" presName="rootnode" presStyleCnt="0">
        <dgm:presLayoutVars>
          <dgm:chMax/>
          <dgm:chPref/>
          <dgm:dir/>
          <dgm:animLvl val="lvl"/>
        </dgm:presLayoutVars>
      </dgm:prSet>
      <dgm:spPr/>
      <dgm:t>
        <a:bodyPr/>
        <a:lstStyle/>
        <a:p>
          <a:pPr rtl="1"/>
          <a:endParaRPr lang="ar-SA"/>
        </a:p>
      </dgm:t>
    </dgm:pt>
    <dgm:pt modelId="{FA28DDE5-26CD-4C4A-94DF-CB114B4430FD}" type="pres">
      <dgm:prSet presAssocID="{9076275D-970D-453E-AFBA-8BF88A99EFE7}" presName="composite" presStyleCnt="0"/>
      <dgm:spPr/>
    </dgm:pt>
    <dgm:pt modelId="{B6726C70-6056-4DEB-8E3E-5F420B786912}" type="pres">
      <dgm:prSet presAssocID="{9076275D-970D-453E-AFBA-8BF88A99EFE7}" presName="bentUpArrow1" presStyleLbl="alignImgPlace1" presStyleIdx="0" presStyleCnt="3"/>
      <dgm:spPr/>
    </dgm:pt>
    <dgm:pt modelId="{6B399061-7A7B-49DE-8DF3-5A9027C015F4}" type="pres">
      <dgm:prSet presAssocID="{9076275D-970D-453E-AFBA-8BF88A99EFE7}" presName="ParentText" presStyleLbl="node1" presStyleIdx="0" presStyleCnt="4" custScaleX="184150">
        <dgm:presLayoutVars>
          <dgm:chMax val="1"/>
          <dgm:chPref val="1"/>
          <dgm:bulletEnabled val="1"/>
        </dgm:presLayoutVars>
      </dgm:prSet>
      <dgm:spPr/>
      <dgm:t>
        <a:bodyPr/>
        <a:lstStyle/>
        <a:p>
          <a:pPr rtl="1"/>
          <a:endParaRPr lang="ar-SA"/>
        </a:p>
      </dgm:t>
    </dgm:pt>
    <dgm:pt modelId="{CE2324E1-958D-4229-8950-44B2419CF702}" type="pres">
      <dgm:prSet presAssocID="{9076275D-970D-453E-AFBA-8BF88A99EFE7}" presName="ChildText" presStyleLbl="revTx" presStyleIdx="0" presStyleCnt="3">
        <dgm:presLayoutVars>
          <dgm:chMax val="0"/>
          <dgm:chPref val="0"/>
          <dgm:bulletEnabled val="1"/>
        </dgm:presLayoutVars>
      </dgm:prSet>
      <dgm:spPr/>
      <dgm:t>
        <a:bodyPr/>
        <a:lstStyle/>
        <a:p>
          <a:pPr rtl="1"/>
          <a:endParaRPr lang="ar-SA"/>
        </a:p>
      </dgm:t>
    </dgm:pt>
    <dgm:pt modelId="{59CCBEB5-7F87-4593-BE1E-F3DF5ADB38ED}" type="pres">
      <dgm:prSet presAssocID="{5F34FF18-1488-4318-90BB-8D44EE6740E1}" presName="sibTrans" presStyleCnt="0"/>
      <dgm:spPr/>
    </dgm:pt>
    <dgm:pt modelId="{FFA38643-ECE2-4AC7-B083-2F9F625C0C72}" type="pres">
      <dgm:prSet presAssocID="{7F8C58F4-7799-4130-AADC-3B8F29A4F61E}" presName="composite" presStyleCnt="0"/>
      <dgm:spPr/>
    </dgm:pt>
    <dgm:pt modelId="{8BFDE7CE-1572-410E-B2CE-6CFF768053C9}" type="pres">
      <dgm:prSet presAssocID="{7F8C58F4-7799-4130-AADC-3B8F29A4F61E}" presName="bentUpArrow1" presStyleLbl="alignImgPlace1" presStyleIdx="1" presStyleCnt="3"/>
      <dgm:spPr/>
    </dgm:pt>
    <dgm:pt modelId="{62BDC31F-3D07-41BB-8481-B25C252ABC04}" type="pres">
      <dgm:prSet presAssocID="{7F8C58F4-7799-4130-AADC-3B8F29A4F61E}" presName="ParentText" presStyleLbl="node1" presStyleIdx="1" presStyleCnt="4" custScaleX="231558" custLinFactNeighborX="-3819" custLinFactNeighborY="-1196">
        <dgm:presLayoutVars>
          <dgm:chMax val="1"/>
          <dgm:chPref val="1"/>
          <dgm:bulletEnabled val="1"/>
        </dgm:presLayoutVars>
      </dgm:prSet>
      <dgm:spPr/>
      <dgm:t>
        <a:bodyPr/>
        <a:lstStyle/>
        <a:p>
          <a:pPr rtl="1"/>
          <a:endParaRPr lang="ar-SA"/>
        </a:p>
      </dgm:t>
    </dgm:pt>
    <dgm:pt modelId="{294BBCCB-9B22-498F-87BB-4B1B8D0A2A09}" type="pres">
      <dgm:prSet presAssocID="{7F8C58F4-7799-4130-AADC-3B8F29A4F61E}" presName="ChildText" presStyleLbl="revTx" presStyleIdx="1" presStyleCnt="3">
        <dgm:presLayoutVars>
          <dgm:chMax val="0"/>
          <dgm:chPref val="0"/>
          <dgm:bulletEnabled val="1"/>
        </dgm:presLayoutVars>
      </dgm:prSet>
      <dgm:spPr/>
      <dgm:t>
        <a:bodyPr/>
        <a:lstStyle/>
        <a:p>
          <a:pPr rtl="1"/>
          <a:endParaRPr lang="ar-SA"/>
        </a:p>
      </dgm:t>
    </dgm:pt>
    <dgm:pt modelId="{8E11EEA3-F18D-43E3-82BB-BFDE5A3DD0AF}" type="pres">
      <dgm:prSet presAssocID="{FF4B71B4-7329-434F-8D9A-ACD92EB7B12F}" presName="sibTrans" presStyleCnt="0"/>
      <dgm:spPr/>
    </dgm:pt>
    <dgm:pt modelId="{D45238E2-ED47-498A-98EE-FEE5ACFD0CA0}" type="pres">
      <dgm:prSet presAssocID="{9912F4A7-C3F1-4CB9-96CB-CABD65C614E7}" presName="composite" presStyleCnt="0"/>
      <dgm:spPr/>
    </dgm:pt>
    <dgm:pt modelId="{36911A35-3488-4E0B-86F5-4615B36B3991}" type="pres">
      <dgm:prSet presAssocID="{9912F4A7-C3F1-4CB9-96CB-CABD65C614E7}" presName="bentUpArrow1" presStyleLbl="alignImgPlace1" presStyleIdx="2" presStyleCnt="3"/>
      <dgm:spPr/>
    </dgm:pt>
    <dgm:pt modelId="{9E490CF3-6B95-479B-A8AF-579AFACAA0DC}" type="pres">
      <dgm:prSet presAssocID="{9912F4A7-C3F1-4CB9-96CB-CABD65C614E7}" presName="ParentText" presStyleLbl="node1" presStyleIdx="2" presStyleCnt="4" custScaleX="230571">
        <dgm:presLayoutVars>
          <dgm:chMax val="1"/>
          <dgm:chPref val="1"/>
          <dgm:bulletEnabled val="1"/>
        </dgm:presLayoutVars>
      </dgm:prSet>
      <dgm:spPr/>
      <dgm:t>
        <a:bodyPr/>
        <a:lstStyle/>
        <a:p>
          <a:pPr rtl="1"/>
          <a:endParaRPr lang="ar-SA"/>
        </a:p>
      </dgm:t>
    </dgm:pt>
    <dgm:pt modelId="{66A68AC6-1940-4FA9-BA8B-03184FA39082}" type="pres">
      <dgm:prSet presAssocID="{9912F4A7-C3F1-4CB9-96CB-CABD65C614E7}" presName="ChildText" presStyleLbl="revTx" presStyleIdx="2" presStyleCnt="3">
        <dgm:presLayoutVars>
          <dgm:chMax val="0"/>
          <dgm:chPref val="0"/>
          <dgm:bulletEnabled val="1"/>
        </dgm:presLayoutVars>
      </dgm:prSet>
      <dgm:spPr/>
      <dgm:t>
        <a:bodyPr/>
        <a:lstStyle/>
        <a:p>
          <a:pPr rtl="1"/>
          <a:endParaRPr lang="ar-SA"/>
        </a:p>
      </dgm:t>
    </dgm:pt>
    <dgm:pt modelId="{ECCAEFC2-CFCD-44E1-AC9A-69359D46E65E}" type="pres">
      <dgm:prSet presAssocID="{C4379E5E-9E52-4550-A96B-5A608F7407B5}" presName="sibTrans" presStyleCnt="0"/>
      <dgm:spPr/>
    </dgm:pt>
    <dgm:pt modelId="{9DC8F4D7-ADAC-4B29-99D2-9EED10D44CF5}" type="pres">
      <dgm:prSet presAssocID="{7B6A070A-B37D-40C3-B0B0-1B23AFE36435}" presName="composite" presStyleCnt="0"/>
      <dgm:spPr/>
    </dgm:pt>
    <dgm:pt modelId="{4F44A8B7-0FF0-444F-9CC7-BEC9977CDE95}" type="pres">
      <dgm:prSet presAssocID="{7B6A070A-B37D-40C3-B0B0-1B23AFE36435}" presName="ParentText" presStyleLbl="node1" presStyleIdx="3" presStyleCnt="4" custScaleX="252494">
        <dgm:presLayoutVars>
          <dgm:chMax val="1"/>
          <dgm:chPref val="1"/>
          <dgm:bulletEnabled val="1"/>
        </dgm:presLayoutVars>
      </dgm:prSet>
      <dgm:spPr/>
      <dgm:t>
        <a:bodyPr/>
        <a:lstStyle/>
        <a:p>
          <a:pPr rtl="1"/>
          <a:endParaRPr lang="ar-SA"/>
        </a:p>
      </dgm:t>
    </dgm:pt>
  </dgm:ptLst>
  <dgm:cxnLst>
    <dgm:cxn modelId="{D0A1CA7A-F949-4457-8546-CAF933AE1D7B}" type="presOf" srcId="{42F4429D-4887-49AC-90B6-D60171CFCA29}" destId="{CE2324E1-958D-4229-8950-44B2419CF702}" srcOrd="0" destOrd="0" presId="urn:microsoft.com/office/officeart/2005/8/layout/StepDownProcess"/>
    <dgm:cxn modelId="{A33DAF27-0C74-4B36-8C15-FE60F6356194}" srcId="{7F8C58F4-7799-4130-AADC-3B8F29A4F61E}" destId="{0266D823-9E02-4612-8AB9-E6AAC86AA5D0}" srcOrd="0" destOrd="0" parTransId="{D7DB988E-BFF1-44E2-9F8B-1AC1CB8DF894}" sibTransId="{9E2763FC-A7BD-47D7-AD35-393A19FE1642}"/>
    <dgm:cxn modelId="{0E87B8C7-66A5-4A4F-8487-2E74C084FDF2}" type="presOf" srcId="{CA5201B8-EBCA-4077-9917-C027B56C7B2D}" destId="{66A68AC6-1940-4FA9-BA8B-03184FA39082}" srcOrd="0" destOrd="0" presId="urn:microsoft.com/office/officeart/2005/8/layout/StepDownProcess"/>
    <dgm:cxn modelId="{EC49C22A-155A-45A9-97BE-97A34B40A6AE}" srcId="{9076275D-970D-453E-AFBA-8BF88A99EFE7}" destId="{42F4429D-4887-49AC-90B6-D60171CFCA29}" srcOrd="0" destOrd="0" parTransId="{901FE37E-EC81-41C8-9CED-0657FE9CCC81}" sibTransId="{1D01BF44-F14C-46B4-A00A-E3D963071412}"/>
    <dgm:cxn modelId="{114289BD-B543-4B45-A387-383E1CCF61A3}" srcId="{1E6C103A-ABD0-469E-A095-F78AEB924731}" destId="{7F8C58F4-7799-4130-AADC-3B8F29A4F61E}" srcOrd="1" destOrd="0" parTransId="{2D753005-6954-4ECF-A0BD-AF4A2774F68C}" sibTransId="{FF4B71B4-7329-434F-8D9A-ACD92EB7B12F}"/>
    <dgm:cxn modelId="{E7B9748E-52BA-4C45-AE9F-1BF6CB36EB0C}" srcId="{1E6C103A-ABD0-469E-A095-F78AEB924731}" destId="{9912F4A7-C3F1-4CB9-96CB-CABD65C614E7}" srcOrd="2" destOrd="0" parTransId="{FE5FF474-2D49-499F-A8D2-724814A33887}" sibTransId="{C4379E5E-9E52-4550-A96B-5A608F7407B5}"/>
    <dgm:cxn modelId="{1D0434D3-8180-435B-9C55-C02159F1C6E9}" type="presOf" srcId="{9912F4A7-C3F1-4CB9-96CB-CABD65C614E7}" destId="{9E490CF3-6B95-479B-A8AF-579AFACAA0DC}" srcOrd="0" destOrd="0" presId="urn:microsoft.com/office/officeart/2005/8/layout/StepDownProcess"/>
    <dgm:cxn modelId="{D3BED656-1DF1-48F4-9585-C93F0F6FFAA4}" srcId="{9912F4A7-C3F1-4CB9-96CB-CABD65C614E7}" destId="{CA5201B8-EBCA-4077-9917-C027B56C7B2D}" srcOrd="0" destOrd="0" parTransId="{E35FE586-6AC3-4DCC-8204-5961BFD53783}" sibTransId="{5D10197A-F72D-426C-A40B-8B665963F3C9}"/>
    <dgm:cxn modelId="{C5D07BD9-7271-41EF-A393-C58ACBC16F6F}" type="presOf" srcId="{7B6A070A-B37D-40C3-B0B0-1B23AFE36435}" destId="{4F44A8B7-0FF0-444F-9CC7-BEC9977CDE95}" srcOrd="0" destOrd="0" presId="urn:microsoft.com/office/officeart/2005/8/layout/StepDownProcess"/>
    <dgm:cxn modelId="{60AE0637-D5F3-429B-A492-408A2B7D8BF0}" type="presOf" srcId="{1E6C103A-ABD0-469E-A095-F78AEB924731}" destId="{6085CE8D-DB6F-4C05-9D84-00CE184B2D7E}" srcOrd="0" destOrd="0" presId="urn:microsoft.com/office/officeart/2005/8/layout/StepDownProcess"/>
    <dgm:cxn modelId="{1ED38122-7964-4CAE-BA11-5ECE2361EA62}" srcId="{1E6C103A-ABD0-469E-A095-F78AEB924731}" destId="{9076275D-970D-453E-AFBA-8BF88A99EFE7}" srcOrd="0" destOrd="0" parTransId="{35258FE1-E7DC-4707-AD26-AE43D30EC646}" sibTransId="{5F34FF18-1488-4318-90BB-8D44EE6740E1}"/>
    <dgm:cxn modelId="{B6CDD422-393C-43CC-BE06-C79D5048C4AC}" type="presOf" srcId="{7F8C58F4-7799-4130-AADC-3B8F29A4F61E}" destId="{62BDC31F-3D07-41BB-8481-B25C252ABC04}" srcOrd="0" destOrd="0" presId="urn:microsoft.com/office/officeart/2005/8/layout/StepDownProcess"/>
    <dgm:cxn modelId="{E3AF3414-EAB4-40EC-B2CC-F42BFFBE64D5}" type="presOf" srcId="{0266D823-9E02-4612-8AB9-E6AAC86AA5D0}" destId="{294BBCCB-9B22-498F-87BB-4B1B8D0A2A09}" srcOrd="0" destOrd="0" presId="urn:microsoft.com/office/officeart/2005/8/layout/StepDownProcess"/>
    <dgm:cxn modelId="{2FBD1670-7413-44C6-A1D9-66EE9708EDCF}" type="presOf" srcId="{9076275D-970D-453E-AFBA-8BF88A99EFE7}" destId="{6B399061-7A7B-49DE-8DF3-5A9027C015F4}" srcOrd="0" destOrd="0" presId="urn:microsoft.com/office/officeart/2005/8/layout/StepDownProcess"/>
    <dgm:cxn modelId="{1546C966-7145-461A-8A73-0C8BC9793D1C}" srcId="{1E6C103A-ABD0-469E-A095-F78AEB924731}" destId="{7B6A070A-B37D-40C3-B0B0-1B23AFE36435}" srcOrd="3" destOrd="0" parTransId="{1508D518-3FBF-4405-90EB-746EDDF5B1DE}" sibTransId="{2106329B-7943-4692-B3E4-8A8690CA7EB5}"/>
    <dgm:cxn modelId="{8E344868-8AFD-4415-B95B-E29C78958F33}" type="presParOf" srcId="{6085CE8D-DB6F-4C05-9D84-00CE184B2D7E}" destId="{FA28DDE5-26CD-4C4A-94DF-CB114B4430FD}" srcOrd="0" destOrd="0" presId="urn:microsoft.com/office/officeart/2005/8/layout/StepDownProcess"/>
    <dgm:cxn modelId="{50BABC1F-EBD1-4846-8ADC-515960AED6DE}" type="presParOf" srcId="{FA28DDE5-26CD-4C4A-94DF-CB114B4430FD}" destId="{B6726C70-6056-4DEB-8E3E-5F420B786912}" srcOrd="0" destOrd="0" presId="urn:microsoft.com/office/officeart/2005/8/layout/StepDownProcess"/>
    <dgm:cxn modelId="{6B6E119F-BF93-4C0D-ABB4-03C97F82C883}" type="presParOf" srcId="{FA28DDE5-26CD-4C4A-94DF-CB114B4430FD}" destId="{6B399061-7A7B-49DE-8DF3-5A9027C015F4}" srcOrd="1" destOrd="0" presId="urn:microsoft.com/office/officeart/2005/8/layout/StepDownProcess"/>
    <dgm:cxn modelId="{6D2B9A05-61DD-48D3-8D48-34CD01C0FCCD}" type="presParOf" srcId="{FA28DDE5-26CD-4C4A-94DF-CB114B4430FD}" destId="{CE2324E1-958D-4229-8950-44B2419CF702}" srcOrd="2" destOrd="0" presId="urn:microsoft.com/office/officeart/2005/8/layout/StepDownProcess"/>
    <dgm:cxn modelId="{3A66B55C-81ED-441D-B72F-1184A48FEB2F}" type="presParOf" srcId="{6085CE8D-DB6F-4C05-9D84-00CE184B2D7E}" destId="{59CCBEB5-7F87-4593-BE1E-F3DF5ADB38ED}" srcOrd="1" destOrd="0" presId="urn:microsoft.com/office/officeart/2005/8/layout/StepDownProcess"/>
    <dgm:cxn modelId="{8481FC42-FB87-43D3-BA79-69123B6D8A42}" type="presParOf" srcId="{6085CE8D-DB6F-4C05-9D84-00CE184B2D7E}" destId="{FFA38643-ECE2-4AC7-B083-2F9F625C0C72}" srcOrd="2" destOrd="0" presId="urn:microsoft.com/office/officeart/2005/8/layout/StepDownProcess"/>
    <dgm:cxn modelId="{341760DC-30FE-4327-8BC4-CCC6F9B08AFF}" type="presParOf" srcId="{FFA38643-ECE2-4AC7-B083-2F9F625C0C72}" destId="{8BFDE7CE-1572-410E-B2CE-6CFF768053C9}" srcOrd="0" destOrd="0" presId="urn:microsoft.com/office/officeart/2005/8/layout/StepDownProcess"/>
    <dgm:cxn modelId="{7A92104B-5129-4F65-BCCA-070805158712}" type="presParOf" srcId="{FFA38643-ECE2-4AC7-B083-2F9F625C0C72}" destId="{62BDC31F-3D07-41BB-8481-B25C252ABC04}" srcOrd="1" destOrd="0" presId="urn:microsoft.com/office/officeart/2005/8/layout/StepDownProcess"/>
    <dgm:cxn modelId="{FBBE0B17-F3B6-49AF-A138-BC0D799A0CB3}" type="presParOf" srcId="{FFA38643-ECE2-4AC7-B083-2F9F625C0C72}" destId="{294BBCCB-9B22-498F-87BB-4B1B8D0A2A09}" srcOrd="2" destOrd="0" presId="urn:microsoft.com/office/officeart/2005/8/layout/StepDownProcess"/>
    <dgm:cxn modelId="{101DD058-DD8E-42A9-BBFF-B232DF34247F}" type="presParOf" srcId="{6085CE8D-DB6F-4C05-9D84-00CE184B2D7E}" destId="{8E11EEA3-F18D-43E3-82BB-BFDE5A3DD0AF}" srcOrd="3" destOrd="0" presId="urn:microsoft.com/office/officeart/2005/8/layout/StepDownProcess"/>
    <dgm:cxn modelId="{FDF94960-6CDF-47E3-955F-9BC2E64C88BE}" type="presParOf" srcId="{6085CE8D-DB6F-4C05-9D84-00CE184B2D7E}" destId="{D45238E2-ED47-498A-98EE-FEE5ACFD0CA0}" srcOrd="4" destOrd="0" presId="urn:microsoft.com/office/officeart/2005/8/layout/StepDownProcess"/>
    <dgm:cxn modelId="{D89C6B4D-CB28-4B55-B3B7-FFDE3BA40995}" type="presParOf" srcId="{D45238E2-ED47-498A-98EE-FEE5ACFD0CA0}" destId="{36911A35-3488-4E0B-86F5-4615B36B3991}" srcOrd="0" destOrd="0" presId="urn:microsoft.com/office/officeart/2005/8/layout/StepDownProcess"/>
    <dgm:cxn modelId="{4C76980D-9B07-4241-B521-350C0D8D8CB9}" type="presParOf" srcId="{D45238E2-ED47-498A-98EE-FEE5ACFD0CA0}" destId="{9E490CF3-6B95-479B-A8AF-579AFACAA0DC}" srcOrd="1" destOrd="0" presId="urn:microsoft.com/office/officeart/2005/8/layout/StepDownProcess"/>
    <dgm:cxn modelId="{2471D81A-75CB-48AA-8CDE-2259367D2AAE}" type="presParOf" srcId="{D45238E2-ED47-498A-98EE-FEE5ACFD0CA0}" destId="{66A68AC6-1940-4FA9-BA8B-03184FA39082}" srcOrd="2" destOrd="0" presId="urn:microsoft.com/office/officeart/2005/8/layout/StepDownProcess"/>
    <dgm:cxn modelId="{408AB326-DED3-4263-83CA-F10F645247B5}" type="presParOf" srcId="{6085CE8D-DB6F-4C05-9D84-00CE184B2D7E}" destId="{ECCAEFC2-CFCD-44E1-AC9A-69359D46E65E}" srcOrd="5" destOrd="0" presId="urn:microsoft.com/office/officeart/2005/8/layout/StepDownProcess"/>
    <dgm:cxn modelId="{04980902-3468-4FA2-9C68-D68986FBEC55}" type="presParOf" srcId="{6085CE8D-DB6F-4C05-9D84-00CE184B2D7E}" destId="{9DC8F4D7-ADAC-4B29-99D2-9EED10D44CF5}" srcOrd="6" destOrd="0" presId="urn:microsoft.com/office/officeart/2005/8/layout/StepDownProcess"/>
    <dgm:cxn modelId="{F2674E11-E922-4E5E-9DD9-AA7CB0F1CBC3}" type="presParOf" srcId="{9DC8F4D7-ADAC-4B29-99D2-9EED10D44CF5}" destId="{4F44A8B7-0FF0-444F-9CC7-BEC9977CDE95}"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3775025-3E26-499C-B2B6-342FF20BACF2}" type="doc">
      <dgm:prSet loTypeId="urn:microsoft.com/office/officeart/2005/8/layout/arrow2" loCatId="process" qsTypeId="urn:microsoft.com/office/officeart/2005/8/quickstyle/simple1" qsCatId="simple" csTypeId="urn:microsoft.com/office/officeart/2005/8/colors/colorful4" csCatId="colorful" phldr="1"/>
      <dgm:spPr/>
      <dgm:t>
        <a:bodyPr/>
        <a:lstStyle/>
        <a:p>
          <a:pPr rtl="1"/>
          <a:endParaRPr lang="ar-SA"/>
        </a:p>
      </dgm:t>
    </dgm:pt>
    <dgm:pt modelId="{0B3B87F1-A352-4C56-B523-B58F5A870D7E}">
      <dgm:prSet phldrT="[نص]" custT="1"/>
      <dgm:spPr/>
      <dgm:t>
        <a:bodyPr/>
        <a:lstStyle/>
        <a:p>
          <a:pPr rtl="1"/>
          <a:r>
            <a:rPr lang="ar-SA" sz="2400" dirty="0" smtClean="0"/>
            <a:t>ا</a:t>
          </a:r>
          <a:r>
            <a:rPr lang="ar-SA" sz="2000" dirty="0" smtClean="0"/>
            <a:t>لصعوبات</a:t>
          </a:r>
          <a:r>
            <a:rPr lang="ar-SA" sz="2400" dirty="0" smtClean="0"/>
            <a:t> البصرية</a:t>
          </a:r>
          <a:endParaRPr lang="ar-SA" sz="2400" dirty="0"/>
        </a:p>
      </dgm:t>
    </dgm:pt>
    <dgm:pt modelId="{5525B2AE-4CED-4F04-BD4B-E3EA4C0AE9C0}" type="parTrans" cxnId="{4145BD37-0257-41D2-912E-26EE5CD2A348}">
      <dgm:prSet/>
      <dgm:spPr/>
      <dgm:t>
        <a:bodyPr/>
        <a:lstStyle/>
        <a:p>
          <a:pPr rtl="1"/>
          <a:endParaRPr lang="ar-SA"/>
        </a:p>
      </dgm:t>
    </dgm:pt>
    <dgm:pt modelId="{2D713A01-3E37-4703-B98D-D340E10C2934}" type="sibTrans" cxnId="{4145BD37-0257-41D2-912E-26EE5CD2A348}">
      <dgm:prSet/>
      <dgm:spPr/>
      <dgm:t>
        <a:bodyPr/>
        <a:lstStyle/>
        <a:p>
          <a:pPr rtl="1"/>
          <a:endParaRPr lang="ar-SA"/>
        </a:p>
      </dgm:t>
    </dgm:pt>
    <dgm:pt modelId="{64A441E7-06DA-4F6E-A804-5B52A0B45E4A}">
      <dgm:prSet phldrT="[نص]" custT="1"/>
      <dgm:spPr/>
      <dgm:t>
        <a:bodyPr/>
        <a:lstStyle/>
        <a:p>
          <a:pPr rtl="1"/>
          <a:r>
            <a:rPr lang="ar-SA" sz="2400" dirty="0" smtClean="0"/>
            <a:t>الصعوبات السمعية</a:t>
          </a:r>
          <a:endParaRPr lang="ar-SA" sz="2400" dirty="0"/>
        </a:p>
      </dgm:t>
    </dgm:pt>
    <dgm:pt modelId="{779F138F-3EAA-4E05-A5F3-24E27399CBA0}" type="parTrans" cxnId="{107CEDFF-A4EC-4BB5-821D-FB1D700A1AB3}">
      <dgm:prSet/>
      <dgm:spPr/>
      <dgm:t>
        <a:bodyPr/>
        <a:lstStyle/>
        <a:p>
          <a:pPr rtl="1"/>
          <a:endParaRPr lang="ar-SA"/>
        </a:p>
      </dgm:t>
    </dgm:pt>
    <dgm:pt modelId="{259B376C-127B-4A62-87FA-EB6449A6D6C7}" type="sibTrans" cxnId="{107CEDFF-A4EC-4BB5-821D-FB1D700A1AB3}">
      <dgm:prSet/>
      <dgm:spPr/>
      <dgm:t>
        <a:bodyPr/>
        <a:lstStyle/>
        <a:p>
          <a:pPr rtl="1"/>
          <a:endParaRPr lang="ar-SA"/>
        </a:p>
      </dgm:t>
    </dgm:pt>
    <dgm:pt modelId="{FBFFA5D1-0A22-451B-9177-26D99E17732F}">
      <dgm:prSet phldrT="[نص]" custT="1"/>
      <dgm:spPr/>
      <dgm:t>
        <a:bodyPr/>
        <a:lstStyle/>
        <a:p>
          <a:pPr rtl="1"/>
          <a:r>
            <a:rPr lang="ar-SA" sz="2400" dirty="0" smtClean="0"/>
            <a:t>الكلام</a:t>
          </a:r>
          <a:endParaRPr lang="ar-SA" sz="2400" dirty="0"/>
        </a:p>
      </dgm:t>
    </dgm:pt>
    <dgm:pt modelId="{6DBB90E5-A6E9-421B-9251-D9FBF0328FA8}" type="parTrans" cxnId="{86505068-60A2-42B4-9229-23DE975030A4}">
      <dgm:prSet/>
      <dgm:spPr/>
      <dgm:t>
        <a:bodyPr/>
        <a:lstStyle/>
        <a:p>
          <a:pPr rtl="1"/>
          <a:endParaRPr lang="ar-SA"/>
        </a:p>
      </dgm:t>
    </dgm:pt>
    <dgm:pt modelId="{4B604344-24C0-42EE-AC15-DBC0D32D8404}" type="sibTrans" cxnId="{86505068-60A2-42B4-9229-23DE975030A4}">
      <dgm:prSet/>
      <dgm:spPr/>
      <dgm:t>
        <a:bodyPr/>
        <a:lstStyle/>
        <a:p>
          <a:pPr rtl="1"/>
          <a:endParaRPr lang="ar-SA"/>
        </a:p>
      </dgm:t>
    </dgm:pt>
    <dgm:pt modelId="{E041579B-8A9B-41EE-9C8C-7A79A33C9F14}">
      <dgm:prSet phldrT="[نص]"/>
      <dgm:spPr/>
      <dgm:t>
        <a:bodyPr/>
        <a:lstStyle/>
        <a:p>
          <a:pPr rtl="1"/>
          <a:r>
            <a:rPr lang="ar-SA" dirty="0" smtClean="0"/>
            <a:t>السيطرة الجانبية والمختلطة والاضطراب الاتجاهي</a:t>
          </a:r>
          <a:endParaRPr lang="ar-SA" dirty="0"/>
        </a:p>
      </dgm:t>
    </dgm:pt>
    <dgm:pt modelId="{BEB7A637-8D80-46D3-BFE3-0AC2A1E258F9}" type="parTrans" cxnId="{667B67B9-7544-457E-BDFE-E57DA44E2275}">
      <dgm:prSet/>
      <dgm:spPr/>
      <dgm:t>
        <a:bodyPr/>
        <a:lstStyle/>
        <a:p>
          <a:pPr rtl="1"/>
          <a:endParaRPr lang="ar-SA"/>
        </a:p>
      </dgm:t>
    </dgm:pt>
    <dgm:pt modelId="{F3967F5E-D374-4327-B4BD-D3F317339CF7}" type="sibTrans" cxnId="{667B67B9-7544-457E-BDFE-E57DA44E2275}">
      <dgm:prSet/>
      <dgm:spPr/>
      <dgm:t>
        <a:bodyPr/>
        <a:lstStyle/>
        <a:p>
          <a:pPr rtl="1"/>
          <a:endParaRPr lang="ar-SA"/>
        </a:p>
      </dgm:t>
    </dgm:pt>
    <dgm:pt modelId="{DF7D06EB-07DF-4466-A73E-3280F0719B70}">
      <dgm:prSet phldrT="[نص]"/>
      <dgm:spPr/>
      <dgm:t>
        <a:bodyPr/>
        <a:lstStyle/>
        <a:p>
          <a:pPr rtl="1"/>
          <a:r>
            <a:rPr lang="ar-SA" dirty="0" smtClean="0"/>
            <a:t>المشكلات العصبية</a:t>
          </a:r>
        </a:p>
        <a:p>
          <a:pPr rtl="1"/>
          <a:r>
            <a:rPr lang="ar-SA" dirty="0" smtClean="0"/>
            <a:t>(عوامل جسمية أخرى)</a:t>
          </a:r>
          <a:endParaRPr lang="ar-SA" dirty="0"/>
        </a:p>
      </dgm:t>
    </dgm:pt>
    <dgm:pt modelId="{521DA42B-8DE4-43FD-84B2-8E02C9448B5A}" type="parTrans" cxnId="{2DDD3C9B-A3D6-4D99-AC98-D6F1504B16B4}">
      <dgm:prSet/>
      <dgm:spPr/>
      <dgm:t>
        <a:bodyPr/>
        <a:lstStyle/>
        <a:p>
          <a:pPr rtl="1"/>
          <a:endParaRPr lang="ar-SA"/>
        </a:p>
      </dgm:t>
    </dgm:pt>
    <dgm:pt modelId="{3AF56CE0-3A11-4BA5-93ED-319F5CDEB983}" type="sibTrans" cxnId="{2DDD3C9B-A3D6-4D99-AC98-D6F1504B16B4}">
      <dgm:prSet/>
      <dgm:spPr/>
      <dgm:t>
        <a:bodyPr/>
        <a:lstStyle/>
        <a:p>
          <a:pPr rtl="1"/>
          <a:endParaRPr lang="ar-SA"/>
        </a:p>
      </dgm:t>
    </dgm:pt>
    <dgm:pt modelId="{C5147A68-09B2-45EC-A549-7BFFE2F80F48}">
      <dgm:prSet phldrT="[نص]"/>
      <dgm:spPr/>
      <dgm:t>
        <a:bodyPr/>
        <a:lstStyle/>
        <a:p>
          <a:pPr rtl="1"/>
          <a:endParaRPr lang="ar-SA"/>
        </a:p>
      </dgm:t>
    </dgm:pt>
    <dgm:pt modelId="{A46A4878-4451-41DC-806F-68D424D9B8C6}" type="parTrans" cxnId="{58CACC00-2749-4811-915C-251F64296D40}">
      <dgm:prSet/>
      <dgm:spPr/>
      <dgm:t>
        <a:bodyPr/>
        <a:lstStyle/>
        <a:p>
          <a:pPr rtl="1"/>
          <a:endParaRPr lang="ar-SA"/>
        </a:p>
      </dgm:t>
    </dgm:pt>
    <dgm:pt modelId="{6CEC25F5-FF32-4DD0-83D4-10C0BAFD7124}" type="sibTrans" cxnId="{58CACC00-2749-4811-915C-251F64296D40}">
      <dgm:prSet/>
      <dgm:spPr/>
      <dgm:t>
        <a:bodyPr/>
        <a:lstStyle/>
        <a:p>
          <a:pPr rtl="1"/>
          <a:endParaRPr lang="ar-SA"/>
        </a:p>
      </dgm:t>
    </dgm:pt>
    <dgm:pt modelId="{01E47FDE-E159-42C8-AEC4-44505A060F4E}">
      <dgm:prSet phldrT="[نص]"/>
      <dgm:spPr/>
      <dgm:t>
        <a:bodyPr/>
        <a:lstStyle/>
        <a:p>
          <a:pPr rtl="1"/>
          <a:endParaRPr lang="ar-SA"/>
        </a:p>
      </dgm:t>
    </dgm:pt>
    <dgm:pt modelId="{5D5BB007-B184-4813-9E2A-6D1C31298C13}" type="parTrans" cxnId="{44270A65-89B4-44B9-915C-0DB425284FDB}">
      <dgm:prSet/>
      <dgm:spPr/>
      <dgm:t>
        <a:bodyPr/>
        <a:lstStyle/>
        <a:p>
          <a:pPr rtl="1"/>
          <a:endParaRPr lang="ar-SA"/>
        </a:p>
      </dgm:t>
    </dgm:pt>
    <dgm:pt modelId="{8B7376F1-E964-43D0-A1F2-90765AC33FE9}" type="sibTrans" cxnId="{44270A65-89B4-44B9-915C-0DB425284FDB}">
      <dgm:prSet/>
      <dgm:spPr/>
      <dgm:t>
        <a:bodyPr/>
        <a:lstStyle/>
        <a:p>
          <a:pPr rtl="1"/>
          <a:endParaRPr lang="ar-SA"/>
        </a:p>
      </dgm:t>
    </dgm:pt>
    <dgm:pt modelId="{F33D0A4A-1C8E-47B2-9929-DBFF4936EA0A}">
      <dgm:prSet phldrT="[نص]"/>
      <dgm:spPr/>
      <dgm:t>
        <a:bodyPr/>
        <a:lstStyle/>
        <a:p>
          <a:pPr rtl="1"/>
          <a:endParaRPr lang="ar-SA"/>
        </a:p>
      </dgm:t>
    </dgm:pt>
    <dgm:pt modelId="{0FCA441A-A811-40F7-A354-B7EF814DE291}" type="parTrans" cxnId="{4149B2FD-EFB9-44BF-892D-FF0678288FDB}">
      <dgm:prSet/>
      <dgm:spPr/>
      <dgm:t>
        <a:bodyPr/>
        <a:lstStyle/>
        <a:p>
          <a:pPr rtl="1"/>
          <a:endParaRPr lang="ar-SA"/>
        </a:p>
      </dgm:t>
    </dgm:pt>
    <dgm:pt modelId="{C662844A-4F06-4BCA-B3C7-35F36CD4C4C4}" type="sibTrans" cxnId="{4149B2FD-EFB9-44BF-892D-FF0678288FDB}">
      <dgm:prSet/>
      <dgm:spPr/>
      <dgm:t>
        <a:bodyPr/>
        <a:lstStyle/>
        <a:p>
          <a:pPr rtl="1"/>
          <a:endParaRPr lang="ar-SA"/>
        </a:p>
      </dgm:t>
    </dgm:pt>
    <dgm:pt modelId="{C97901E5-0A28-418F-9A71-D658F6F12D15}" type="pres">
      <dgm:prSet presAssocID="{43775025-3E26-499C-B2B6-342FF20BACF2}" presName="arrowDiagram" presStyleCnt="0">
        <dgm:presLayoutVars>
          <dgm:chMax val="5"/>
          <dgm:dir/>
          <dgm:resizeHandles val="exact"/>
        </dgm:presLayoutVars>
      </dgm:prSet>
      <dgm:spPr/>
      <dgm:t>
        <a:bodyPr/>
        <a:lstStyle/>
        <a:p>
          <a:pPr rtl="1"/>
          <a:endParaRPr lang="ar-SA"/>
        </a:p>
      </dgm:t>
    </dgm:pt>
    <dgm:pt modelId="{C43AE68D-245B-44A2-B20A-1C2092BAB73C}" type="pres">
      <dgm:prSet presAssocID="{43775025-3E26-499C-B2B6-342FF20BACF2}" presName="arrow" presStyleLbl="bgShp" presStyleIdx="0" presStyleCnt="1"/>
      <dgm:spPr/>
    </dgm:pt>
    <dgm:pt modelId="{EC8351F8-0C38-4B52-9C52-1767E66B1E09}" type="pres">
      <dgm:prSet presAssocID="{43775025-3E26-499C-B2B6-342FF20BACF2}" presName="arrowDiagram5" presStyleCnt="0"/>
      <dgm:spPr/>
    </dgm:pt>
    <dgm:pt modelId="{B2B36853-DFC7-46CE-91D5-B0964C1B0764}" type="pres">
      <dgm:prSet presAssocID="{0B3B87F1-A352-4C56-B523-B58F5A870D7E}" presName="bullet5a" presStyleLbl="node1" presStyleIdx="0" presStyleCnt="5"/>
      <dgm:spPr/>
    </dgm:pt>
    <dgm:pt modelId="{A7967C9B-91C5-4ED7-AD68-0A2DE0BA750B}" type="pres">
      <dgm:prSet presAssocID="{0B3B87F1-A352-4C56-B523-B58F5A870D7E}" presName="textBox5a" presStyleLbl="revTx" presStyleIdx="0" presStyleCnt="5">
        <dgm:presLayoutVars>
          <dgm:bulletEnabled val="1"/>
        </dgm:presLayoutVars>
      </dgm:prSet>
      <dgm:spPr/>
      <dgm:t>
        <a:bodyPr/>
        <a:lstStyle/>
        <a:p>
          <a:pPr rtl="1"/>
          <a:endParaRPr lang="ar-SA"/>
        </a:p>
      </dgm:t>
    </dgm:pt>
    <dgm:pt modelId="{9EBE035C-CEEF-48A9-B6FD-A24DF6924AB9}" type="pres">
      <dgm:prSet presAssocID="{64A441E7-06DA-4F6E-A804-5B52A0B45E4A}" presName="bullet5b" presStyleLbl="node1" presStyleIdx="1" presStyleCnt="5"/>
      <dgm:spPr/>
    </dgm:pt>
    <dgm:pt modelId="{1FAD2317-6D19-4DA3-8C0E-C9F1E22FA28A}" type="pres">
      <dgm:prSet presAssocID="{64A441E7-06DA-4F6E-A804-5B52A0B45E4A}" presName="textBox5b" presStyleLbl="revTx" presStyleIdx="1" presStyleCnt="5">
        <dgm:presLayoutVars>
          <dgm:bulletEnabled val="1"/>
        </dgm:presLayoutVars>
      </dgm:prSet>
      <dgm:spPr/>
      <dgm:t>
        <a:bodyPr/>
        <a:lstStyle/>
        <a:p>
          <a:pPr rtl="1"/>
          <a:endParaRPr lang="ar-SA"/>
        </a:p>
      </dgm:t>
    </dgm:pt>
    <dgm:pt modelId="{FC95FAC7-A036-496A-A7E6-BCE18E57EF2E}" type="pres">
      <dgm:prSet presAssocID="{FBFFA5D1-0A22-451B-9177-26D99E17732F}" presName="bullet5c" presStyleLbl="node1" presStyleIdx="2" presStyleCnt="5"/>
      <dgm:spPr/>
    </dgm:pt>
    <dgm:pt modelId="{C1B1784F-5940-4B6D-872B-C0C45523AE2F}" type="pres">
      <dgm:prSet presAssocID="{FBFFA5D1-0A22-451B-9177-26D99E17732F}" presName="textBox5c" presStyleLbl="revTx" presStyleIdx="2" presStyleCnt="5">
        <dgm:presLayoutVars>
          <dgm:bulletEnabled val="1"/>
        </dgm:presLayoutVars>
      </dgm:prSet>
      <dgm:spPr/>
      <dgm:t>
        <a:bodyPr/>
        <a:lstStyle/>
        <a:p>
          <a:pPr rtl="1"/>
          <a:endParaRPr lang="ar-SA"/>
        </a:p>
      </dgm:t>
    </dgm:pt>
    <dgm:pt modelId="{F2CEED00-8D9A-444A-8E8A-867332BB6187}" type="pres">
      <dgm:prSet presAssocID="{E041579B-8A9B-41EE-9C8C-7A79A33C9F14}" presName="bullet5d" presStyleLbl="node1" presStyleIdx="3" presStyleCnt="5"/>
      <dgm:spPr/>
    </dgm:pt>
    <dgm:pt modelId="{0EADFB67-CBB0-4DEE-98C5-975000C8E758}" type="pres">
      <dgm:prSet presAssocID="{E041579B-8A9B-41EE-9C8C-7A79A33C9F14}" presName="textBox5d" presStyleLbl="revTx" presStyleIdx="3" presStyleCnt="5">
        <dgm:presLayoutVars>
          <dgm:bulletEnabled val="1"/>
        </dgm:presLayoutVars>
      </dgm:prSet>
      <dgm:spPr/>
      <dgm:t>
        <a:bodyPr/>
        <a:lstStyle/>
        <a:p>
          <a:pPr rtl="1"/>
          <a:endParaRPr lang="ar-SA"/>
        </a:p>
      </dgm:t>
    </dgm:pt>
    <dgm:pt modelId="{35600CCA-A2E0-4D88-8971-C93F1CFE9C29}" type="pres">
      <dgm:prSet presAssocID="{DF7D06EB-07DF-4466-A73E-3280F0719B70}" presName="bullet5e" presStyleLbl="node1" presStyleIdx="4" presStyleCnt="5"/>
      <dgm:spPr/>
    </dgm:pt>
    <dgm:pt modelId="{63617ED5-CD98-4C7B-B81E-E2C584C61A4C}" type="pres">
      <dgm:prSet presAssocID="{DF7D06EB-07DF-4466-A73E-3280F0719B70}" presName="textBox5e" presStyleLbl="revTx" presStyleIdx="4" presStyleCnt="5">
        <dgm:presLayoutVars>
          <dgm:bulletEnabled val="1"/>
        </dgm:presLayoutVars>
      </dgm:prSet>
      <dgm:spPr/>
      <dgm:t>
        <a:bodyPr/>
        <a:lstStyle/>
        <a:p>
          <a:pPr rtl="1"/>
          <a:endParaRPr lang="ar-SA"/>
        </a:p>
      </dgm:t>
    </dgm:pt>
  </dgm:ptLst>
  <dgm:cxnLst>
    <dgm:cxn modelId="{2DDD3C9B-A3D6-4D99-AC98-D6F1504B16B4}" srcId="{43775025-3E26-499C-B2B6-342FF20BACF2}" destId="{DF7D06EB-07DF-4466-A73E-3280F0719B70}" srcOrd="4" destOrd="0" parTransId="{521DA42B-8DE4-43FD-84B2-8E02C9448B5A}" sibTransId="{3AF56CE0-3A11-4BA5-93ED-319F5CDEB983}"/>
    <dgm:cxn modelId="{FF283333-C7DF-4089-AE65-7A4BBBB09E3E}" type="presOf" srcId="{E041579B-8A9B-41EE-9C8C-7A79A33C9F14}" destId="{0EADFB67-CBB0-4DEE-98C5-975000C8E758}" srcOrd="0" destOrd="0" presId="urn:microsoft.com/office/officeart/2005/8/layout/arrow2"/>
    <dgm:cxn modelId="{86505068-60A2-42B4-9229-23DE975030A4}" srcId="{43775025-3E26-499C-B2B6-342FF20BACF2}" destId="{FBFFA5D1-0A22-451B-9177-26D99E17732F}" srcOrd="2" destOrd="0" parTransId="{6DBB90E5-A6E9-421B-9251-D9FBF0328FA8}" sibTransId="{4B604344-24C0-42EE-AC15-DBC0D32D8404}"/>
    <dgm:cxn modelId="{239F25A0-B7E7-4370-9FC3-1637A6384432}" type="presOf" srcId="{DF7D06EB-07DF-4466-A73E-3280F0719B70}" destId="{63617ED5-CD98-4C7B-B81E-E2C584C61A4C}" srcOrd="0" destOrd="0" presId="urn:microsoft.com/office/officeart/2005/8/layout/arrow2"/>
    <dgm:cxn modelId="{4149B2FD-EFB9-44BF-892D-FF0678288FDB}" srcId="{43775025-3E26-499C-B2B6-342FF20BACF2}" destId="{F33D0A4A-1C8E-47B2-9929-DBFF4936EA0A}" srcOrd="5" destOrd="0" parTransId="{0FCA441A-A811-40F7-A354-B7EF814DE291}" sibTransId="{C662844A-4F06-4BCA-B3C7-35F36CD4C4C4}"/>
    <dgm:cxn modelId="{107CEDFF-A4EC-4BB5-821D-FB1D700A1AB3}" srcId="{43775025-3E26-499C-B2B6-342FF20BACF2}" destId="{64A441E7-06DA-4F6E-A804-5B52A0B45E4A}" srcOrd="1" destOrd="0" parTransId="{779F138F-3EAA-4E05-A5F3-24E27399CBA0}" sibTransId="{259B376C-127B-4A62-87FA-EB6449A6D6C7}"/>
    <dgm:cxn modelId="{92E464E0-12C0-4F87-A491-A2C1C550C37B}" type="presOf" srcId="{FBFFA5D1-0A22-451B-9177-26D99E17732F}" destId="{C1B1784F-5940-4B6D-872B-C0C45523AE2F}" srcOrd="0" destOrd="0" presId="urn:microsoft.com/office/officeart/2005/8/layout/arrow2"/>
    <dgm:cxn modelId="{042F4FCA-0F75-435D-84B8-5A99F7538E64}" type="presOf" srcId="{43775025-3E26-499C-B2B6-342FF20BACF2}" destId="{C97901E5-0A28-418F-9A71-D658F6F12D15}" srcOrd="0" destOrd="0" presId="urn:microsoft.com/office/officeart/2005/8/layout/arrow2"/>
    <dgm:cxn modelId="{EA617199-03ED-4076-A4AE-74E0719CF5F7}" type="presOf" srcId="{64A441E7-06DA-4F6E-A804-5B52A0B45E4A}" destId="{1FAD2317-6D19-4DA3-8C0E-C9F1E22FA28A}" srcOrd="0" destOrd="0" presId="urn:microsoft.com/office/officeart/2005/8/layout/arrow2"/>
    <dgm:cxn modelId="{4145BD37-0257-41D2-912E-26EE5CD2A348}" srcId="{43775025-3E26-499C-B2B6-342FF20BACF2}" destId="{0B3B87F1-A352-4C56-B523-B58F5A870D7E}" srcOrd="0" destOrd="0" parTransId="{5525B2AE-4CED-4F04-BD4B-E3EA4C0AE9C0}" sibTransId="{2D713A01-3E37-4703-B98D-D340E10C2934}"/>
    <dgm:cxn modelId="{44270A65-89B4-44B9-915C-0DB425284FDB}" srcId="{43775025-3E26-499C-B2B6-342FF20BACF2}" destId="{01E47FDE-E159-42C8-AEC4-44505A060F4E}" srcOrd="7" destOrd="0" parTransId="{5D5BB007-B184-4813-9E2A-6D1C31298C13}" sibTransId="{8B7376F1-E964-43D0-A1F2-90765AC33FE9}"/>
    <dgm:cxn modelId="{BB96F70A-2584-4B77-AA58-B3F17402F49B}" type="presOf" srcId="{0B3B87F1-A352-4C56-B523-B58F5A870D7E}" destId="{A7967C9B-91C5-4ED7-AD68-0A2DE0BA750B}" srcOrd="0" destOrd="0" presId="urn:microsoft.com/office/officeart/2005/8/layout/arrow2"/>
    <dgm:cxn modelId="{58CACC00-2749-4811-915C-251F64296D40}" srcId="{43775025-3E26-499C-B2B6-342FF20BACF2}" destId="{C5147A68-09B2-45EC-A549-7BFFE2F80F48}" srcOrd="6" destOrd="0" parTransId="{A46A4878-4451-41DC-806F-68D424D9B8C6}" sibTransId="{6CEC25F5-FF32-4DD0-83D4-10C0BAFD7124}"/>
    <dgm:cxn modelId="{667B67B9-7544-457E-BDFE-E57DA44E2275}" srcId="{43775025-3E26-499C-B2B6-342FF20BACF2}" destId="{E041579B-8A9B-41EE-9C8C-7A79A33C9F14}" srcOrd="3" destOrd="0" parTransId="{BEB7A637-8D80-46D3-BFE3-0AC2A1E258F9}" sibTransId="{F3967F5E-D374-4327-B4BD-D3F317339CF7}"/>
    <dgm:cxn modelId="{F1CE7636-FE36-4A74-A303-8C555F022306}" type="presParOf" srcId="{C97901E5-0A28-418F-9A71-D658F6F12D15}" destId="{C43AE68D-245B-44A2-B20A-1C2092BAB73C}" srcOrd="0" destOrd="0" presId="urn:microsoft.com/office/officeart/2005/8/layout/arrow2"/>
    <dgm:cxn modelId="{24F1C44C-112A-4517-AF0E-0BE82A1DAEF2}" type="presParOf" srcId="{C97901E5-0A28-418F-9A71-D658F6F12D15}" destId="{EC8351F8-0C38-4B52-9C52-1767E66B1E09}" srcOrd="1" destOrd="0" presId="urn:microsoft.com/office/officeart/2005/8/layout/arrow2"/>
    <dgm:cxn modelId="{677DCF76-FBE5-4B07-8352-C3DFBCD327AA}" type="presParOf" srcId="{EC8351F8-0C38-4B52-9C52-1767E66B1E09}" destId="{B2B36853-DFC7-46CE-91D5-B0964C1B0764}" srcOrd="0" destOrd="0" presId="urn:microsoft.com/office/officeart/2005/8/layout/arrow2"/>
    <dgm:cxn modelId="{42BEBD76-A0E3-4799-AD05-413A7EB0C514}" type="presParOf" srcId="{EC8351F8-0C38-4B52-9C52-1767E66B1E09}" destId="{A7967C9B-91C5-4ED7-AD68-0A2DE0BA750B}" srcOrd="1" destOrd="0" presId="urn:microsoft.com/office/officeart/2005/8/layout/arrow2"/>
    <dgm:cxn modelId="{83083A88-4637-490D-A963-F8CCEA559736}" type="presParOf" srcId="{EC8351F8-0C38-4B52-9C52-1767E66B1E09}" destId="{9EBE035C-CEEF-48A9-B6FD-A24DF6924AB9}" srcOrd="2" destOrd="0" presId="urn:microsoft.com/office/officeart/2005/8/layout/arrow2"/>
    <dgm:cxn modelId="{5239FA59-7899-4046-B181-73B93D2DA8C6}" type="presParOf" srcId="{EC8351F8-0C38-4B52-9C52-1767E66B1E09}" destId="{1FAD2317-6D19-4DA3-8C0E-C9F1E22FA28A}" srcOrd="3" destOrd="0" presId="urn:microsoft.com/office/officeart/2005/8/layout/arrow2"/>
    <dgm:cxn modelId="{C47C290F-865D-46AE-924D-B8AD9ADEF3A9}" type="presParOf" srcId="{EC8351F8-0C38-4B52-9C52-1767E66B1E09}" destId="{FC95FAC7-A036-496A-A7E6-BCE18E57EF2E}" srcOrd="4" destOrd="0" presId="urn:microsoft.com/office/officeart/2005/8/layout/arrow2"/>
    <dgm:cxn modelId="{C0F5EB12-545B-48D0-AA78-11FEE28C422F}" type="presParOf" srcId="{EC8351F8-0C38-4B52-9C52-1767E66B1E09}" destId="{C1B1784F-5940-4B6D-872B-C0C45523AE2F}" srcOrd="5" destOrd="0" presId="urn:microsoft.com/office/officeart/2005/8/layout/arrow2"/>
    <dgm:cxn modelId="{FC7C6825-4B85-48E3-ACFA-7DD19C595D03}" type="presParOf" srcId="{EC8351F8-0C38-4B52-9C52-1767E66B1E09}" destId="{F2CEED00-8D9A-444A-8E8A-867332BB6187}" srcOrd="6" destOrd="0" presId="urn:microsoft.com/office/officeart/2005/8/layout/arrow2"/>
    <dgm:cxn modelId="{1B2BDE33-E480-49B1-9B51-D9555695796D}" type="presParOf" srcId="{EC8351F8-0C38-4B52-9C52-1767E66B1E09}" destId="{0EADFB67-CBB0-4DEE-98C5-975000C8E758}" srcOrd="7" destOrd="0" presId="urn:microsoft.com/office/officeart/2005/8/layout/arrow2"/>
    <dgm:cxn modelId="{2E95F0B0-99C7-4334-ACBB-8400E21EC14F}" type="presParOf" srcId="{EC8351F8-0C38-4B52-9C52-1767E66B1E09}" destId="{35600CCA-A2E0-4D88-8971-C93F1CFE9C29}" srcOrd="8" destOrd="0" presId="urn:microsoft.com/office/officeart/2005/8/layout/arrow2"/>
    <dgm:cxn modelId="{054062E6-276D-48B8-8766-C4E1E164E015}" type="presParOf" srcId="{EC8351F8-0C38-4B52-9C52-1767E66B1E09}" destId="{63617ED5-CD98-4C7B-B81E-E2C584C61A4C}"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3F2FCE9-AA2F-46C3-9850-8761823B31C7}" type="doc">
      <dgm:prSet loTypeId="urn:microsoft.com/office/officeart/2005/8/layout/list1" loCatId="list" qsTypeId="urn:microsoft.com/office/officeart/2005/8/quickstyle/simple1" qsCatId="simple" csTypeId="urn:microsoft.com/office/officeart/2005/8/colors/colorful4" csCatId="colorful" phldr="1"/>
      <dgm:spPr/>
      <dgm:t>
        <a:bodyPr/>
        <a:lstStyle/>
        <a:p>
          <a:pPr rtl="1"/>
          <a:endParaRPr lang="ar-SA"/>
        </a:p>
      </dgm:t>
    </dgm:pt>
    <dgm:pt modelId="{DF068E08-A065-423A-BFF0-5F15BB714E99}">
      <dgm:prSet phldrT="[نص]" custT="1"/>
      <dgm:spPr/>
      <dgm:t>
        <a:bodyPr/>
        <a:lstStyle/>
        <a:p>
          <a:pPr rtl="1"/>
          <a:r>
            <a:rPr lang="ar-SA" sz="2400" dirty="0" smtClean="0"/>
            <a:t>المشكلات الانفعالية</a:t>
          </a:r>
          <a:endParaRPr lang="ar-SA" sz="2400" dirty="0"/>
        </a:p>
      </dgm:t>
    </dgm:pt>
    <dgm:pt modelId="{21FCC4D0-67ED-4B68-95BC-C327F9122C1B}" type="parTrans" cxnId="{990D7EE9-1A6F-4C2C-A3DD-85D9FD426E81}">
      <dgm:prSet/>
      <dgm:spPr/>
      <dgm:t>
        <a:bodyPr/>
        <a:lstStyle/>
        <a:p>
          <a:pPr rtl="1"/>
          <a:endParaRPr lang="ar-SA"/>
        </a:p>
      </dgm:t>
    </dgm:pt>
    <dgm:pt modelId="{49561195-8A19-4AEA-953B-64C9E9801BB3}" type="sibTrans" cxnId="{990D7EE9-1A6F-4C2C-A3DD-85D9FD426E81}">
      <dgm:prSet/>
      <dgm:spPr/>
      <dgm:t>
        <a:bodyPr/>
        <a:lstStyle/>
        <a:p>
          <a:pPr rtl="1"/>
          <a:endParaRPr lang="ar-SA"/>
        </a:p>
      </dgm:t>
    </dgm:pt>
    <dgm:pt modelId="{37B79484-D046-441E-B699-27419C4C8A31}">
      <dgm:prSet phldrT="[نص]" custT="1"/>
      <dgm:spPr/>
      <dgm:t>
        <a:bodyPr/>
        <a:lstStyle/>
        <a:p>
          <a:pPr rtl="1"/>
          <a:r>
            <a:rPr lang="ar-SA" sz="2400" dirty="0" smtClean="0"/>
            <a:t>الذكاء</a:t>
          </a:r>
          <a:endParaRPr lang="ar-SA" sz="2400" dirty="0"/>
        </a:p>
      </dgm:t>
    </dgm:pt>
    <dgm:pt modelId="{C043F1BC-1DF3-497F-8E03-689C448057C8}" type="parTrans" cxnId="{292F80A5-2141-40B2-82DB-07339FAC5E2B}">
      <dgm:prSet/>
      <dgm:spPr/>
      <dgm:t>
        <a:bodyPr/>
        <a:lstStyle/>
        <a:p>
          <a:pPr rtl="1"/>
          <a:endParaRPr lang="ar-SA"/>
        </a:p>
      </dgm:t>
    </dgm:pt>
    <dgm:pt modelId="{9A97116E-135C-4F0A-9AB2-C20CC25C567B}" type="sibTrans" cxnId="{292F80A5-2141-40B2-82DB-07339FAC5E2B}">
      <dgm:prSet/>
      <dgm:spPr/>
      <dgm:t>
        <a:bodyPr/>
        <a:lstStyle/>
        <a:p>
          <a:pPr rtl="1"/>
          <a:endParaRPr lang="ar-SA"/>
        </a:p>
      </dgm:t>
    </dgm:pt>
    <dgm:pt modelId="{337D8698-8706-42B9-B230-23132E66A411}">
      <dgm:prSet phldrT="[نص]" custT="1"/>
      <dgm:spPr/>
      <dgm:t>
        <a:bodyPr/>
        <a:lstStyle/>
        <a:p>
          <a:pPr rtl="1"/>
          <a:r>
            <a:rPr lang="ar-SA" sz="2400" dirty="0" smtClean="0"/>
            <a:t>مفهوم الذات</a:t>
          </a:r>
          <a:endParaRPr lang="ar-SA" sz="2400" dirty="0"/>
        </a:p>
      </dgm:t>
    </dgm:pt>
    <dgm:pt modelId="{82FA45EA-44E8-4753-99DD-189B0B161A08}" type="parTrans" cxnId="{18E9E46A-B6D9-485B-B08E-D1B7DA661093}">
      <dgm:prSet/>
      <dgm:spPr/>
      <dgm:t>
        <a:bodyPr/>
        <a:lstStyle/>
        <a:p>
          <a:pPr rtl="1"/>
          <a:endParaRPr lang="ar-SA"/>
        </a:p>
      </dgm:t>
    </dgm:pt>
    <dgm:pt modelId="{DCDE18CA-5C3D-4AEB-AAF5-5A367F37BB08}" type="sibTrans" cxnId="{18E9E46A-B6D9-485B-B08E-D1B7DA661093}">
      <dgm:prSet/>
      <dgm:spPr/>
      <dgm:t>
        <a:bodyPr/>
        <a:lstStyle/>
        <a:p>
          <a:pPr rtl="1"/>
          <a:endParaRPr lang="ar-SA"/>
        </a:p>
      </dgm:t>
    </dgm:pt>
    <dgm:pt modelId="{080E4FFB-0A4E-4B45-83AA-3FAE1E3E5DA7}" type="pres">
      <dgm:prSet presAssocID="{93F2FCE9-AA2F-46C3-9850-8761823B31C7}" presName="linear" presStyleCnt="0">
        <dgm:presLayoutVars>
          <dgm:dir/>
          <dgm:animLvl val="lvl"/>
          <dgm:resizeHandles val="exact"/>
        </dgm:presLayoutVars>
      </dgm:prSet>
      <dgm:spPr/>
      <dgm:t>
        <a:bodyPr/>
        <a:lstStyle/>
        <a:p>
          <a:pPr rtl="1"/>
          <a:endParaRPr lang="ar-SA"/>
        </a:p>
      </dgm:t>
    </dgm:pt>
    <dgm:pt modelId="{F2BD060F-F299-4A55-9E25-9BC3561E5552}" type="pres">
      <dgm:prSet presAssocID="{DF068E08-A065-423A-BFF0-5F15BB714E99}" presName="parentLin" presStyleCnt="0"/>
      <dgm:spPr/>
      <dgm:t>
        <a:bodyPr/>
        <a:lstStyle/>
        <a:p>
          <a:pPr rtl="1"/>
          <a:endParaRPr lang="ar-SA"/>
        </a:p>
      </dgm:t>
    </dgm:pt>
    <dgm:pt modelId="{D7172F4A-CE9D-4D5E-A94D-32E7F85FA979}" type="pres">
      <dgm:prSet presAssocID="{DF068E08-A065-423A-BFF0-5F15BB714E99}" presName="parentLeftMargin" presStyleLbl="node1" presStyleIdx="0" presStyleCnt="3"/>
      <dgm:spPr/>
      <dgm:t>
        <a:bodyPr/>
        <a:lstStyle/>
        <a:p>
          <a:pPr rtl="1"/>
          <a:endParaRPr lang="ar-SA"/>
        </a:p>
      </dgm:t>
    </dgm:pt>
    <dgm:pt modelId="{8EB55B2B-2F3C-4B9B-8888-87A75CFEE623}" type="pres">
      <dgm:prSet presAssocID="{DF068E08-A065-423A-BFF0-5F15BB714E99}" presName="parentText" presStyleLbl="node1" presStyleIdx="0" presStyleCnt="3" custScaleY="32171">
        <dgm:presLayoutVars>
          <dgm:chMax val="0"/>
          <dgm:bulletEnabled val="1"/>
        </dgm:presLayoutVars>
      </dgm:prSet>
      <dgm:spPr/>
      <dgm:t>
        <a:bodyPr/>
        <a:lstStyle/>
        <a:p>
          <a:pPr rtl="1"/>
          <a:endParaRPr lang="ar-SA"/>
        </a:p>
      </dgm:t>
    </dgm:pt>
    <dgm:pt modelId="{8F1DA31E-4E14-45C1-973B-26B51BA11D93}" type="pres">
      <dgm:prSet presAssocID="{DF068E08-A065-423A-BFF0-5F15BB714E99}" presName="negativeSpace" presStyleCnt="0"/>
      <dgm:spPr/>
      <dgm:t>
        <a:bodyPr/>
        <a:lstStyle/>
        <a:p>
          <a:pPr rtl="1"/>
          <a:endParaRPr lang="ar-SA"/>
        </a:p>
      </dgm:t>
    </dgm:pt>
    <dgm:pt modelId="{96252411-440F-42F8-B130-DAC1F092A771}" type="pres">
      <dgm:prSet presAssocID="{DF068E08-A065-423A-BFF0-5F15BB714E99}" presName="childText" presStyleLbl="conFgAcc1" presStyleIdx="0" presStyleCnt="3" custScaleY="71099">
        <dgm:presLayoutVars>
          <dgm:bulletEnabled val="1"/>
        </dgm:presLayoutVars>
      </dgm:prSet>
      <dgm:spPr/>
      <dgm:t>
        <a:bodyPr/>
        <a:lstStyle/>
        <a:p>
          <a:pPr rtl="1"/>
          <a:endParaRPr lang="ar-SA"/>
        </a:p>
      </dgm:t>
    </dgm:pt>
    <dgm:pt modelId="{624434E2-FD3B-4D2C-B242-92335345267B}" type="pres">
      <dgm:prSet presAssocID="{49561195-8A19-4AEA-953B-64C9E9801BB3}" presName="spaceBetweenRectangles" presStyleCnt="0"/>
      <dgm:spPr/>
      <dgm:t>
        <a:bodyPr/>
        <a:lstStyle/>
        <a:p>
          <a:pPr rtl="1"/>
          <a:endParaRPr lang="ar-SA"/>
        </a:p>
      </dgm:t>
    </dgm:pt>
    <dgm:pt modelId="{61BDCAA0-05FF-4429-8F0E-BB47F5E51E3A}" type="pres">
      <dgm:prSet presAssocID="{37B79484-D046-441E-B699-27419C4C8A31}" presName="parentLin" presStyleCnt="0"/>
      <dgm:spPr/>
      <dgm:t>
        <a:bodyPr/>
        <a:lstStyle/>
        <a:p>
          <a:pPr rtl="1"/>
          <a:endParaRPr lang="ar-SA"/>
        </a:p>
      </dgm:t>
    </dgm:pt>
    <dgm:pt modelId="{F7D5A19E-AAD2-4E29-8CFF-0B7E56CD3F08}" type="pres">
      <dgm:prSet presAssocID="{37B79484-D046-441E-B699-27419C4C8A31}" presName="parentLeftMargin" presStyleLbl="node1" presStyleIdx="0" presStyleCnt="3"/>
      <dgm:spPr/>
      <dgm:t>
        <a:bodyPr/>
        <a:lstStyle/>
        <a:p>
          <a:pPr rtl="1"/>
          <a:endParaRPr lang="ar-SA"/>
        </a:p>
      </dgm:t>
    </dgm:pt>
    <dgm:pt modelId="{640FE52F-006A-420D-BF51-7F703A4B3E6D}" type="pres">
      <dgm:prSet presAssocID="{37B79484-D046-441E-B699-27419C4C8A31}" presName="parentText" presStyleLbl="node1" presStyleIdx="1" presStyleCnt="3" custScaleY="33445">
        <dgm:presLayoutVars>
          <dgm:chMax val="0"/>
          <dgm:bulletEnabled val="1"/>
        </dgm:presLayoutVars>
      </dgm:prSet>
      <dgm:spPr/>
      <dgm:t>
        <a:bodyPr/>
        <a:lstStyle/>
        <a:p>
          <a:pPr rtl="1"/>
          <a:endParaRPr lang="ar-SA"/>
        </a:p>
      </dgm:t>
    </dgm:pt>
    <dgm:pt modelId="{493CF42A-0EE7-40CC-AD94-78DE1856D036}" type="pres">
      <dgm:prSet presAssocID="{37B79484-D046-441E-B699-27419C4C8A31}" presName="negativeSpace" presStyleCnt="0"/>
      <dgm:spPr/>
      <dgm:t>
        <a:bodyPr/>
        <a:lstStyle/>
        <a:p>
          <a:pPr rtl="1"/>
          <a:endParaRPr lang="ar-SA"/>
        </a:p>
      </dgm:t>
    </dgm:pt>
    <dgm:pt modelId="{BC2C603C-3E44-4A6B-B98A-4C34D2BFF1B7}" type="pres">
      <dgm:prSet presAssocID="{37B79484-D046-441E-B699-27419C4C8A31}" presName="childText" presStyleLbl="conFgAcc1" presStyleIdx="1" presStyleCnt="3" custScaleY="71918">
        <dgm:presLayoutVars>
          <dgm:bulletEnabled val="1"/>
        </dgm:presLayoutVars>
      </dgm:prSet>
      <dgm:spPr/>
      <dgm:t>
        <a:bodyPr/>
        <a:lstStyle/>
        <a:p>
          <a:pPr rtl="1"/>
          <a:endParaRPr lang="ar-SA"/>
        </a:p>
      </dgm:t>
    </dgm:pt>
    <dgm:pt modelId="{364D28A0-E737-4D29-9D25-D06B282641DA}" type="pres">
      <dgm:prSet presAssocID="{9A97116E-135C-4F0A-9AB2-C20CC25C567B}" presName="spaceBetweenRectangles" presStyleCnt="0"/>
      <dgm:spPr/>
      <dgm:t>
        <a:bodyPr/>
        <a:lstStyle/>
        <a:p>
          <a:pPr rtl="1"/>
          <a:endParaRPr lang="ar-SA"/>
        </a:p>
      </dgm:t>
    </dgm:pt>
    <dgm:pt modelId="{8901B75E-898A-452A-A451-9A72A58B5D53}" type="pres">
      <dgm:prSet presAssocID="{337D8698-8706-42B9-B230-23132E66A411}" presName="parentLin" presStyleCnt="0"/>
      <dgm:spPr/>
      <dgm:t>
        <a:bodyPr/>
        <a:lstStyle/>
        <a:p>
          <a:pPr rtl="1"/>
          <a:endParaRPr lang="ar-SA"/>
        </a:p>
      </dgm:t>
    </dgm:pt>
    <dgm:pt modelId="{42B1CF54-32B9-496C-8B37-4C4793818F43}" type="pres">
      <dgm:prSet presAssocID="{337D8698-8706-42B9-B230-23132E66A411}" presName="parentLeftMargin" presStyleLbl="node1" presStyleIdx="1" presStyleCnt="3"/>
      <dgm:spPr/>
      <dgm:t>
        <a:bodyPr/>
        <a:lstStyle/>
        <a:p>
          <a:pPr rtl="1"/>
          <a:endParaRPr lang="ar-SA"/>
        </a:p>
      </dgm:t>
    </dgm:pt>
    <dgm:pt modelId="{9EE3A81E-2B10-4D72-B341-47B0A604B6C2}" type="pres">
      <dgm:prSet presAssocID="{337D8698-8706-42B9-B230-23132E66A411}" presName="parentText" presStyleLbl="node1" presStyleIdx="2" presStyleCnt="3" custScaleY="36570">
        <dgm:presLayoutVars>
          <dgm:chMax val="0"/>
          <dgm:bulletEnabled val="1"/>
        </dgm:presLayoutVars>
      </dgm:prSet>
      <dgm:spPr/>
      <dgm:t>
        <a:bodyPr/>
        <a:lstStyle/>
        <a:p>
          <a:pPr rtl="1"/>
          <a:endParaRPr lang="ar-SA"/>
        </a:p>
      </dgm:t>
    </dgm:pt>
    <dgm:pt modelId="{0428E2EF-8420-4F18-9F86-667AD053F613}" type="pres">
      <dgm:prSet presAssocID="{337D8698-8706-42B9-B230-23132E66A411}" presName="negativeSpace" presStyleCnt="0"/>
      <dgm:spPr/>
      <dgm:t>
        <a:bodyPr/>
        <a:lstStyle/>
        <a:p>
          <a:pPr rtl="1"/>
          <a:endParaRPr lang="ar-SA"/>
        </a:p>
      </dgm:t>
    </dgm:pt>
    <dgm:pt modelId="{4FCE0ABC-FBFC-4C96-8675-52DFEE226865}" type="pres">
      <dgm:prSet presAssocID="{337D8698-8706-42B9-B230-23132E66A411}" presName="childText" presStyleLbl="conFgAcc1" presStyleIdx="2" presStyleCnt="3" custScaleY="61275">
        <dgm:presLayoutVars>
          <dgm:bulletEnabled val="1"/>
        </dgm:presLayoutVars>
      </dgm:prSet>
      <dgm:spPr/>
      <dgm:t>
        <a:bodyPr/>
        <a:lstStyle/>
        <a:p>
          <a:pPr rtl="1"/>
          <a:endParaRPr lang="ar-SA"/>
        </a:p>
      </dgm:t>
    </dgm:pt>
  </dgm:ptLst>
  <dgm:cxnLst>
    <dgm:cxn modelId="{E1A4AAF0-CF72-4FA8-A0C9-0E00B1E0C509}" type="presOf" srcId="{93F2FCE9-AA2F-46C3-9850-8761823B31C7}" destId="{080E4FFB-0A4E-4B45-83AA-3FAE1E3E5DA7}" srcOrd="0" destOrd="0" presId="urn:microsoft.com/office/officeart/2005/8/layout/list1"/>
    <dgm:cxn modelId="{18E9E46A-B6D9-485B-B08E-D1B7DA661093}" srcId="{93F2FCE9-AA2F-46C3-9850-8761823B31C7}" destId="{337D8698-8706-42B9-B230-23132E66A411}" srcOrd="2" destOrd="0" parTransId="{82FA45EA-44E8-4753-99DD-189B0B161A08}" sibTransId="{DCDE18CA-5C3D-4AEB-AAF5-5A367F37BB08}"/>
    <dgm:cxn modelId="{4A7E83E1-CB39-47F1-BC74-8A4DCB886423}" type="presOf" srcId="{337D8698-8706-42B9-B230-23132E66A411}" destId="{9EE3A81E-2B10-4D72-B341-47B0A604B6C2}" srcOrd="1" destOrd="0" presId="urn:microsoft.com/office/officeart/2005/8/layout/list1"/>
    <dgm:cxn modelId="{CF18A17C-EFC6-46FD-BB95-59B4107D11A7}" type="presOf" srcId="{37B79484-D046-441E-B699-27419C4C8A31}" destId="{F7D5A19E-AAD2-4E29-8CFF-0B7E56CD3F08}" srcOrd="0" destOrd="0" presId="urn:microsoft.com/office/officeart/2005/8/layout/list1"/>
    <dgm:cxn modelId="{4864FD80-06E7-4D48-A6B2-511A1449FBC4}" type="presOf" srcId="{37B79484-D046-441E-B699-27419C4C8A31}" destId="{640FE52F-006A-420D-BF51-7F703A4B3E6D}" srcOrd="1" destOrd="0" presId="urn:microsoft.com/office/officeart/2005/8/layout/list1"/>
    <dgm:cxn modelId="{990D7EE9-1A6F-4C2C-A3DD-85D9FD426E81}" srcId="{93F2FCE9-AA2F-46C3-9850-8761823B31C7}" destId="{DF068E08-A065-423A-BFF0-5F15BB714E99}" srcOrd="0" destOrd="0" parTransId="{21FCC4D0-67ED-4B68-95BC-C327F9122C1B}" sibTransId="{49561195-8A19-4AEA-953B-64C9E9801BB3}"/>
    <dgm:cxn modelId="{F8F1585E-A21C-476C-B3AA-C494D99D4A29}" type="presOf" srcId="{337D8698-8706-42B9-B230-23132E66A411}" destId="{42B1CF54-32B9-496C-8B37-4C4793818F43}" srcOrd="0" destOrd="0" presId="urn:microsoft.com/office/officeart/2005/8/layout/list1"/>
    <dgm:cxn modelId="{292F80A5-2141-40B2-82DB-07339FAC5E2B}" srcId="{93F2FCE9-AA2F-46C3-9850-8761823B31C7}" destId="{37B79484-D046-441E-B699-27419C4C8A31}" srcOrd="1" destOrd="0" parTransId="{C043F1BC-1DF3-497F-8E03-689C448057C8}" sibTransId="{9A97116E-135C-4F0A-9AB2-C20CC25C567B}"/>
    <dgm:cxn modelId="{71793AB9-BAFC-4D19-A4A9-8AA7FAD04D3C}" type="presOf" srcId="{DF068E08-A065-423A-BFF0-5F15BB714E99}" destId="{D7172F4A-CE9D-4D5E-A94D-32E7F85FA979}" srcOrd="0" destOrd="0" presId="urn:microsoft.com/office/officeart/2005/8/layout/list1"/>
    <dgm:cxn modelId="{18E1A8E4-2515-480A-BED2-60C3E84FEB75}" type="presOf" srcId="{DF068E08-A065-423A-BFF0-5F15BB714E99}" destId="{8EB55B2B-2F3C-4B9B-8888-87A75CFEE623}" srcOrd="1" destOrd="0" presId="urn:microsoft.com/office/officeart/2005/8/layout/list1"/>
    <dgm:cxn modelId="{7A4EC3A9-075E-45D9-971D-F7FBD8B8BE67}" type="presParOf" srcId="{080E4FFB-0A4E-4B45-83AA-3FAE1E3E5DA7}" destId="{F2BD060F-F299-4A55-9E25-9BC3561E5552}" srcOrd="0" destOrd="0" presId="urn:microsoft.com/office/officeart/2005/8/layout/list1"/>
    <dgm:cxn modelId="{4484F7EE-1A5C-41AF-8DC1-064145BD6EE0}" type="presParOf" srcId="{F2BD060F-F299-4A55-9E25-9BC3561E5552}" destId="{D7172F4A-CE9D-4D5E-A94D-32E7F85FA979}" srcOrd="0" destOrd="0" presId="urn:microsoft.com/office/officeart/2005/8/layout/list1"/>
    <dgm:cxn modelId="{ADD56258-6F95-4CD3-8219-7350B3A67C5C}" type="presParOf" srcId="{F2BD060F-F299-4A55-9E25-9BC3561E5552}" destId="{8EB55B2B-2F3C-4B9B-8888-87A75CFEE623}" srcOrd="1" destOrd="0" presId="urn:microsoft.com/office/officeart/2005/8/layout/list1"/>
    <dgm:cxn modelId="{A26AC37D-6E30-4E4F-88A0-6DEBB72A4E16}" type="presParOf" srcId="{080E4FFB-0A4E-4B45-83AA-3FAE1E3E5DA7}" destId="{8F1DA31E-4E14-45C1-973B-26B51BA11D93}" srcOrd="1" destOrd="0" presId="urn:microsoft.com/office/officeart/2005/8/layout/list1"/>
    <dgm:cxn modelId="{5D6F7D37-C2FF-45EA-A57F-13F065E6A49A}" type="presParOf" srcId="{080E4FFB-0A4E-4B45-83AA-3FAE1E3E5DA7}" destId="{96252411-440F-42F8-B130-DAC1F092A771}" srcOrd="2" destOrd="0" presId="urn:microsoft.com/office/officeart/2005/8/layout/list1"/>
    <dgm:cxn modelId="{EE3F3465-7352-40AA-9D56-CF62665841D9}" type="presParOf" srcId="{080E4FFB-0A4E-4B45-83AA-3FAE1E3E5DA7}" destId="{624434E2-FD3B-4D2C-B242-92335345267B}" srcOrd="3" destOrd="0" presId="urn:microsoft.com/office/officeart/2005/8/layout/list1"/>
    <dgm:cxn modelId="{9968D190-99C5-41B6-A824-544922FEA0C0}" type="presParOf" srcId="{080E4FFB-0A4E-4B45-83AA-3FAE1E3E5DA7}" destId="{61BDCAA0-05FF-4429-8F0E-BB47F5E51E3A}" srcOrd="4" destOrd="0" presId="urn:microsoft.com/office/officeart/2005/8/layout/list1"/>
    <dgm:cxn modelId="{39C4A206-BFDC-40D5-9580-E57DFBE82DBF}" type="presParOf" srcId="{61BDCAA0-05FF-4429-8F0E-BB47F5E51E3A}" destId="{F7D5A19E-AAD2-4E29-8CFF-0B7E56CD3F08}" srcOrd="0" destOrd="0" presId="urn:microsoft.com/office/officeart/2005/8/layout/list1"/>
    <dgm:cxn modelId="{16DE980A-94BC-4BD8-801E-F02DC65F6B2E}" type="presParOf" srcId="{61BDCAA0-05FF-4429-8F0E-BB47F5E51E3A}" destId="{640FE52F-006A-420D-BF51-7F703A4B3E6D}" srcOrd="1" destOrd="0" presId="urn:microsoft.com/office/officeart/2005/8/layout/list1"/>
    <dgm:cxn modelId="{5F5C3BAC-689C-47E9-8E81-6D1D818C82B0}" type="presParOf" srcId="{080E4FFB-0A4E-4B45-83AA-3FAE1E3E5DA7}" destId="{493CF42A-0EE7-40CC-AD94-78DE1856D036}" srcOrd="5" destOrd="0" presId="urn:microsoft.com/office/officeart/2005/8/layout/list1"/>
    <dgm:cxn modelId="{EFEFE01B-B0A9-4B53-8851-F3AAA7C8F00B}" type="presParOf" srcId="{080E4FFB-0A4E-4B45-83AA-3FAE1E3E5DA7}" destId="{BC2C603C-3E44-4A6B-B98A-4C34D2BFF1B7}" srcOrd="6" destOrd="0" presId="urn:microsoft.com/office/officeart/2005/8/layout/list1"/>
    <dgm:cxn modelId="{B0C541E7-37D4-4E3C-8791-74B8D36D5D0E}" type="presParOf" srcId="{080E4FFB-0A4E-4B45-83AA-3FAE1E3E5DA7}" destId="{364D28A0-E737-4D29-9D25-D06B282641DA}" srcOrd="7" destOrd="0" presId="urn:microsoft.com/office/officeart/2005/8/layout/list1"/>
    <dgm:cxn modelId="{BE2F315C-AC38-42CA-9863-1F1B77D21E5A}" type="presParOf" srcId="{080E4FFB-0A4E-4B45-83AA-3FAE1E3E5DA7}" destId="{8901B75E-898A-452A-A451-9A72A58B5D53}" srcOrd="8" destOrd="0" presId="urn:microsoft.com/office/officeart/2005/8/layout/list1"/>
    <dgm:cxn modelId="{90AEAA49-43E4-4B0F-85E1-10D98D0F3F94}" type="presParOf" srcId="{8901B75E-898A-452A-A451-9A72A58B5D53}" destId="{42B1CF54-32B9-496C-8B37-4C4793818F43}" srcOrd="0" destOrd="0" presId="urn:microsoft.com/office/officeart/2005/8/layout/list1"/>
    <dgm:cxn modelId="{45205631-34E1-48C3-8A10-73B03E4759D3}" type="presParOf" srcId="{8901B75E-898A-452A-A451-9A72A58B5D53}" destId="{9EE3A81E-2B10-4D72-B341-47B0A604B6C2}" srcOrd="1" destOrd="0" presId="urn:microsoft.com/office/officeart/2005/8/layout/list1"/>
    <dgm:cxn modelId="{3A8FF97F-F755-4BC2-BE49-6A9F04F4EB21}" type="presParOf" srcId="{080E4FFB-0A4E-4B45-83AA-3FAE1E3E5DA7}" destId="{0428E2EF-8420-4F18-9F86-667AD053F613}" srcOrd="9" destOrd="0" presId="urn:microsoft.com/office/officeart/2005/8/layout/list1"/>
    <dgm:cxn modelId="{9F8110EF-C8DC-4A7B-B206-BBECAA3284B6}" type="presParOf" srcId="{080E4FFB-0A4E-4B45-83AA-3FAE1E3E5DA7}" destId="{4FCE0ABC-FBFC-4C96-8675-52DFEE22686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6C103A-ABD0-469E-A095-F78AEB924731}" type="doc">
      <dgm:prSet loTypeId="urn:microsoft.com/office/officeart/2005/8/layout/StepDownProcess" loCatId="process" qsTypeId="urn:microsoft.com/office/officeart/2005/8/quickstyle/simple1" qsCatId="simple" csTypeId="urn:microsoft.com/office/officeart/2005/8/colors/colorful4" csCatId="colorful" phldr="1"/>
      <dgm:spPr/>
      <dgm:t>
        <a:bodyPr/>
        <a:lstStyle/>
        <a:p>
          <a:pPr rtl="1"/>
          <a:endParaRPr lang="ar-SA"/>
        </a:p>
      </dgm:t>
    </dgm:pt>
    <dgm:pt modelId="{9076275D-970D-453E-AFBA-8BF88A99EFE7}">
      <dgm:prSet phldrT="[نص]"/>
      <dgm:spPr/>
      <dgm:t>
        <a:bodyPr/>
        <a:lstStyle/>
        <a:p>
          <a:pPr rtl="1"/>
          <a:r>
            <a:rPr lang="ar-SA" dirty="0" smtClean="0"/>
            <a:t>المرحلة</a:t>
          </a:r>
          <a:r>
            <a:rPr lang="ar-SA" baseline="0" dirty="0" smtClean="0"/>
            <a:t> الاولى</a:t>
          </a:r>
          <a:endParaRPr lang="ar-SA" dirty="0"/>
        </a:p>
      </dgm:t>
    </dgm:pt>
    <dgm:pt modelId="{35258FE1-E7DC-4707-AD26-AE43D30EC646}" type="parTrans" cxnId="{1ED38122-7964-4CAE-BA11-5ECE2361EA62}">
      <dgm:prSet/>
      <dgm:spPr/>
      <dgm:t>
        <a:bodyPr/>
        <a:lstStyle/>
        <a:p>
          <a:pPr rtl="1"/>
          <a:endParaRPr lang="ar-SA"/>
        </a:p>
      </dgm:t>
    </dgm:pt>
    <dgm:pt modelId="{5F34FF18-1488-4318-90BB-8D44EE6740E1}" type="sibTrans" cxnId="{1ED38122-7964-4CAE-BA11-5ECE2361EA62}">
      <dgm:prSet/>
      <dgm:spPr/>
      <dgm:t>
        <a:bodyPr/>
        <a:lstStyle/>
        <a:p>
          <a:pPr rtl="1"/>
          <a:endParaRPr lang="ar-SA"/>
        </a:p>
      </dgm:t>
    </dgm:pt>
    <dgm:pt modelId="{42F4429D-4887-49AC-90B6-D60171CFCA29}">
      <dgm:prSet phldrT="[نص]" custT="1"/>
      <dgm:spPr/>
      <dgm:t>
        <a:bodyPr/>
        <a:lstStyle/>
        <a:p>
          <a:pPr rtl="1"/>
          <a:endParaRPr lang="ar-SA" sz="2400" dirty="0"/>
        </a:p>
      </dgm:t>
    </dgm:pt>
    <dgm:pt modelId="{901FE37E-EC81-41C8-9CED-0657FE9CCC81}" type="parTrans" cxnId="{EC49C22A-155A-45A9-97BE-97A34B40A6AE}">
      <dgm:prSet/>
      <dgm:spPr/>
      <dgm:t>
        <a:bodyPr/>
        <a:lstStyle/>
        <a:p>
          <a:pPr rtl="1"/>
          <a:endParaRPr lang="ar-SA"/>
        </a:p>
      </dgm:t>
    </dgm:pt>
    <dgm:pt modelId="{1D01BF44-F14C-46B4-A00A-E3D963071412}" type="sibTrans" cxnId="{EC49C22A-155A-45A9-97BE-97A34B40A6AE}">
      <dgm:prSet/>
      <dgm:spPr/>
      <dgm:t>
        <a:bodyPr/>
        <a:lstStyle/>
        <a:p>
          <a:pPr rtl="1"/>
          <a:endParaRPr lang="ar-SA"/>
        </a:p>
      </dgm:t>
    </dgm:pt>
    <dgm:pt modelId="{7F8C58F4-7799-4130-AADC-3B8F29A4F61E}">
      <dgm:prSet phldrT="[نص]"/>
      <dgm:spPr/>
      <dgm:t>
        <a:bodyPr/>
        <a:lstStyle/>
        <a:p>
          <a:pPr rtl="1"/>
          <a:r>
            <a:rPr lang="ar-SA" dirty="0" smtClean="0"/>
            <a:t>المرحلة الثانية</a:t>
          </a:r>
          <a:endParaRPr lang="ar-SA" dirty="0"/>
        </a:p>
      </dgm:t>
    </dgm:pt>
    <dgm:pt modelId="{2D753005-6954-4ECF-A0BD-AF4A2774F68C}" type="parTrans" cxnId="{114289BD-B543-4B45-A387-383E1CCF61A3}">
      <dgm:prSet/>
      <dgm:spPr/>
      <dgm:t>
        <a:bodyPr/>
        <a:lstStyle/>
        <a:p>
          <a:pPr rtl="1"/>
          <a:endParaRPr lang="ar-SA"/>
        </a:p>
      </dgm:t>
    </dgm:pt>
    <dgm:pt modelId="{FF4B71B4-7329-434F-8D9A-ACD92EB7B12F}" type="sibTrans" cxnId="{114289BD-B543-4B45-A387-383E1CCF61A3}">
      <dgm:prSet/>
      <dgm:spPr/>
      <dgm:t>
        <a:bodyPr/>
        <a:lstStyle/>
        <a:p>
          <a:pPr rtl="1"/>
          <a:endParaRPr lang="ar-SA"/>
        </a:p>
      </dgm:t>
    </dgm:pt>
    <dgm:pt modelId="{0266D823-9E02-4612-8AB9-E6AAC86AA5D0}">
      <dgm:prSet phldrT="[نص]"/>
      <dgm:spPr/>
      <dgm:t>
        <a:bodyPr/>
        <a:lstStyle/>
        <a:p>
          <a:pPr rtl="1"/>
          <a:endParaRPr lang="ar-SA" dirty="0"/>
        </a:p>
      </dgm:t>
    </dgm:pt>
    <dgm:pt modelId="{D7DB988E-BFF1-44E2-9F8B-1AC1CB8DF894}" type="parTrans" cxnId="{A33DAF27-0C74-4B36-8C15-FE60F6356194}">
      <dgm:prSet/>
      <dgm:spPr/>
      <dgm:t>
        <a:bodyPr/>
        <a:lstStyle/>
        <a:p>
          <a:pPr rtl="1"/>
          <a:endParaRPr lang="ar-SA"/>
        </a:p>
      </dgm:t>
    </dgm:pt>
    <dgm:pt modelId="{9E2763FC-A7BD-47D7-AD35-393A19FE1642}" type="sibTrans" cxnId="{A33DAF27-0C74-4B36-8C15-FE60F6356194}">
      <dgm:prSet/>
      <dgm:spPr/>
      <dgm:t>
        <a:bodyPr/>
        <a:lstStyle/>
        <a:p>
          <a:pPr rtl="1"/>
          <a:endParaRPr lang="ar-SA"/>
        </a:p>
      </dgm:t>
    </dgm:pt>
    <dgm:pt modelId="{9912F4A7-C3F1-4CB9-96CB-CABD65C614E7}">
      <dgm:prSet phldrT="[نص]"/>
      <dgm:spPr/>
      <dgm:t>
        <a:bodyPr/>
        <a:lstStyle/>
        <a:p>
          <a:pPr rtl="1"/>
          <a:r>
            <a:rPr lang="ar-SA" dirty="0" smtClean="0"/>
            <a:t>المرحلة الثالثة</a:t>
          </a:r>
          <a:endParaRPr lang="ar-SA" dirty="0"/>
        </a:p>
      </dgm:t>
    </dgm:pt>
    <dgm:pt modelId="{FE5FF474-2D49-499F-A8D2-724814A33887}" type="parTrans" cxnId="{E7B9748E-52BA-4C45-AE9F-1BF6CB36EB0C}">
      <dgm:prSet/>
      <dgm:spPr/>
      <dgm:t>
        <a:bodyPr/>
        <a:lstStyle/>
        <a:p>
          <a:pPr rtl="1"/>
          <a:endParaRPr lang="ar-SA"/>
        </a:p>
      </dgm:t>
    </dgm:pt>
    <dgm:pt modelId="{C4379E5E-9E52-4550-A96B-5A608F7407B5}" type="sibTrans" cxnId="{E7B9748E-52BA-4C45-AE9F-1BF6CB36EB0C}">
      <dgm:prSet/>
      <dgm:spPr/>
      <dgm:t>
        <a:bodyPr/>
        <a:lstStyle/>
        <a:p>
          <a:pPr rtl="1"/>
          <a:endParaRPr lang="ar-SA"/>
        </a:p>
      </dgm:t>
    </dgm:pt>
    <dgm:pt modelId="{CA5201B8-EBCA-4077-9917-C027B56C7B2D}">
      <dgm:prSet phldrT="[نص]"/>
      <dgm:spPr/>
      <dgm:t>
        <a:bodyPr/>
        <a:lstStyle/>
        <a:p>
          <a:pPr rtl="1"/>
          <a:endParaRPr lang="ar-SA" dirty="0"/>
        </a:p>
      </dgm:t>
    </dgm:pt>
    <dgm:pt modelId="{E35FE586-6AC3-4DCC-8204-5961BFD53783}" type="parTrans" cxnId="{D3BED656-1DF1-48F4-9585-C93F0F6FFAA4}">
      <dgm:prSet/>
      <dgm:spPr/>
      <dgm:t>
        <a:bodyPr/>
        <a:lstStyle/>
        <a:p>
          <a:pPr rtl="1"/>
          <a:endParaRPr lang="ar-SA"/>
        </a:p>
      </dgm:t>
    </dgm:pt>
    <dgm:pt modelId="{5D10197A-F72D-426C-A40B-8B665963F3C9}" type="sibTrans" cxnId="{D3BED656-1DF1-48F4-9585-C93F0F6FFAA4}">
      <dgm:prSet/>
      <dgm:spPr/>
      <dgm:t>
        <a:bodyPr/>
        <a:lstStyle/>
        <a:p>
          <a:pPr rtl="1"/>
          <a:endParaRPr lang="ar-SA"/>
        </a:p>
      </dgm:t>
    </dgm:pt>
    <dgm:pt modelId="{6085CE8D-DB6F-4C05-9D84-00CE184B2D7E}" type="pres">
      <dgm:prSet presAssocID="{1E6C103A-ABD0-469E-A095-F78AEB924731}" presName="rootnode" presStyleCnt="0">
        <dgm:presLayoutVars>
          <dgm:chMax/>
          <dgm:chPref/>
          <dgm:dir/>
          <dgm:animLvl val="lvl"/>
        </dgm:presLayoutVars>
      </dgm:prSet>
      <dgm:spPr/>
      <dgm:t>
        <a:bodyPr/>
        <a:lstStyle/>
        <a:p>
          <a:pPr rtl="1"/>
          <a:endParaRPr lang="ar-SA"/>
        </a:p>
      </dgm:t>
    </dgm:pt>
    <dgm:pt modelId="{FA28DDE5-26CD-4C4A-94DF-CB114B4430FD}" type="pres">
      <dgm:prSet presAssocID="{9076275D-970D-453E-AFBA-8BF88A99EFE7}" presName="composite" presStyleCnt="0"/>
      <dgm:spPr/>
    </dgm:pt>
    <dgm:pt modelId="{B6726C70-6056-4DEB-8E3E-5F420B786912}" type="pres">
      <dgm:prSet presAssocID="{9076275D-970D-453E-AFBA-8BF88A99EFE7}" presName="bentUpArrow1" presStyleLbl="alignImgPlace1" presStyleIdx="0" presStyleCnt="2"/>
      <dgm:spPr/>
    </dgm:pt>
    <dgm:pt modelId="{6B399061-7A7B-49DE-8DF3-5A9027C015F4}" type="pres">
      <dgm:prSet presAssocID="{9076275D-970D-453E-AFBA-8BF88A99EFE7}" presName="ParentText" presStyleLbl="node1" presStyleIdx="0" presStyleCnt="3">
        <dgm:presLayoutVars>
          <dgm:chMax val="1"/>
          <dgm:chPref val="1"/>
          <dgm:bulletEnabled val="1"/>
        </dgm:presLayoutVars>
      </dgm:prSet>
      <dgm:spPr/>
      <dgm:t>
        <a:bodyPr/>
        <a:lstStyle/>
        <a:p>
          <a:pPr rtl="1"/>
          <a:endParaRPr lang="ar-SA"/>
        </a:p>
      </dgm:t>
    </dgm:pt>
    <dgm:pt modelId="{CE2324E1-958D-4229-8950-44B2419CF702}" type="pres">
      <dgm:prSet presAssocID="{9076275D-970D-453E-AFBA-8BF88A99EFE7}" presName="ChildText" presStyleLbl="revTx" presStyleIdx="0" presStyleCnt="3">
        <dgm:presLayoutVars>
          <dgm:chMax val="0"/>
          <dgm:chPref val="0"/>
          <dgm:bulletEnabled val="1"/>
        </dgm:presLayoutVars>
      </dgm:prSet>
      <dgm:spPr/>
      <dgm:t>
        <a:bodyPr/>
        <a:lstStyle/>
        <a:p>
          <a:pPr rtl="1"/>
          <a:endParaRPr lang="ar-SA"/>
        </a:p>
      </dgm:t>
    </dgm:pt>
    <dgm:pt modelId="{59CCBEB5-7F87-4593-BE1E-F3DF5ADB38ED}" type="pres">
      <dgm:prSet presAssocID="{5F34FF18-1488-4318-90BB-8D44EE6740E1}" presName="sibTrans" presStyleCnt="0"/>
      <dgm:spPr/>
    </dgm:pt>
    <dgm:pt modelId="{FFA38643-ECE2-4AC7-B083-2F9F625C0C72}" type="pres">
      <dgm:prSet presAssocID="{7F8C58F4-7799-4130-AADC-3B8F29A4F61E}" presName="composite" presStyleCnt="0"/>
      <dgm:spPr/>
    </dgm:pt>
    <dgm:pt modelId="{8BFDE7CE-1572-410E-B2CE-6CFF768053C9}" type="pres">
      <dgm:prSet presAssocID="{7F8C58F4-7799-4130-AADC-3B8F29A4F61E}" presName="bentUpArrow1" presStyleLbl="alignImgPlace1" presStyleIdx="1" presStyleCnt="2"/>
      <dgm:spPr/>
    </dgm:pt>
    <dgm:pt modelId="{62BDC31F-3D07-41BB-8481-B25C252ABC04}" type="pres">
      <dgm:prSet presAssocID="{7F8C58F4-7799-4130-AADC-3B8F29A4F61E}" presName="ParentText" presStyleLbl="node1" presStyleIdx="1" presStyleCnt="3">
        <dgm:presLayoutVars>
          <dgm:chMax val="1"/>
          <dgm:chPref val="1"/>
          <dgm:bulletEnabled val="1"/>
        </dgm:presLayoutVars>
      </dgm:prSet>
      <dgm:spPr/>
      <dgm:t>
        <a:bodyPr/>
        <a:lstStyle/>
        <a:p>
          <a:pPr rtl="1"/>
          <a:endParaRPr lang="ar-SA"/>
        </a:p>
      </dgm:t>
    </dgm:pt>
    <dgm:pt modelId="{294BBCCB-9B22-498F-87BB-4B1B8D0A2A09}" type="pres">
      <dgm:prSet presAssocID="{7F8C58F4-7799-4130-AADC-3B8F29A4F61E}" presName="ChildText" presStyleLbl="revTx" presStyleIdx="1" presStyleCnt="3">
        <dgm:presLayoutVars>
          <dgm:chMax val="0"/>
          <dgm:chPref val="0"/>
          <dgm:bulletEnabled val="1"/>
        </dgm:presLayoutVars>
      </dgm:prSet>
      <dgm:spPr/>
      <dgm:t>
        <a:bodyPr/>
        <a:lstStyle/>
        <a:p>
          <a:pPr rtl="1"/>
          <a:endParaRPr lang="ar-SA"/>
        </a:p>
      </dgm:t>
    </dgm:pt>
    <dgm:pt modelId="{8E11EEA3-F18D-43E3-82BB-BFDE5A3DD0AF}" type="pres">
      <dgm:prSet presAssocID="{FF4B71B4-7329-434F-8D9A-ACD92EB7B12F}" presName="sibTrans" presStyleCnt="0"/>
      <dgm:spPr/>
    </dgm:pt>
    <dgm:pt modelId="{D45238E2-ED47-498A-98EE-FEE5ACFD0CA0}" type="pres">
      <dgm:prSet presAssocID="{9912F4A7-C3F1-4CB9-96CB-CABD65C614E7}" presName="composite" presStyleCnt="0"/>
      <dgm:spPr/>
    </dgm:pt>
    <dgm:pt modelId="{9E490CF3-6B95-479B-A8AF-579AFACAA0DC}" type="pres">
      <dgm:prSet presAssocID="{9912F4A7-C3F1-4CB9-96CB-CABD65C614E7}" presName="ParentText" presStyleLbl="node1" presStyleIdx="2" presStyleCnt="3">
        <dgm:presLayoutVars>
          <dgm:chMax val="1"/>
          <dgm:chPref val="1"/>
          <dgm:bulletEnabled val="1"/>
        </dgm:presLayoutVars>
      </dgm:prSet>
      <dgm:spPr/>
      <dgm:t>
        <a:bodyPr/>
        <a:lstStyle/>
        <a:p>
          <a:pPr rtl="1"/>
          <a:endParaRPr lang="ar-SA"/>
        </a:p>
      </dgm:t>
    </dgm:pt>
    <dgm:pt modelId="{53BFA01D-8E48-4105-8BC5-D5B20BB85BBD}" type="pres">
      <dgm:prSet presAssocID="{9912F4A7-C3F1-4CB9-96CB-CABD65C614E7}" presName="FinalChildText" presStyleLbl="revTx" presStyleIdx="2" presStyleCnt="3">
        <dgm:presLayoutVars>
          <dgm:chMax val="0"/>
          <dgm:chPref val="0"/>
          <dgm:bulletEnabled val="1"/>
        </dgm:presLayoutVars>
      </dgm:prSet>
      <dgm:spPr/>
      <dgm:t>
        <a:bodyPr/>
        <a:lstStyle/>
        <a:p>
          <a:pPr rtl="1"/>
          <a:endParaRPr lang="ar-SA"/>
        </a:p>
      </dgm:t>
    </dgm:pt>
  </dgm:ptLst>
  <dgm:cxnLst>
    <dgm:cxn modelId="{0EDF345E-1C60-42B0-AA43-7E3B99C071CE}" type="presOf" srcId="{9076275D-970D-453E-AFBA-8BF88A99EFE7}" destId="{6B399061-7A7B-49DE-8DF3-5A9027C015F4}" srcOrd="0" destOrd="0" presId="urn:microsoft.com/office/officeart/2005/8/layout/StepDownProcess"/>
    <dgm:cxn modelId="{A33DAF27-0C74-4B36-8C15-FE60F6356194}" srcId="{7F8C58F4-7799-4130-AADC-3B8F29A4F61E}" destId="{0266D823-9E02-4612-8AB9-E6AAC86AA5D0}" srcOrd="0" destOrd="0" parTransId="{D7DB988E-BFF1-44E2-9F8B-1AC1CB8DF894}" sibTransId="{9E2763FC-A7BD-47D7-AD35-393A19FE1642}"/>
    <dgm:cxn modelId="{C3D74805-3CFD-484B-9F99-EF42D43F3A5C}" type="presOf" srcId="{CA5201B8-EBCA-4077-9917-C027B56C7B2D}" destId="{53BFA01D-8E48-4105-8BC5-D5B20BB85BBD}" srcOrd="0" destOrd="0" presId="urn:microsoft.com/office/officeart/2005/8/layout/StepDownProcess"/>
    <dgm:cxn modelId="{EC49C22A-155A-45A9-97BE-97A34B40A6AE}" srcId="{9076275D-970D-453E-AFBA-8BF88A99EFE7}" destId="{42F4429D-4887-49AC-90B6-D60171CFCA29}" srcOrd="0" destOrd="0" parTransId="{901FE37E-EC81-41C8-9CED-0657FE9CCC81}" sibTransId="{1D01BF44-F14C-46B4-A00A-E3D963071412}"/>
    <dgm:cxn modelId="{114289BD-B543-4B45-A387-383E1CCF61A3}" srcId="{1E6C103A-ABD0-469E-A095-F78AEB924731}" destId="{7F8C58F4-7799-4130-AADC-3B8F29A4F61E}" srcOrd="1" destOrd="0" parTransId="{2D753005-6954-4ECF-A0BD-AF4A2774F68C}" sibTransId="{FF4B71B4-7329-434F-8D9A-ACD92EB7B12F}"/>
    <dgm:cxn modelId="{0E2D1103-238A-409A-A6C2-ED5CA0CA4FC3}" type="presOf" srcId="{7F8C58F4-7799-4130-AADC-3B8F29A4F61E}" destId="{62BDC31F-3D07-41BB-8481-B25C252ABC04}" srcOrd="0" destOrd="0" presId="urn:microsoft.com/office/officeart/2005/8/layout/StepDownProcess"/>
    <dgm:cxn modelId="{E7B9748E-52BA-4C45-AE9F-1BF6CB36EB0C}" srcId="{1E6C103A-ABD0-469E-A095-F78AEB924731}" destId="{9912F4A7-C3F1-4CB9-96CB-CABD65C614E7}" srcOrd="2" destOrd="0" parTransId="{FE5FF474-2D49-499F-A8D2-724814A33887}" sibTransId="{C4379E5E-9E52-4550-A96B-5A608F7407B5}"/>
    <dgm:cxn modelId="{D3BED656-1DF1-48F4-9585-C93F0F6FFAA4}" srcId="{9912F4A7-C3F1-4CB9-96CB-CABD65C614E7}" destId="{CA5201B8-EBCA-4077-9917-C027B56C7B2D}" srcOrd="0" destOrd="0" parTransId="{E35FE586-6AC3-4DCC-8204-5961BFD53783}" sibTransId="{5D10197A-F72D-426C-A40B-8B665963F3C9}"/>
    <dgm:cxn modelId="{1ED38122-7964-4CAE-BA11-5ECE2361EA62}" srcId="{1E6C103A-ABD0-469E-A095-F78AEB924731}" destId="{9076275D-970D-453E-AFBA-8BF88A99EFE7}" srcOrd="0" destOrd="0" parTransId="{35258FE1-E7DC-4707-AD26-AE43D30EC646}" sibTransId="{5F34FF18-1488-4318-90BB-8D44EE6740E1}"/>
    <dgm:cxn modelId="{79D27634-77CD-4E43-AB28-EAB7926E3087}" type="presOf" srcId="{9912F4A7-C3F1-4CB9-96CB-CABD65C614E7}" destId="{9E490CF3-6B95-479B-A8AF-579AFACAA0DC}" srcOrd="0" destOrd="0" presId="urn:microsoft.com/office/officeart/2005/8/layout/StepDownProcess"/>
    <dgm:cxn modelId="{6D242046-D804-4F5D-9217-8C1E6D27F363}" type="presOf" srcId="{0266D823-9E02-4612-8AB9-E6AAC86AA5D0}" destId="{294BBCCB-9B22-498F-87BB-4B1B8D0A2A09}" srcOrd="0" destOrd="0" presId="urn:microsoft.com/office/officeart/2005/8/layout/StepDownProcess"/>
    <dgm:cxn modelId="{F09439AD-1DD1-4B50-8D61-E121B2DF1F5B}" type="presOf" srcId="{42F4429D-4887-49AC-90B6-D60171CFCA29}" destId="{CE2324E1-958D-4229-8950-44B2419CF702}" srcOrd="0" destOrd="0" presId="urn:microsoft.com/office/officeart/2005/8/layout/StepDownProcess"/>
    <dgm:cxn modelId="{F238670E-995E-4155-8C39-67CFE4A738A7}" type="presOf" srcId="{1E6C103A-ABD0-469E-A095-F78AEB924731}" destId="{6085CE8D-DB6F-4C05-9D84-00CE184B2D7E}" srcOrd="0" destOrd="0" presId="urn:microsoft.com/office/officeart/2005/8/layout/StepDownProcess"/>
    <dgm:cxn modelId="{C0BA72AD-A934-4D9D-844B-0427265CFACD}" type="presParOf" srcId="{6085CE8D-DB6F-4C05-9D84-00CE184B2D7E}" destId="{FA28DDE5-26CD-4C4A-94DF-CB114B4430FD}" srcOrd="0" destOrd="0" presId="urn:microsoft.com/office/officeart/2005/8/layout/StepDownProcess"/>
    <dgm:cxn modelId="{DA2A63B6-B61B-478D-BCA0-CBA2A182EC9F}" type="presParOf" srcId="{FA28DDE5-26CD-4C4A-94DF-CB114B4430FD}" destId="{B6726C70-6056-4DEB-8E3E-5F420B786912}" srcOrd="0" destOrd="0" presId="urn:microsoft.com/office/officeart/2005/8/layout/StepDownProcess"/>
    <dgm:cxn modelId="{8DE5B968-D735-414C-B255-F51BCBE70F91}" type="presParOf" srcId="{FA28DDE5-26CD-4C4A-94DF-CB114B4430FD}" destId="{6B399061-7A7B-49DE-8DF3-5A9027C015F4}" srcOrd="1" destOrd="0" presId="urn:microsoft.com/office/officeart/2005/8/layout/StepDownProcess"/>
    <dgm:cxn modelId="{4878A1CD-78A1-4B95-9874-21AEACD62F4B}" type="presParOf" srcId="{FA28DDE5-26CD-4C4A-94DF-CB114B4430FD}" destId="{CE2324E1-958D-4229-8950-44B2419CF702}" srcOrd="2" destOrd="0" presId="urn:microsoft.com/office/officeart/2005/8/layout/StepDownProcess"/>
    <dgm:cxn modelId="{1A717004-64C6-48A0-B41E-7C8630B6A969}" type="presParOf" srcId="{6085CE8D-DB6F-4C05-9D84-00CE184B2D7E}" destId="{59CCBEB5-7F87-4593-BE1E-F3DF5ADB38ED}" srcOrd="1" destOrd="0" presId="urn:microsoft.com/office/officeart/2005/8/layout/StepDownProcess"/>
    <dgm:cxn modelId="{CE467840-C6DF-482B-9339-229224D298AA}" type="presParOf" srcId="{6085CE8D-DB6F-4C05-9D84-00CE184B2D7E}" destId="{FFA38643-ECE2-4AC7-B083-2F9F625C0C72}" srcOrd="2" destOrd="0" presId="urn:microsoft.com/office/officeart/2005/8/layout/StepDownProcess"/>
    <dgm:cxn modelId="{975AAF7E-84C3-4183-BCAC-EBEBAF6C7321}" type="presParOf" srcId="{FFA38643-ECE2-4AC7-B083-2F9F625C0C72}" destId="{8BFDE7CE-1572-410E-B2CE-6CFF768053C9}" srcOrd="0" destOrd="0" presId="urn:microsoft.com/office/officeart/2005/8/layout/StepDownProcess"/>
    <dgm:cxn modelId="{02CE24B0-CD51-430B-BB82-C0E17EFD90BF}" type="presParOf" srcId="{FFA38643-ECE2-4AC7-B083-2F9F625C0C72}" destId="{62BDC31F-3D07-41BB-8481-B25C252ABC04}" srcOrd="1" destOrd="0" presId="urn:microsoft.com/office/officeart/2005/8/layout/StepDownProcess"/>
    <dgm:cxn modelId="{C7C4794E-7CF4-45C9-AB43-ED6BE0025F58}" type="presParOf" srcId="{FFA38643-ECE2-4AC7-B083-2F9F625C0C72}" destId="{294BBCCB-9B22-498F-87BB-4B1B8D0A2A09}" srcOrd="2" destOrd="0" presId="urn:microsoft.com/office/officeart/2005/8/layout/StepDownProcess"/>
    <dgm:cxn modelId="{6598123D-FEC5-41BB-96D3-70BF37D5C00E}" type="presParOf" srcId="{6085CE8D-DB6F-4C05-9D84-00CE184B2D7E}" destId="{8E11EEA3-F18D-43E3-82BB-BFDE5A3DD0AF}" srcOrd="3" destOrd="0" presId="urn:microsoft.com/office/officeart/2005/8/layout/StepDownProcess"/>
    <dgm:cxn modelId="{0F4AA87F-3498-400B-8FCE-F205E60D6C53}" type="presParOf" srcId="{6085CE8D-DB6F-4C05-9D84-00CE184B2D7E}" destId="{D45238E2-ED47-498A-98EE-FEE5ACFD0CA0}" srcOrd="4" destOrd="0" presId="urn:microsoft.com/office/officeart/2005/8/layout/StepDownProcess"/>
    <dgm:cxn modelId="{23714DA4-9C58-4649-AE2C-C02DA5871FE6}" type="presParOf" srcId="{D45238E2-ED47-498A-98EE-FEE5ACFD0CA0}" destId="{9E490CF3-6B95-479B-A8AF-579AFACAA0DC}" srcOrd="0" destOrd="0" presId="urn:microsoft.com/office/officeart/2005/8/layout/StepDownProcess"/>
    <dgm:cxn modelId="{B091959A-6C97-4532-B947-A04F29623BA0}" type="presParOf" srcId="{D45238E2-ED47-498A-98EE-FEE5ACFD0CA0}" destId="{53BFA01D-8E48-4105-8BC5-D5B20BB85BBD}"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775025-3E26-499C-B2B6-342FF20BACF2}" type="doc">
      <dgm:prSet loTypeId="urn:microsoft.com/office/officeart/2005/8/layout/arrow2" loCatId="process" qsTypeId="urn:microsoft.com/office/officeart/2005/8/quickstyle/simple1" qsCatId="simple" csTypeId="urn:microsoft.com/office/officeart/2005/8/colors/colorful4" csCatId="colorful" phldr="1"/>
      <dgm:spPr/>
    </dgm:pt>
    <dgm:pt modelId="{0B3B87F1-A352-4C56-B523-B58F5A870D7E}">
      <dgm:prSet phldrT="[نص]" custT="1"/>
      <dgm:spPr/>
      <dgm:t>
        <a:bodyPr/>
        <a:lstStyle/>
        <a:p>
          <a:pPr rtl="1"/>
          <a:r>
            <a:rPr lang="ar-SA" sz="2400" dirty="0" smtClean="0"/>
            <a:t>المرحلة الكلية</a:t>
          </a:r>
          <a:endParaRPr lang="ar-SA" sz="2400" dirty="0"/>
        </a:p>
      </dgm:t>
    </dgm:pt>
    <dgm:pt modelId="{5525B2AE-4CED-4F04-BD4B-E3EA4C0AE9C0}" type="parTrans" cxnId="{4145BD37-0257-41D2-912E-26EE5CD2A348}">
      <dgm:prSet/>
      <dgm:spPr/>
      <dgm:t>
        <a:bodyPr/>
        <a:lstStyle/>
        <a:p>
          <a:pPr rtl="1"/>
          <a:endParaRPr lang="ar-SA"/>
        </a:p>
      </dgm:t>
    </dgm:pt>
    <dgm:pt modelId="{2D713A01-3E37-4703-B98D-D340E10C2934}" type="sibTrans" cxnId="{4145BD37-0257-41D2-912E-26EE5CD2A348}">
      <dgm:prSet/>
      <dgm:spPr/>
      <dgm:t>
        <a:bodyPr/>
        <a:lstStyle/>
        <a:p>
          <a:pPr rtl="1"/>
          <a:endParaRPr lang="ar-SA"/>
        </a:p>
      </dgm:t>
    </dgm:pt>
    <dgm:pt modelId="{64A441E7-06DA-4F6E-A804-5B52A0B45E4A}">
      <dgm:prSet phldrT="[نص]" custT="1"/>
      <dgm:spPr/>
      <dgm:t>
        <a:bodyPr/>
        <a:lstStyle/>
        <a:p>
          <a:pPr rtl="1"/>
          <a:r>
            <a:rPr lang="ar-SA" sz="2400" dirty="0" smtClean="0"/>
            <a:t>مرحلة التحليل والتركيب</a:t>
          </a:r>
          <a:endParaRPr lang="ar-SA" sz="2400" dirty="0"/>
        </a:p>
      </dgm:t>
    </dgm:pt>
    <dgm:pt modelId="{779F138F-3EAA-4E05-A5F3-24E27399CBA0}" type="parTrans" cxnId="{107CEDFF-A4EC-4BB5-821D-FB1D700A1AB3}">
      <dgm:prSet/>
      <dgm:spPr/>
      <dgm:t>
        <a:bodyPr/>
        <a:lstStyle/>
        <a:p>
          <a:pPr rtl="1"/>
          <a:endParaRPr lang="ar-SA"/>
        </a:p>
      </dgm:t>
    </dgm:pt>
    <dgm:pt modelId="{259B376C-127B-4A62-87FA-EB6449A6D6C7}" type="sibTrans" cxnId="{107CEDFF-A4EC-4BB5-821D-FB1D700A1AB3}">
      <dgm:prSet/>
      <dgm:spPr/>
      <dgm:t>
        <a:bodyPr/>
        <a:lstStyle/>
        <a:p>
          <a:pPr rtl="1"/>
          <a:endParaRPr lang="ar-SA"/>
        </a:p>
      </dgm:t>
    </dgm:pt>
    <dgm:pt modelId="{FBFFA5D1-0A22-451B-9177-26D99E17732F}">
      <dgm:prSet phldrT="[نص]" custT="1"/>
      <dgm:spPr/>
      <dgm:t>
        <a:bodyPr/>
        <a:lstStyle/>
        <a:p>
          <a:pPr rtl="1"/>
          <a:r>
            <a:rPr lang="ar-SA" sz="2400" dirty="0" smtClean="0"/>
            <a:t>مرحلة القراءة الناضجة</a:t>
          </a:r>
          <a:endParaRPr lang="ar-SA" sz="2400" dirty="0"/>
        </a:p>
      </dgm:t>
    </dgm:pt>
    <dgm:pt modelId="{6DBB90E5-A6E9-421B-9251-D9FBF0328FA8}" type="parTrans" cxnId="{86505068-60A2-42B4-9229-23DE975030A4}">
      <dgm:prSet/>
      <dgm:spPr/>
      <dgm:t>
        <a:bodyPr/>
        <a:lstStyle/>
        <a:p>
          <a:pPr rtl="1"/>
          <a:endParaRPr lang="ar-SA"/>
        </a:p>
      </dgm:t>
    </dgm:pt>
    <dgm:pt modelId="{4B604344-24C0-42EE-AC15-DBC0D32D8404}" type="sibTrans" cxnId="{86505068-60A2-42B4-9229-23DE975030A4}">
      <dgm:prSet/>
      <dgm:spPr/>
      <dgm:t>
        <a:bodyPr/>
        <a:lstStyle/>
        <a:p>
          <a:pPr rtl="1"/>
          <a:endParaRPr lang="ar-SA"/>
        </a:p>
      </dgm:t>
    </dgm:pt>
    <dgm:pt modelId="{C97901E5-0A28-418F-9A71-D658F6F12D15}" type="pres">
      <dgm:prSet presAssocID="{43775025-3E26-499C-B2B6-342FF20BACF2}" presName="arrowDiagram" presStyleCnt="0">
        <dgm:presLayoutVars>
          <dgm:chMax val="5"/>
          <dgm:dir/>
          <dgm:resizeHandles val="exact"/>
        </dgm:presLayoutVars>
      </dgm:prSet>
      <dgm:spPr/>
    </dgm:pt>
    <dgm:pt modelId="{C43AE68D-245B-44A2-B20A-1C2092BAB73C}" type="pres">
      <dgm:prSet presAssocID="{43775025-3E26-499C-B2B6-342FF20BACF2}" presName="arrow" presStyleLbl="bgShp" presStyleIdx="0" presStyleCnt="1"/>
      <dgm:spPr/>
    </dgm:pt>
    <dgm:pt modelId="{68ADAEEE-DAD7-49F1-903F-17F37A6F4E14}" type="pres">
      <dgm:prSet presAssocID="{43775025-3E26-499C-B2B6-342FF20BACF2}" presName="arrowDiagram3" presStyleCnt="0"/>
      <dgm:spPr/>
    </dgm:pt>
    <dgm:pt modelId="{0F0B731B-A50E-4B06-9103-21C4CE208CF7}" type="pres">
      <dgm:prSet presAssocID="{0B3B87F1-A352-4C56-B523-B58F5A870D7E}" presName="bullet3a" presStyleLbl="node1" presStyleIdx="0" presStyleCnt="3"/>
      <dgm:spPr/>
    </dgm:pt>
    <dgm:pt modelId="{F04A64DB-3CD5-4AD1-8AEE-5D2DD9D90AD4}" type="pres">
      <dgm:prSet presAssocID="{0B3B87F1-A352-4C56-B523-B58F5A870D7E}" presName="textBox3a" presStyleLbl="revTx" presStyleIdx="0" presStyleCnt="3">
        <dgm:presLayoutVars>
          <dgm:bulletEnabled val="1"/>
        </dgm:presLayoutVars>
      </dgm:prSet>
      <dgm:spPr/>
      <dgm:t>
        <a:bodyPr/>
        <a:lstStyle/>
        <a:p>
          <a:pPr rtl="1"/>
          <a:endParaRPr lang="ar-SA"/>
        </a:p>
      </dgm:t>
    </dgm:pt>
    <dgm:pt modelId="{FF9F0004-BE28-4869-A15A-DD6B64DA60CD}" type="pres">
      <dgm:prSet presAssocID="{64A441E7-06DA-4F6E-A804-5B52A0B45E4A}" presName="bullet3b" presStyleLbl="node1" presStyleIdx="1" presStyleCnt="3"/>
      <dgm:spPr/>
    </dgm:pt>
    <dgm:pt modelId="{791118AE-053F-4CAF-ADE4-7800A99F57DD}" type="pres">
      <dgm:prSet presAssocID="{64A441E7-06DA-4F6E-A804-5B52A0B45E4A}" presName="textBox3b" presStyleLbl="revTx" presStyleIdx="1" presStyleCnt="3">
        <dgm:presLayoutVars>
          <dgm:bulletEnabled val="1"/>
        </dgm:presLayoutVars>
      </dgm:prSet>
      <dgm:spPr/>
      <dgm:t>
        <a:bodyPr/>
        <a:lstStyle/>
        <a:p>
          <a:pPr rtl="1"/>
          <a:endParaRPr lang="ar-SA"/>
        </a:p>
      </dgm:t>
    </dgm:pt>
    <dgm:pt modelId="{444A20C9-25DD-467C-AF59-2B9BEE70DECD}" type="pres">
      <dgm:prSet presAssocID="{FBFFA5D1-0A22-451B-9177-26D99E17732F}" presName="bullet3c" presStyleLbl="node1" presStyleIdx="2" presStyleCnt="3"/>
      <dgm:spPr/>
    </dgm:pt>
    <dgm:pt modelId="{E372850A-0CBF-4770-9309-36BFF6FD8EE9}" type="pres">
      <dgm:prSet presAssocID="{FBFFA5D1-0A22-451B-9177-26D99E17732F}" presName="textBox3c" presStyleLbl="revTx" presStyleIdx="2" presStyleCnt="3">
        <dgm:presLayoutVars>
          <dgm:bulletEnabled val="1"/>
        </dgm:presLayoutVars>
      </dgm:prSet>
      <dgm:spPr/>
      <dgm:t>
        <a:bodyPr/>
        <a:lstStyle/>
        <a:p>
          <a:pPr rtl="1"/>
          <a:endParaRPr lang="ar-SA"/>
        </a:p>
      </dgm:t>
    </dgm:pt>
  </dgm:ptLst>
  <dgm:cxnLst>
    <dgm:cxn modelId="{86505068-60A2-42B4-9229-23DE975030A4}" srcId="{43775025-3E26-499C-B2B6-342FF20BACF2}" destId="{FBFFA5D1-0A22-451B-9177-26D99E17732F}" srcOrd="2" destOrd="0" parTransId="{6DBB90E5-A6E9-421B-9251-D9FBF0328FA8}" sibTransId="{4B604344-24C0-42EE-AC15-DBC0D32D8404}"/>
    <dgm:cxn modelId="{B674FF35-5E3A-4AAA-AB27-AAB46F75BE9A}" type="presOf" srcId="{43775025-3E26-499C-B2B6-342FF20BACF2}" destId="{C97901E5-0A28-418F-9A71-D658F6F12D15}" srcOrd="0" destOrd="0" presId="urn:microsoft.com/office/officeart/2005/8/layout/arrow2"/>
    <dgm:cxn modelId="{A452BF85-8C74-4634-AF43-7917C9086D31}" type="presOf" srcId="{64A441E7-06DA-4F6E-A804-5B52A0B45E4A}" destId="{791118AE-053F-4CAF-ADE4-7800A99F57DD}" srcOrd="0" destOrd="0" presId="urn:microsoft.com/office/officeart/2005/8/layout/arrow2"/>
    <dgm:cxn modelId="{62303C53-1EF4-4594-AE94-21B960AD2348}" type="presOf" srcId="{FBFFA5D1-0A22-451B-9177-26D99E17732F}" destId="{E372850A-0CBF-4770-9309-36BFF6FD8EE9}" srcOrd="0" destOrd="0" presId="urn:microsoft.com/office/officeart/2005/8/layout/arrow2"/>
    <dgm:cxn modelId="{107CEDFF-A4EC-4BB5-821D-FB1D700A1AB3}" srcId="{43775025-3E26-499C-B2B6-342FF20BACF2}" destId="{64A441E7-06DA-4F6E-A804-5B52A0B45E4A}" srcOrd="1" destOrd="0" parTransId="{779F138F-3EAA-4E05-A5F3-24E27399CBA0}" sibTransId="{259B376C-127B-4A62-87FA-EB6449A6D6C7}"/>
    <dgm:cxn modelId="{6F10A8F1-A7CF-4EE9-9574-DFC7E2168FE6}" type="presOf" srcId="{0B3B87F1-A352-4C56-B523-B58F5A870D7E}" destId="{F04A64DB-3CD5-4AD1-8AEE-5D2DD9D90AD4}" srcOrd="0" destOrd="0" presId="urn:microsoft.com/office/officeart/2005/8/layout/arrow2"/>
    <dgm:cxn modelId="{4145BD37-0257-41D2-912E-26EE5CD2A348}" srcId="{43775025-3E26-499C-B2B6-342FF20BACF2}" destId="{0B3B87F1-A352-4C56-B523-B58F5A870D7E}" srcOrd="0" destOrd="0" parTransId="{5525B2AE-4CED-4F04-BD4B-E3EA4C0AE9C0}" sibTransId="{2D713A01-3E37-4703-B98D-D340E10C2934}"/>
    <dgm:cxn modelId="{6104340D-21B6-42CF-92E9-7ADF4DC5CDDD}" type="presParOf" srcId="{C97901E5-0A28-418F-9A71-D658F6F12D15}" destId="{C43AE68D-245B-44A2-B20A-1C2092BAB73C}" srcOrd="0" destOrd="0" presId="urn:microsoft.com/office/officeart/2005/8/layout/arrow2"/>
    <dgm:cxn modelId="{5C36FA2D-F124-4C32-80D4-0162530FC906}" type="presParOf" srcId="{C97901E5-0A28-418F-9A71-D658F6F12D15}" destId="{68ADAEEE-DAD7-49F1-903F-17F37A6F4E14}" srcOrd="1" destOrd="0" presId="urn:microsoft.com/office/officeart/2005/8/layout/arrow2"/>
    <dgm:cxn modelId="{E17692C6-3736-4B0D-A731-E7A70F5DCAB8}" type="presParOf" srcId="{68ADAEEE-DAD7-49F1-903F-17F37A6F4E14}" destId="{0F0B731B-A50E-4B06-9103-21C4CE208CF7}" srcOrd="0" destOrd="0" presId="urn:microsoft.com/office/officeart/2005/8/layout/arrow2"/>
    <dgm:cxn modelId="{C17F3110-8F09-4A5D-AFB9-CCC407F4E5AC}" type="presParOf" srcId="{68ADAEEE-DAD7-49F1-903F-17F37A6F4E14}" destId="{F04A64DB-3CD5-4AD1-8AEE-5D2DD9D90AD4}" srcOrd="1" destOrd="0" presId="urn:microsoft.com/office/officeart/2005/8/layout/arrow2"/>
    <dgm:cxn modelId="{8A296766-61BB-43A4-AC47-A60FCB484A5C}" type="presParOf" srcId="{68ADAEEE-DAD7-49F1-903F-17F37A6F4E14}" destId="{FF9F0004-BE28-4869-A15A-DD6B64DA60CD}" srcOrd="2" destOrd="0" presId="urn:microsoft.com/office/officeart/2005/8/layout/arrow2"/>
    <dgm:cxn modelId="{7C2E4615-9B23-4AF1-891D-9F3624CCDA72}" type="presParOf" srcId="{68ADAEEE-DAD7-49F1-903F-17F37A6F4E14}" destId="{791118AE-053F-4CAF-ADE4-7800A99F57DD}" srcOrd="3" destOrd="0" presId="urn:microsoft.com/office/officeart/2005/8/layout/arrow2"/>
    <dgm:cxn modelId="{17CA5A2D-F7E7-4524-A890-37A03AF6BA72}" type="presParOf" srcId="{68ADAEEE-DAD7-49F1-903F-17F37A6F4E14}" destId="{444A20C9-25DD-467C-AF59-2B9BEE70DECD}" srcOrd="4" destOrd="0" presId="urn:microsoft.com/office/officeart/2005/8/layout/arrow2"/>
    <dgm:cxn modelId="{6962698E-D2E6-418F-A574-3333B6B36CC9}" type="presParOf" srcId="{68ADAEEE-DAD7-49F1-903F-17F37A6F4E14}" destId="{E372850A-0CBF-4770-9309-36BFF6FD8EE9}"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3F2FCE9-AA2F-46C3-9850-8761823B31C7}" type="doc">
      <dgm:prSet loTypeId="urn:microsoft.com/office/officeart/2005/8/layout/list1" loCatId="list" qsTypeId="urn:microsoft.com/office/officeart/2005/8/quickstyle/simple1" qsCatId="simple" csTypeId="urn:microsoft.com/office/officeart/2005/8/colors/colorful4" csCatId="colorful" phldr="1"/>
      <dgm:spPr/>
      <dgm:t>
        <a:bodyPr/>
        <a:lstStyle/>
        <a:p>
          <a:pPr rtl="1"/>
          <a:endParaRPr lang="ar-SA"/>
        </a:p>
      </dgm:t>
    </dgm:pt>
    <dgm:pt modelId="{DF068E08-A065-423A-BFF0-5F15BB714E99}">
      <dgm:prSet phldrT="[نص]" custT="1"/>
      <dgm:spPr/>
      <dgm:t>
        <a:bodyPr/>
        <a:lstStyle/>
        <a:p>
          <a:pPr rtl="1"/>
          <a:r>
            <a:rPr lang="ar-SA" sz="2400" dirty="0" smtClean="0"/>
            <a:t>الفونولوجي </a:t>
          </a:r>
          <a:r>
            <a:rPr lang="ar-SA" sz="2400" dirty="0" err="1" smtClean="0"/>
            <a:t>والارثوجرافي</a:t>
          </a:r>
          <a:endParaRPr lang="ar-SA" sz="2400" dirty="0"/>
        </a:p>
      </dgm:t>
    </dgm:pt>
    <dgm:pt modelId="{21FCC4D0-67ED-4B68-95BC-C327F9122C1B}" type="parTrans" cxnId="{990D7EE9-1A6F-4C2C-A3DD-85D9FD426E81}">
      <dgm:prSet/>
      <dgm:spPr/>
      <dgm:t>
        <a:bodyPr/>
        <a:lstStyle/>
        <a:p>
          <a:pPr rtl="1"/>
          <a:endParaRPr lang="ar-SA"/>
        </a:p>
      </dgm:t>
    </dgm:pt>
    <dgm:pt modelId="{49561195-8A19-4AEA-953B-64C9E9801BB3}" type="sibTrans" cxnId="{990D7EE9-1A6F-4C2C-A3DD-85D9FD426E81}">
      <dgm:prSet/>
      <dgm:spPr/>
      <dgm:t>
        <a:bodyPr/>
        <a:lstStyle/>
        <a:p>
          <a:pPr rtl="1"/>
          <a:endParaRPr lang="ar-SA"/>
        </a:p>
      </dgm:t>
    </dgm:pt>
    <dgm:pt modelId="{37B79484-D046-441E-B699-27419C4C8A31}">
      <dgm:prSet phldrT="[نص]" custT="1"/>
      <dgm:spPr/>
      <dgm:t>
        <a:bodyPr/>
        <a:lstStyle/>
        <a:p>
          <a:pPr rtl="1"/>
          <a:r>
            <a:rPr lang="ar-SA" sz="2400" dirty="0" smtClean="0"/>
            <a:t>القدرات العقلية والقدرة على تعلم القراءة</a:t>
          </a:r>
          <a:endParaRPr lang="ar-SA" sz="2400" dirty="0"/>
        </a:p>
      </dgm:t>
    </dgm:pt>
    <dgm:pt modelId="{C043F1BC-1DF3-497F-8E03-689C448057C8}" type="parTrans" cxnId="{292F80A5-2141-40B2-82DB-07339FAC5E2B}">
      <dgm:prSet/>
      <dgm:spPr/>
      <dgm:t>
        <a:bodyPr/>
        <a:lstStyle/>
        <a:p>
          <a:pPr rtl="1"/>
          <a:endParaRPr lang="ar-SA"/>
        </a:p>
      </dgm:t>
    </dgm:pt>
    <dgm:pt modelId="{9A97116E-135C-4F0A-9AB2-C20CC25C567B}" type="sibTrans" cxnId="{292F80A5-2141-40B2-82DB-07339FAC5E2B}">
      <dgm:prSet/>
      <dgm:spPr/>
      <dgm:t>
        <a:bodyPr/>
        <a:lstStyle/>
        <a:p>
          <a:pPr rtl="1"/>
          <a:endParaRPr lang="ar-SA"/>
        </a:p>
      </dgm:t>
    </dgm:pt>
    <dgm:pt modelId="{337D8698-8706-42B9-B230-23132E66A411}">
      <dgm:prSet phldrT="[نص]" custT="1"/>
      <dgm:spPr/>
      <dgm:t>
        <a:bodyPr/>
        <a:lstStyle/>
        <a:p>
          <a:pPr rtl="1"/>
          <a:r>
            <a:rPr lang="ar-SA" sz="2400" dirty="0" smtClean="0"/>
            <a:t>المهارات الادراكية في المرحلة الاولى</a:t>
          </a:r>
          <a:endParaRPr lang="ar-SA" sz="2400" dirty="0"/>
        </a:p>
      </dgm:t>
    </dgm:pt>
    <dgm:pt modelId="{82FA45EA-44E8-4753-99DD-189B0B161A08}" type="parTrans" cxnId="{18E9E46A-B6D9-485B-B08E-D1B7DA661093}">
      <dgm:prSet/>
      <dgm:spPr/>
      <dgm:t>
        <a:bodyPr/>
        <a:lstStyle/>
        <a:p>
          <a:pPr rtl="1"/>
          <a:endParaRPr lang="ar-SA"/>
        </a:p>
      </dgm:t>
    </dgm:pt>
    <dgm:pt modelId="{DCDE18CA-5C3D-4AEB-AAF5-5A367F37BB08}" type="sibTrans" cxnId="{18E9E46A-B6D9-485B-B08E-D1B7DA661093}">
      <dgm:prSet/>
      <dgm:spPr/>
      <dgm:t>
        <a:bodyPr/>
        <a:lstStyle/>
        <a:p>
          <a:pPr rtl="1"/>
          <a:endParaRPr lang="ar-SA"/>
        </a:p>
      </dgm:t>
    </dgm:pt>
    <dgm:pt modelId="{04510DB9-361D-418E-9944-E57F29C1A723}">
      <dgm:prSet phldrT="[نص]"/>
      <dgm:spPr/>
      <dgm:t>
        <a:bodyPr/>
        <a:lstStyle/>
        <a:p>
          <a:pPr rtl="1"/>
          <a:r>
            <a:rPr lang="ar-SA" dirty="0" smtClean="0"/>
            <a:t>المهارات الادراكية في المرحلة الثانية</a:t>
          </a:r>
          <a:endParaRPr lang="ar-SA" dirty="0"/>
        </a:p>
      </dgm:t>
    </dgm:pt>
    <dgm:pt modelId="{3F3F0DFC-6619-4D9A-819E-77A615FA0904}" type="parTrans" cxnId="{C1A25803-833B-46DA-9EDB-09474F2134B2}">
      <dgm:prSet/>
      <dgm:spPr/>
      <dgm:t>
        <a:bodyPr/>
        <a:lstStyle/>
        <a:p>
          <a:pPr rtl="1"/>
          <a:endParaRPr lang="ar-SA"/>
        </a:p>
      </dgm:t>
    </dgm:pt>
    <dgm:pt modelId="{EF385460-0904-4DE9-AA9A-4EB325E37FA1}" type="sibTrans" cxnId="{C1A25803-833B-46DA-9EDB-09474F2134B2}">
      <dgm:prSet/>
      <dgm:spPr/>
      <dgm:t>
        <a:bodyPr/>
        <a:lstStyle/>
        <a:p>
          <a:pPr rtl="1"/>
          <a:endParaRPr lang="ar-SA"/>
        </a:p>
      </dgm:t>
    </dgm:pt>
    <dgm:pt modelId="{82A74E89-A0C8-4447-B71D-603D7DCE7AB5}">
      <dgm:prSet phldrT="[نص]"/>
      <dgm:spPr/>
      <dgm:t>
        <a:bodyPr/>
        <a:lstStyle/>
        <a:p>
          <a:pPr rtl="1"/>
          <a:r>
            <a:rPr lang="ar-SA" dirty="0" smtClean="0"/>
            <a:t>المهارات الادراكية في المرحلة الثالثة</a:t>
          </a:r>
          <a:endParaRPr lang="ar-SA" dirty="0"/>
        </a:p>
      </dgm:t>
    </dgm:pt>
    <dgm:pt modelId="{75AED874-FFDE-4E01-8BBE-2676D3C479D6}" type="parTrans" cxnId="{AE8B21FE-8F3A-4711-B05B-F0BDCB6C2A68}">
      <dgm:prSet/>
      <dgm:spPr/>
      <dgm:t>
        <a:bodyPr/>
        <a:lstStyle/>
        <a:p>
          <a:pPr rtl="1"/>
          <a:endParaRPr lang="ar-SA"/>
        </a:p>
      </dgm:t>
    </dgm:pt>
    <dgm:pt modelId="{F60D8CF3-F5FD-4130-AFC8-CE155755F95B}" type="sibTrans" cxnId="{AE8B21FE-8F3A-4711-B05B-F0BDCB6C2A68}">
      <dgm:prSet/>
      <dgm:spPr/>
      <dgm:t>
        <a:bodyPr/>
        <a:lstStyle/>
        <a:p>
          <a:pPr rtl="1"/>
          <a:endParaRPr lang="ar-SA"/>
        </a:p>
      </dgm:t>
    </dgm:pt>
    <dgm:pt modelId="{080E4FFB-0A4E-4B45-83AA-3FAE1E3E5DA7}" type="pres">
      <dgm:prSet presAssocID="{93F2FCE9-AA2F-46C3-9850-8761823B31C7}" presName="linear" presStyleCnt="0">
        <dgm:presLayoutVars>
          <dgm:dir/>
          <dgm:animLvl val="lvl"/>
          <dgm:resizeHandles val="exact"/>
        </dgm:presLayoutVars>
      </dgm:prSet>
      <dgm:spPr/>
      <dgm:t>
        <a:bodyPr/>
        <a:lstStyle/>
        <a:p>
          <a:pPr rtl="1"/>
          <a:endParaRPr lang="ar-SA"/>
        </a:p>
      </dgm:t>
    </dgm:pt>
    <dgm:pt modelId="{F2BD060F-F299-4A55-9E25-9BC3561E5552}" type="pres">
      <dgm:prSet presAssocID="{DF068E08-A065-423A-BFF0-5F15BB714E99}" presName="parentLin" presStyleCnt="0"/>
      <dgm:spPr/>
      <dgm:t>
        <a:bodyPr/>
        <a:lstStyle/>
        <a:p>
          <a:pPr rtl="1"/>
          <a:endParaRPr lang="ar-SA"/>
        </a:p>
      </dgm:t>
    </dgm:pt>
    <dgm:pt modelId="{D7172F4A-CE9D-4D5E-A94D-32E7F85FA979}" type="pres">
      <dgm:prSet presAssocID="{DF068E08-A065-423A-BFF0-5F15BB714E99}" presName="parentLeftMargin" presStyleLbl="node1" presStyleIdx="0" presStyleCnt="5"/>
      <dgm:spPr/>
      <dgm:t>
        <a:bodyPr/>
        <a:lstStyle/>
        <a:p>
          <a:pPr rtl="1"/>
          <a:endParaRPr lang="ar-SA"/>
        </a:p>
      </dgm:t>
    </dgm:pt>
    <dgm:pt modelId="{8EB55B2B-2F3C-4B9B-8888-87A75CFEE623}" type="pres">
      <dgm:prSet presAssocID="{DF068E08-A065-423A-BFF0-5F15BB714E99}" presName="parentText" presStyleLbl="node1" presStyleIdx="0" presStyleCnt="5">
        <dgm:presLayoutVars>
          <dgm:chMax val="0"/>
          <dgm:bulletEnabled val="1"/>
        </dgm:presLayoutVars>
      </dgm:prSet>
      <dgm:spPr/>
      <dgm:t>
        <a:bodyPr/>
        <a:lstStyle/>
        <a:p>
          <a:pPr rtl="1"/>
          <a:endParaRPr lang="ar-SA"/>
        </a:p>
      </dgm:t>
    </dgm:pt>
    <dgm:pt modelId="{8F1DA31E-4E14-45C1-973B-26B51BA11D93}" type="pres">
      <dgm:prSet presAssocID="{DF068E08-A065-423A-BFF0-5F15BB714E99}" presName="negativeSpace" presStyleCnt="0"/>
      <dgm:spPr/>
      <dgm:t>
        <a:bodyPr/>
        <a:lstStyle/>
        <a:p>
          <a:pPr rtl="1"/>
          <a:endParaRPr lang="ar-SA"/>
        </a:p>
      </dgm:t>
    </dgm:pt>
    <dgm:pt modelId="{96252411-440F-42F8-B130-DAC1F092A771}" type="pres">
      <dgm:prSet presAssocID="{DF068E08-A065-423A-BFF0-5F15BB714E99}" presName="childText" presStyleLbl="conFgAcc1" presStyleIdx="0" presStyleCnt="5">
        <dgm:presLayoutVars>
          <dgm:bulletEnabled val="1"/>
        </dgm:presLayoutVars>
      </dgm:prSet>
      <dgm:spPr/>
      <dgm:t>
        <a:bodyPr/>
        <a:lstStyle/>
        <a:p>
          <a:pPr rtl="1"/>
          <a:endParaRPr lang="ar-SA"/>
        </a:p>
      </dgm:t>
    </dgm:pt>
    <dgm:pt modelId="{624434E2-FD3B-4D2C-B242-92335345267B}" type="pres">
      <dgm:prSet presAssocID="{49561195-8A19-4AEA-953B-64C9E9801BB3}" presName="spaceBetweenRectangles" presStyleCnt="0"/>
      <dgm:spPr/>
      <dgm:t>
        <a:bodyPr/>
        <a:lstStyle/>
        <a:p>
          <a:pPr rtl="1"/>
          <a:endParaRPr lang="ar-SA"/>
        </a:p>
      </dgm:t>
    </dgm:pt>
    <dgm:pt modelId="{61BDCAA0-05FF-4429-8F0E-BB47F5E51E3A}" type="pres">
      <dgm:prSet presAssocID="{37B79484-D046-441E-B699-27419C4C8A31}" presName="parentLin" presStyleCnt="0"/>
      <dgm:spPr/>
      <dgm:t>
        <a:bodyPr/>
        <a:lstStyle/>
        <a:p>
          <a:pPr rtl="1"/>
          <a:endParaRPr lang="ar-SA"/>
        </a:p>
      </dgm:t>
    </dgm:pt>
    <dgm:pt modelId="{F7D5A19E-AAD2-4E29-8CFF-0B7E56CD3F08}" type="pres">
      <dgm:prSet presAssocID="{37B79484-D046-441E-B699-27419C4C8A31}" presName="parentLeftMargin" presStyleLbl="node1" presStyleIdx="0" presStyleCnt="5"/>
      <dgm:spPr/>
      <dgm:t>
        <a:bodyPr/>
        <a:lstStyle/>
        <a:p>
          <a:pPr rtl="1"/>
          <a:endParaRPr lang="ar-SA"/>
        </a:p>
      </dgm:t>
    </dgm:pt>
    <dgm:pt modelId="{640FE52F-006A-420D-BF51-7F703A4B3E6D}" type="pres">
      <dgm:prSet presAssocID="{37B79484-D046-441E-B699-27419C4C8A31}" presName="parentText" presStyleLbl="node1" presStyleIdx="1" presStyleCnt="5">
        <dgm:presLayoutVars>
          <dgm:chMax val="0"/>
          <dgm:bulletEnabled val="1"/>
        </dgm:presLayoutVars>
      </dgm:prSet>
      <dgm:spPr/>
      <dgm:t>
        <a:bodyPr/>
        <a:lstStyle/>
        <a:p>
          <a:pPr rtl="1"/>
          <a:endParaRPr lang="ar-SA"/>
        </a:p>
      </dgm:t>
    </dgm:pt>
    <dgm:pt modelId="{493CF42A-0EE7-40CC-AD94-78DE1856D036}" type="pres">
      <dgm:prSet presAssocID="{37B79484-D046-441E-B699-27419C4C8A31}" presName="negativeSpace" presStyleCnt="0"/>
      <dgm:spPr/>
      <dgm:t>
        <a:bodyPr/>
        <a:lstStyle/>
        <a:p>
          <a:pPr rtl="1"/>
          <a:endParaRPr lang="ar-SA"/>
        </a:p>
      </dgm:t>
    </dgm:pt>
    <dgm:pt modelId="{BC2C603C-3E44-4A6B-B98A-4C34D2BFF1B7}" type="pres">
      <dgm:prSet presAssocID="{37B79484-D046-441E-B699-27419C4C8A31}" presName="childText" presStyleLbl="conFgAcc1" presStyleIdx="1" presStyleCnt="5">
        <dgm:presLayoutVars>
          <dgm:bulletEnabled val="1"/>
        </dgm:presLayoutVars>
      </dgm:prSet>
      <dgm:spPr/>
      <dgm:t>
        <a:bodyPr/>
        <a:lstStyle/>
        <a:p>
          <a:pPr rtl="1"/>
          <a:endParaRPr lang="ar-SA"/>
        </a:p>
      </dgm:t>
    </dgm:pt>
    <dgm:pt modelId="{364D28A0-E737-4D29-9D25-D06B282641DA}" type="pres">
      <dgm:prSet presAssocID="{9A97116E-135C-4F0A-9AB2-C20CC25C567B}" presName="spaceBetweenRectangles" presStyleCnt="0"/>
      <dgm:spPr/>
      <dgm:t>
        <a:bodyPr/>
        <a:lstStyle/>
        <a:p>
          <a:pPr rtl="1"/>
          <a:endParaRPr lang="ar-SA"/>
        </a:p>
      </dgm:t>
    </dgm:pt>
    <dgm:pt modelId="{8901B75E-898A-452A-A451-9A72A58B5D53}" type="pres">
      <dgm:prSet presAssocID="{337D8698-8706-42B9-B230-23132E66A411}" presName="parentLin" presStyleCnt="0"/>
      <dgm:spPr/>
      <dgm:t>
        <a:bodyPr/>
        <a:lstStyle/>
        <a:p>
          <a:pPr rtl="1"/>
          <a:endParaRPr lang="ar-SA"/>
        </a:p>
      </dgm:t>
    </dgm:pt>
    <dgm:pt modelId="{42B1CF54-32B9-496C-8B37-4C4793818F43}" type="pres">
      <dgm:prSet presAssocID="{337D8698-8706-42B9-B230-23132E66A411}" presName="parentLeftMargin" presStyleLbl="node1" presStyleIdx="1" presStyleCnt="5"/>
      <dgm:spPr/>
      <dgm:t>
        <a:bodyPr/>
        <a:lstStyle/>
        <a:p>
          <a:pPr rtl="1"/>
          <a:endParaRPr lang="ar-SA"/>
        </a:p>
      </dgm:t>
    </dgm:pt>
    <dgm:pt modelId="{9EE3A81E-2B10-4D72-B341-47B0A604B6C2}" type="pres">
      <dgm:prSet presAssocID="{337D8698-8706-42B9-B230-23132E66A411}" presName="parentText" presStyleLbl="node1" presStyleIdx="2" presStyleCnt="5">
        <dgm:presLayoutVars>
          <dgm:chMax val="0"/>
          <dgm:bulletEnabled val="1"/>
        </dgm:presLayoutVars>
      </dgm:prSet>
      <dgm:spPr/>
      <dgm:t>
        <a:bodyPr/>
        <a:lstStyle/>
        <a:p>
          <a:pPr rtl="1"/>
          <a:endParaRPr lang="ar-SA"/>
        </a:p>
      </dgm:t>
    </dgm:pt>
    <dgm:pt modelId="{0428E2EF-8420-4F18-9F86-667AD053F613}" type="pres">
      <dgm:prSet presAssocID="{337D8698-8706-42B9-B230-23132E66A411}" presName="negativeSpace" presStyleCnt="0"/>
      <dgm:spPr/>
      <dgm:t>
        <a:bodyPr/>
        <a:lstStyle/>
        <a:p>
          <a:pPr rtl="1"/>
          <a:endParaRPr lang="ar-SA"/>
        </a:p>
      </dgm:t>
    </dgm:pt>
    <dgm:pt modelId="{4FCE0ABC-FBFC-4C96-8675-52DFEE226865}" type="pres">
      <dgm:prSet presAssocID="{337D8698-8706-42B9-B230-23132E66A411}" presName="childText" presStyleLbl="conFgAcc1" presStyleIdx="2" presStyleCnt="5">
        <dgm:presLayoutVars>
          <dgm:bulletEnabled val="1"/>
        </dgm:presLayoutVars>
      </dgm:prSet>
      <dgm:spPr/>
      <dgm:t>
        <a:bodyPr/>
        <a:lstStyle/>
        <a:p>
          <a:pPr rtl="1"/>
          <a:endParaRPr lang="ar-SA"/>
        </a:p>
      </dgm:t>
    </dgm:pt>
    <dgm:pt modelId="{45D42F03-287D-4D27-A520-A87BFF00EEA7}" type="pres">
      <dgm:prSet presAssocID="{DCDE18CA-5C3D-4AEB-AAF5-5A367F37BB08}" presName="spaceBetweenRectangles" presStyleCnt="0"/>
      <dgm:spPr/>
      <dgm:t>
        <a:bodyPr/>
        <a:lstStyle/>
        <a:p>
          <a:pPr rtl="1"/>
          <a:endParaRPr lang="ar-SA"/>
        </a:p>
      </dgm:t>
    </dgm:pt>
    <dgm:pt modelId="{2F376E79-9242-4427-8273-E73634434100}" type="pres">
      <dgm:prSet presAssocID="{04510DB9-361D-418E-9944-E57F29C1A723}" presName="parentLin" presStyleCnt="0"/>
      <dgm:spPr/>
      <dgm:t>
        <a:bodyPr/>
        <a:lstStyle/>
        <a:p>
          <a:pPr rtl="1"/>
          <a:endParaRPr lang="ar-SA"/>
        </a:p>
      </dgm:t>
    </dgm:pt>
    <dgm:pt modelId="{687AE722-18A6-4A5C-98BB-3055D97AA2F9}" type="pres">
      <dgm:prSet presAssocID="{04510DB9-361D-418E-9944-E57F29C1A723}" presName="parentLeftMargin" presStyleLbl="node1" presStyleIdx="2" presStyleCnt="5"/>
      <dgm:spPr/>
      <dgm:t>
        <a:bodyPr/>
        <a:lstStyle/>
        <a:p>
          <a:pPr rtl="1"/>
          <a:endParaRPr lang="ar-SA"/>
        </a:p>
      </dgm:t>
    </dgm:pt>
    <dgm:pt modelId="{8C9AD111-445B-4E11-A3A1-7B674AF98929}" type="pres">
      <dgm:prSet presAssocID="{04510DB9-361D-418E-9944-E57F29C1A723}" presName="parentText" presStyleLbl="node1" presStyleIdx="3" presStyleCnt="5">
        <dgm:presLayoutVars>
          <dgm:chMax val="0"/>
          <dgm:bulletEnabled val="1"/>
        </dgm:presLayoutVars>
      </dgm:prSet>
      <dgm:spPr/>
      <dgm:t>
        <a:bodyPr/>
        <a:lstStyle/>
        <a:p>
          <a:pPr rtl="1"/>
          <a:endParaRPr lang="ar-SA"/>
        </a:p>
      </dgm:t>
    </dgm:pt>
    <dgm:pt modelId="{1F006894-78ED-4035-A474-3B48C9A50BC5}" type="pres">
      <dgm:prSet presAssocID="{04510DB9-361D-418E-9944-E57F29C1A723}" presName="negativeSpace" presStyleCnt="0"/>
      <dgm:spPr/>
      <dgm:t>
        <a:bodyPr/>
        <a:lstStyle/>
        <a:p>
          <a:pPr rtl="1"/>
          <a:endParaRPr lang="ar-SA"/>
        </a:p>
      </dgm:t>
    </dgm:pt>
    <dgm:pt modelId="{6ADC6DFC-0B89-45F9-A6D7-7FBE22CD54B5}" type="pres">
      <dgm:prSet presAssocID="{04510DB9-361D-418E-9944-E57F29C1A723}" presName="childText" presStyleLbl="conFgAcc1" presStyleIdx="3" presStyleCnt="5">
        <dgm:presLayoutVars>
          <dgm:bulletEnabled val="1"/>
        </dgm:presLayoutVars>
      </dgm:prSet>
      <dgm:spPr/>
      <dgm:t>
        <a:bodyPr/>
        <a:lstStyle/>
        <a:p>
          <a:pPr rtl="1"/>
          <a:endParaRPr lang="ar-SA"/>
        </a:p>
      </dgm:t>
    </dgm:pt>
    <dgm:pt modelId="{84ECBC66-DC9B-42DB-8473-90473F541523}" type="pres">
      <dgm:prSet presAssocID="{EF385460-0904-4DE9-AA9A-4EB325E37FA1}" presName="spaceBetweenRectangles" presStyleCnt="0"/>
      <dgm:spPr/>
      <dgm:t>
        <a:bodyPr/>
        <a:lstStyle/>
        <a:p>
          <a:pPr rtl="1"/>
          <a:endParaRPr lang="ar-SA"/>
        </a:p>
      </dgm:t>
    </dgm:pt>
    <dgm:pt modelId="{C708F9AD-818A-4CFB-9035-46B2A066A99F}" type="pres">
      <dgm:prSet presAssocID="{82A74E89-A0C8-4447-B71D-603D7DCE7AB5}" presName="parentLin" presStyleCnt="0"/>
      <dgm:spPr/>
      <dgm:t>
        <a:bodyPr/>
        <a:lstStyle/>
        <a:p>
          <a:pPr rtl="1"/>
          <a:endParaRPr lang="ar-SA"/>
        </a:p>
      </dgm:t>
    </dgm:pt>
    <dgm:pt modelId="{5FA2ABDF-67C2-45DC-A6B8-A6EE67A177E6}" type="pres">
      <dgm:prSet presAssocID="{82A74E89-A0C8-4447-B71D-603D7DCE7AB5}" presName="parentLeftMargin" presStyleLbl="node1" presStyleIdx="3" presStyleCnt="5"/>
      <dgm:spPr/>
      <dgm:t>
        <a:bodyPr/>
        <a:lstStyle/>
        <a:p>
          <a:pPr rtl="1"/>
          <a:endParaRPr lang="ar-SA"/>
        </a:p>
      </dgm:t>
    </dgm:pt>
    <dgm:pt modelId="{512AE5E4-8226-4012-9474-DBB600EE076F}" type="pres">
      <dgm:prSet presAssocID="{82A74E89-A0C8-4447-B71D-603D7DCE7AB5}" presName="parentText" presStyleLbl="node1" presStyleIdx="4" presStyleCnt="5">
        <dgm:presLayoutVars>
          <dgm:chMax val="0"/>
          <dgm:bulletEnabled val="1"/>
        </dgm:presLayoutVars>
      </dgm:prSet>
      <dgm:spPr/>
      <dgm:t>
        <a:bodyPr/>
        <a:lstStyle/>
        <a:p>
          <a:pPr rtl="1"/>
          <a:endParaRPr lang="ar-SA"/>
        </a:p>
      </dgm:t>
    </dgm:pt>
    <dgm:pt modelId="{3D99A7C6-2E56-4704-9F5E-3955C1771470}" type="pres">
      <dgm:prSet presAssocID="{82A74E89-A0C8-4447-B71D-603D7DCE7AB5}" presName="negativeSpace" presStyleCnt="0"/>
      <dgm:spPr/>
      <dgm:t>
        <a:bodyPr/>
        <a:lstStyle/>
        <a:p>
          <a:pPr rtl="1"/>
          <a:endParaRPr lang="ar-SA"/>
        </a:p>
      </dgm:t>
    </dgm:pt>
    <dgm:pt modelId="{399BB92D-7C87-4124-A6AC-F0FDFA1D2F05}" type="pres">
      <dgm:prSet presAssocID="{82A74E89-A0C8-4447-B71D-603D7DCE7AB5}" presName="childText" presStyleLbl="conFgAcc1" presStyleIdx="4" presStyleCnt="5">
        <dgm:presLayoutVars>
          <dgm:bulletEnabled val="1"/>
        </dgm:presLayoutVars>
      </dgm:prSet>
      <dgm:spPr/>
      <dgm:t>
        <a:bodyPr/>
        <a:lstStyle/>
        <a:p>
          <a:pPr rtl="1"/>
          <a:endParaRPr lang="ar-SA"/>
        </a:p>
      </dgm:t>
    </dgm:pt>
  </dgm:ptLst>
  <dgm:cxnLst>
    <dgm:cxn modelId="{3CD80C2A-2207-44C3-AB0C-9DA256FFE11F}" type="presOf" srcId="{93F2FCE9-AA2F-46C3-9850-8761823B31C7}" destId="{080E4FFB-0A4E-4B45-83AA-3FAE1E3E5DA7}" srcOrd="0" destOrd="0" presId="urn:microsoft.com/office/officeart/2005/8/layout/list1"/>
    <dgm:cxn modelId="{4D3543E9-FFB1-442E-9A19-3AD4D8B66950}" type="presOf" srcId="{337D8698-8706-42B9-B230-23132E66A411}" destId="{42B1CF54-32B9-496C-8B37-4C4793818F43}" srcOrd="0" destOrd="0" presId="urn:microsoft.com/office/officeart/2005/8/layout/list1"/>
    <dgm:cxn modelId="{CBADA9B3-AE95-493E-945D-605BB4746768}" type="presOf" srcId="{82A74E89-A0C8-4447-B71D-603D7DCE7AB5}" destId="{512AE5E4-8226-4012-9474-DBB600EE076F}" srcOrd="1" destOrd="0" presId="urn:microsoft.com/office/officeart/2005/8/layout/list1"/>
    <dgm:cxn modelId="{18E9E46A-B6D9-485B-B08E-D1B7DA661093}" srcId="{93F2FCE9-AA2F-46C3-9850-8761823B31C7}" destId="{337D8698-8706-42B9-B230-23132E66A411}" srcOrd="2" destOrd="0" parTransId="{82FA45EA-44E8-4753-99DD-189B0B161A08}" sibTransId="{DCDE18CA-5C3D-4AEB-AAF5-5A367F37BB08}"/>
    <dgm:cxn modelId="{990D7EE9-1A6F-4C2C-A3DD-85D9FD426E81}" srcId="{93F2FCE9-AA2F-46C3-9850-8761823B31C7}" destId="{DF068E08-A065-423A-BFF0-5F15BB714E99}" srcOrd="0" destOrd="0" parTransId="{21FCC4D0-67ED-4B68-95BC-C327F9122C1B}" sibTransId="{49561195-8A19-4AEA-953B-64C9E9801BB3}"/>
    <dgm:cxn modelId="{4C8076A4-3D11-4C63-A0E3-B8B548A9CA13}" type="presOf" srcId="{337D8698-8706-42B9-B230-23132E66A411}" destId="{9EE3A81E-2B10-4D72-B341-47B0A604B6C2}" srcOrd="1" destOrd="0" presId="urn:microsoft.com/office/officeart/2005/8/layout/list1"/>
    <dgm:cxn modelId="{E7F8DFD9-9D1F-4B2B-8F16-C7CE33E911CD}" type="presOf" srcId="{04510DB9-361D-418E-9944-E57F29C1A723}" destId="{8C9AD111-445B-4E11-A3A1-7B674AF98929}" srcOrd="1" destOrd="0" presId="urn:microsoft.com/office/officeart/2005/8/layout/list1"/>
    <dgm:cxn modelId="{292F80A5-2141-40B2-82DB-07339FAC5E2B}" srcId="{93F2FCE9-AA2F-46C3-9850-8761823B31C7}" destId="{37B79484-D046-441E-B699-27419C4C8A31}" srcOrd="1" destOrd="0" parTransId="{C043F1BC-1DF3-497F-8E03-689C448057C8}" sibTransId="{9A97116E-135C-4F0A-9AB2-C20CC25C567B}"/>
    <dgm:cxn modelId="{556F7F65-CBC1-4596-B991-2CA8B06F2EF9}" type="presOf" srcId="{DF068E08-A065-423A-BFF0-5F15BB714E99}" destId="{D7172F4A-CE9D-4D5E-A94D-32E7F85FA979}" srcOrd="0" destOrd="0" presId="urn:microsoft.com/office/officeart/2005/8/layout/list1"/>
    <dgm:cxn modelId="{AE8B21FE-8F3A-4711-B05B-F0BDCB6C2A68}" srcId="{93F2FCE9-AA2F-46C3-9850-8761823B31C7}" destId="{82A74E89-A0C8-4447-B71D-603D7DCE7AB5}" srcOrd="4" destOrd="0" parTransId="{75AED874-FFDE-4E01-8BBE-2676D3C479D6}" sibTransId="{F60D8CF3-F5FD-4130-AFC8-CE155755F95B}"/>
    <dgm:cxn modelId="{CFC36C8F-8AC4-4B92-9C87-5358B838A990}" type="presOf" srcId="{04510DB9-361D-418E-9944-E57F29C1A723}" destId="{687AE722-18A6-4A5C-98BB-3055D97AA2F9}" srcOrd="0" destOrd="0" presId="urn:microsoft.com/office/officeart/2005/8/layout/list1"/>
    <dgm:cxn modelId="{C1A25803-833B-46DA-9EDB-09474F2134B2}" srcId="{93F2FCE9-AA2F-46C3-9850-8761823B31C7}" destId="{04510DB9-361D-418E-9944-E57F29C1A723}" srcOrd="3" destOrd="0" parTransId="{3F3F0DFC-6619-4D9A-819E-77A615FA0904}" sibTransId="{EF385460-0904-4DE9-AA9A-4EB325E37FA1}"/>
    <dgm:cxn modelId="{910A8F1D-70D9-432E-B6A1-08373E3A80FA}" type="presOf" srcId="{DF068E08-A065-423A-BFF0-5F15BB714E99}" destId="{8EB55B2B-2F3C-4B9B-8888-87A75CFEE623}" srcOrd="1" destOrd="0" presId="urn:microsoft.com/office/officeart/2005/8/layout/list1"/>
    <dgm:cxn modelId="{4FB0F527-D5B4-478F-BBF6-1EE9C9078340}" type="presOf" srcId="{37B79484-D046-441E-B699-27419C4C8A31}" destId="{F7D5A19E-AAD2-4E29-8CFF-0B7E56CD3F08}" srcOrd="0" destOrd="0" presId="urn:microsoft.com/office/officeart/2005/8/layout/list1"/>
    <dgm:cxn modelId="{F324C263-A5BE-4370-804C-C8DF5D404D63}" type="presOf" srcId="{82A74E89-A0C8-4447-B71D-603D7DCE7AB5}" destId="{5FA2ABDF-67C2-45DC-A6B8-A6EE67A177E6}" srcOrd="0" destOrd="0" presId="urn:microsoft.com/office/officeart/2005/8/layout/list1"/>
    <dgm:cxn modelId="{BE88D2C7-93C0-428A-B7BD-6493E839DB58}" type="presOf" srcId="{37B79484-D046-441E-B699-27419C4C8A31}" destId="{640FE52F-006A-420D-BF51-7F703A4B3E6D}" srcOrd="1" destOrd="0" presId="urn:microsoft.com/office/officeart/2005/8/layout/list1"/>
    <dgm:cxn modelId="{B04E2A43-2E8D-4574-8E61-40DE0534D88D}" type="presParOf" srcId="{080E4FFB-0A4E-4B45-83AA-3FAE1E3E5DA7}" destId="{F2BD060F-F299-4A55-9E25-9BC3561E5552}" srcOrd="0" destOrd="0" presId="urn:microsoft.com/office/officeart/2005/8/layout/list1"/>
    <dgm:cxn modelId="{3AB6F8E9-F3D2-4517-B36A-E44793ECBEC3}" type="presParOf" srcId="{F2BD060F-F299-4A55-9E25-9BC3561E5552}" destId="{D7172F4A-CE9D-4D5E-A94D-32E7F85FA979}" srcOrd="0" destOrd="0" presId="urn:microsoft.com/office/officeart/2005/8/layout/list1"/>
    <dgm:cxn modelId="{D8DB5BED-A44D-49DE-AAF4-558323CF614E}" type="presParOf" srcId="{F2BD060F-F299-4A55-9E25-9BC3561E5552}" destId="{8EB55B2B-2F3C-4B9B-8888-87A75CFEE623}" srcOrd="1" destOrd="0" presId="urn:microsoft.com/office/officeart/2005/8/layout/list1"/>
    <dgm:cxn modelId="{0F39314B-9FA8-4F3A-8EC1-69482A29E941}" type="presParOf" srcId="{080E4FFB-0A4E-4B45-83AA-3FAE1E3E5DA7}" destId="{8F1DA31E-4E14-45C1-973B-26B51BA11D93}" srcOrd="1" destOrd="0" presId="urn:microsoft.com/office/officeart/2005/8/layout/list1"/>
    <dgm:cxn modelId="{96B978BF-7925-4742-81C4-631A8B45A372}" type="presParOf" srcId="{080E4FFB-0A4E-4B45-83AA-3FAE1E3E5DA7}" destId="{96252411-440F-42F8-B130-DAC1F092A771}" srcOrd="2" destOrd="0" presId="urn:microsoft.com/office/officeart/2005/8/layout/list1"/>
    <dgm:cxn modelId="{AF12A7A0-6FEF-4E1F-BD5C-195925E08B57}" type="presParOf" srcId="{080E4FFB-0A4E-4B45-83AA-3FAE1E3E5DA7}" destId="{624434E2-FD3B-4D2C-B242-92335345267B}" srcOrd="3" destOrd="0" presId="urn:microsoft.com/office/officeart/2005/8/layout/list1"/>
    <dgm:cxn modelId="{41FF212B-9822-4BCD-898A-0BFD3285E73E}" type="presParOf" srcId="{080E4FFB-0A4E-4B45-83AA-3FAE1E3E5DA7}" destId="{61BDCAA0-05FF-4429-8F0E-BB47F5E51E3A}" srcOrd="4" destOrd="0" presId="urn:microsoft.com/office/officeart/2005/8/layout/list1"/>
    <dgm:cxn modelId="{1B1F966E-81D7-42B6-B010-7745CABF2E69}" type="presParOf" srcId="{61BDCAA0-05FF-4429-8F0E-BB47F5E51E3A}" destId="{F7D5A19E-AAD2-4E29-8CFF-0B7E56CD3F08}" srcOrd="0" destOrd="0" presId="urn:microsoft.com/office/officeart/2005/8/layout/list1"/>
    <dgm:cxn modelId="{6CE9FA47-980D-422E-9EC9-26B0FB2D083D}" type="presParOf" srcId="{61BDCAA0-05FF-4429-8F0E-BB47F5E51E3A}" destId="{640FE52F-006A-420D-BF51-7F703A4B3E6D}" srcOrd="1" destOrd="0" presId="urn:microsoft.com/office/officeart/2005/8/layout/list1"/>
    <dgm:cxn modelId="{62B51C50-1A64-4539-83CA-E8BFB1F10BC1}" type="presParOf" srcId="{080E4FFB-0A4E-4B45-83AA-3FAE1E3E5DA7}" destId="{493CF42A-0EE7-40CC-AD94-78DE1856D036}" srcOrd="5" destOrd="0" presId="urn:microsoft.com/office/officeart/2005/8/layout/list1"/>
    <dgm:cxn modelId="{7523DE17-267D-4663-8518-A709E21D591C}" type="presParOf" srcId="{080E4FFB-0A4E-4B45-83AA-3FAE1E3E5DA7}" destId="{BC2C603C-3E44-4A6B-B98A-4C34D2BFF1B7}" srcOrd="6" destOrd="0" presId="urn:microsoft.com/office/officeart/2005/8/layout/list1"/>
    <dgm:cxn modelId="{67BB7DBF-FFE6-40AF-8208-0F841DAA7E65}" type="presParOf" srcId="{080E4FFB-0A4E-4B45-83AA-3FAE1E3E5DA7}" destId="{364D28A0-E737-4D29-9D25-D06B282641DA}" srcOrd="7" destOrd="0" presId="urn:microsoft.com/office/officeart/2005/8/layout/list1"/>
    <dgm:cxn modelId="{1840B41C-4ED3-458F-AE94-6D1CF4A2B3C6}" type="presParOf" srcId="{080E4FFB-0A4E-4B45-83AA-3FAE1E3E5DA7}" destId="{8901B75E-898A-452A-A451-9A72A58B5D53}" srcOrd="8" destOrd="0" presId="urn:microsoft.com/office/officeart/2005/8/layout/list1"/>
    <dgm:cxn modelId="{4EA2C899-AFBB-4060-828C-B13EE27AC4D3}" type="presParOf" srcId="{8901B75E-898A-452A-A451-9A72A58B5D53}" destId="{42B1CF54-32B9-496C-8B37-4C4793818F43}" srcOrd="0" destOrd="0" presId="urn:microsoft.com/office/officeart/2005/8/layout/list1"/>
    <dgm:cxn modelId="{D0EA4678-9FDA-4BFE-9F97-A3FDF217C733}" type="presParOf" srcId="{8901B75E-898A-452A-A451-9A72A58B5D53}" destId="{9EE3A81E-2B10-4D72-B341-47B0A604B6C2}" srcOrd="1" destOrd="0" presId="urn:microsoft.com/office/officeart/2005/8/layout/list1"/>
    <dgm:cxn modelId="{FEE56951-5470-4DC9-A1A4-1322F955D5C2}" type="presParOf" srcId="{080E4FFB-0A4E-4B45-83AA-3FAE1E3E5DA7}" destId="{0428E2EF-8420-4F18-9F86-667AD053F613}" srcOrd="9" destOrd="0" presId="urn:microsoft.com/office/officeart/2005/8/layout/list1"/>
    <dgm:cxn modelId="{C342A8B9-9C0D-45AD-A297-10C51A2DA0EF}" type="presParOf" srcId="{080E4FFB-0A4E-4B45-83AA-3FAE1E3E5DA7}" destId="{4FCE0ABC-FBFC-4C96-8675-52DFEE226865}" srcOrd="10" destOrd="0" presId="urn:microsoft.com/office/officeart/2005/8/layout/list1"/>
    <dgm:cxn modelId="{177FCB8D-1060-433D-B019-11F2DE11D80B}" type="presParOf" srcId="{080E4FFB-0A4E-4B45-83AA-3FAE1E3E5DA7}" destId="{45D42F03-287D-4D27-A520-A87BFF00EEA7}" srcOrd="11" destOrd="0" presId="urn:microsoft.com/office/officeart/2005/8/layout/list1"/>
    <dgm:cxn modelId="{1705D68B-24CA-4038-8857-DEBC17484493}" type="presParOf" srcId="{080E4FFB-0A4E-4B45-83AA-3FAE1E3E5DA7}" destId="{2F376E79-9242-4427-8273-E73634434100}" srcOrd="12" destOrd="0" presId="urn:microsoft.com/office/officeart/2005/8/layout/list1"/>
    <dgm:cxn modelId="{62BDE8B7-8304-48DE-984D-A76770F66DED}" type="presParOf" srcId="{2F376E79-9242-4427-8273-E73634434100}" destId="{687AE722-18A6-4A5C-98BB-3055D97AA2F9}" srcOrd="0" destOrd="0" presId="urn:microsoft.com/office/officeart/2005/8/layout/list1"/>
    <dgm:cxn modelId="{A5126451-9800-4A4A-AED9-260266556889}" type="presParOf" srcId="{2F376E79-9242-4427-8273-E73634434100}" destId="{8C9AD111-445B-4E11-A3A1-7B674AF98929}" srcOrd="1" destOrd="0" presId="urn:microsoft.com/office/officeart/2005/8/layout/list1"/>
    <dgm:cxn modelId="{E9E67136-BACE-4937-9264-A0252B969BFA}" type="presParOf" srcId="{080E4FFB-0A4E-4B45-83AA-3FAE1E3E5DA7}" destId="{1F006894-78ED-4035-A474-3B48C9A50BC5}" srcOrd="13" destOrd="0" presId="urn:microsoft.com/office/officeart/2005/8/layout/list1"/>
    <dgm:cxn modelId="{09DCB8BD-0DC3-46EB-96DD-B9C3B6E39FDF}" type="presParOf" srcId="{080E4FFB-0A4E-4B45-83AA-3FAE1E3E5DA7}" destId="{6ADC6DFC-0B89-45F9-A6D7-7FBE22CD54B5}" srcOrd="14" destOrd="0" presId="urn:microsoft.com/office/officeart/2005/8/layout/list1"/>
    <dgm:cxn modelId="{3413A283-8F5E-4CD6-B86F-64A24431209F}" type="presParOf" srcId="{080E4FFB-0A4E-4B45-83AA-3FAE1E3E5DA7}" destId="{84ECBC66-DC9B-42DB-8473-90473F541523}" srcOrd="15" destOrd="0" presId="urn:microsoft.com/office/officeart/2005/8/layout/list1"/>
    <dgm:cxn modelId="{985B5353-27C4-4AD9-8F86-7AB6DAF7BBAF}" type="presParOf" srcId="{080E4FFB-0A4E-4B45-83AA-3FAE1E3E5DA7}" destId="{C708F9AD-818A-4CFB-9035-46B2A066A99F}" srcOrd="16" destOrd="0" presId="urn:microsoft.com/office/officeart/2005/8/layout/list1"/>
    <dgm:cxn modelId="{2900D7CB-7392-4D89-A20E-8DCBF17C6709}" type="presParOf" srcId="{C708F9AD-818A-4CFB-9035-46B2A066A99F}" destId="{5FA2ABDF-67C2-45DC-A6B8-A6EE67A177E6}" srcOrd="0" destOrd="0" presId="urn:microsoft.com/office/officeart/2005/8/layout/list1"/>
    <dgm:cxn modelId="{3A7E0C07-8097-4C04-9E2A-8A8972060D64}" type="presParOf" srcId="{C708F9AD-818A-4CFB-9035-46B2A066A99F}" destId="{512AE5E4-8226-4012-9474-DBB600EE076F}" srcOrd="1" destOrd="0" presId="urn:microsoft.com/office/officeart/2005/8/layout/list1"/>
    <dgm:cxn modelId="{00C5C580-E87F-4DDA-A07B-EBFF9EE16C1D}" type="presParOf" srcId="{080E4FFB-0A4E-4B45-83AA-3FAE1E3E5DA7}" destId="{3D99A7C6-2E56-4704-9F5E-3955C1771470}" srcOrd="17" destOrd="0" presId="urn:microsoft.com/office/officeart/2005/8/layout/list1"/>
    <dgm:cxn modelId="{3A7DA211-9AA7-41B6-B49B-052D2ABBF819}" type="presParOf" srcId="{080E4FFB-0A4E-4B45-83AA-3FAE1E3E5DA7}" destId="{399BB92D-7C87-4124-A6AC-F0FDFA1D2F05}"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1C723B1-467C-4828-8E03-10F15889850C}" type="doc">
      <dgm:prSet loTypeId="urn:microsoft.com/office/officeart/2008/layout/AscendingPictureAccentProcess" loCatId="picture" qsTypeId="urn:microsoft.com/office/officeart/2005/8/quickstyle/simple1" qsCatId="simple" csTypeId="urn:microsoft.com/office/officeart/2005/8/colors/colorful3" csCatId="colorful" phldr="1"/>
      <dgm:spPr/>
      <dgm:t>
        <a:bodyPr/>
        <a:lstStyle/>
        <a:p>
          <a:pPr rtl="1"/>
          <a:endParaRPr lang="ar-SA"/>
        </a:p>
      </dgm:t>
    </dgm:pt>
    <dgm:pt modelId="{A4ABBCB2-35BD-49E5-8E6C-D6602CE81737}">
      <dgm:prSet phldrT="[نص]"/>
      <dgm:spPr/>
      <dgm:t>
        <a:bodyPr/>
        <a:lstStyle/>
        <a:p>
          <a:pPr rtl="1"/>
          <a:r>
            <a:rPr lang="ar-SA" dirty="0" smtClean="0"/>
            <a:t>التعلم التنازلي</a:t>
          </a:r>
          <a:endParaRPr lang="ar-SA" dirty="0"/>
        </a:p>
      </dgm:t>
    </dgm:pt>
    <dgm:pt modelId="{E3996732-84A6-40EF-85C7-7D1EB4A0920B}" type="parTrans" cxnId="{91F85D6E-F467-4EB3-8188-862EFF6DC415}">
      <dgm:prSet/>
      <dgm:spPr/>
      <dgm:t>
        <a:bodyPr/>
        <a:lstStyle/>
        <a:p>
          <a:pPr rtl="1"/>
          <a:endParaRPr lang="ar-SA"/>
        </a:p>
      </dgm:t>
    </dgm:pt>
    <dgm:pt modelId="{E32B1B46-875D-4DC5-A5F7-FD85D4109405}" type="sibTrans" cxnId="{91F85D6E-F467-4EB3-8188-862EFF6DC415}">
      <dgm:prSet/>
      <dgm:spPr/>
      <dgm:t>
        <a:bodyPr/>
        <a:lstStyle/>
        <a:p>
          <a:pPr rtl="1"/>
          <a:endParaRPr lang="ar-SA"/>
        </a:p>
      </dgm:t>
    </dgm:pt>
    <dgm:pt modelId="{95F36D2C-A13F-4C33-B8CD-75B4E6738F6A}">
      <dgm:prSet phldrT="[نص]"/>
      <dgm:spPr/>
      <dgm:t>
        <a:bodyPr/>
        <a:lstStyle/>
        <a:p>
          <a:pPr rtl="1"/>
          <a:r>
            <a:rPr lang="ar-SA" dirty="0" smtClean="0"/>
            <a:t>التعلم التصاعدي</a:t>
          </a:r>
          <a:endParaRPr lang="ar-SA" dirty="0"/>
        </a:p>
      </dgm:t>
    </dgm:pt>
    <dgm:pt modelId="{83850187-D406-46DD-965B-787ADB471FF6}" type="parTrans" cxnId="{01DE19CD-CEA1-4BB3-A3C8-773C22F53E20}">
      <dgm:prSet/>
      <dgm:spPr/>
      <dgm:t>
        <a:bodyPr/>
        <a:lstStyle/>
        <a:p>
          <a:pPr rtl="1"/>
          <a:endParaRPr lang="ar-SA"/>
        </a:p>
      </dgm:t>
    </dgm:pt>
    <dgm:pt modelId="{B283D4D0-A073-4A53-B143-DB617C5E26EA}" type="sibTrans" cxnId="{01DE19CD-CEA1-4BB3-A3C8-773C22F53E20}">
      <dgm:prSet/>
      <dgm:spPr/>
      <dgm:t>
        <a:bodyPr/>
        <a:lstStyle/>
        <a:p>
          <a:pPr rtl="1"/>
          <a:endParaRPr lang="ar-SA"/>
        </a:p>
      </dgm:t>
    </dgm:pt>
    <dgm:pt modelId="{262FB7D4-79A8-45B1-922B-3151A47B1FA9}" type="pres">
      <dgm:prSet presAssocID="{C1C723B1-467C-4828-8E03-10F15889850C}" presName="Name0" presStyleCnt="0">
        <dgm:presLayoutVars>
          <dgm:chMax val="7"/>
          <dgm:chPref val="7"/>
          <dgm:dir/>
        </dgm:presLayoutVars>
      </dgm:prSet>
      <dgm:spPr/>
      <dgm:t>
        <a:bodyPr/>
        <a:lstStyle/>
        <a:p>
          <a:pPr rtl="1"/>
          <a:endParaRPr lang="ar-SA"/>
        </a:p>
      </dgm:t>
    </dgm:pt>
    <dgm:pt modelId="{D4FCA869-6990-4754-8AB1-470A0338F2A7}" type="pres">
      <dgm:prSet presAssocID="{C1C723B1-467C-4828-8E03-10F15889850C}" presName="dot1" presStyleLbl="alignNode1" presStyleIdx="0" presStyleCnt="10"/>
      <dgm:spPr/>
    </dgm:pt>
    <dgm:pt modelId="{0F3E8AB8-9128-4C7A-8185-BC6ACF3D58A9}" type="pres">
      <dgm:prSet presAssocID="{C1C723B1-467C-4828-8E03-10F15889850C}" presName="dot2" presStyleLbl="alignNode1" presStyleIdx="1" presStyleCnt="10"/>
      <dgm:spPr/>
    </dgm:pt>
    <dgm:pt modelId="{23E1C034-3DC7-414B-A1DF-A950A801BF4B}" type="pres">
      <dgm:prSet presAssocID="{C1C723B1-467C-4828-8E03-10F15889850C}" presName="dot3" presStyleLbl="alignNode1" presStyleIdx="2" presStyleCnt="10"/>
      <dgm:spPr/>
    </dgm:pt>
    <dgm:pt modelId="{F3A58EF9-960F-42FE-9FD1-66EE1D4FA96C}" type="pres">
      <dgm:prSet presAssocID="{C1C723B1-467C-4828-8E03-10F15889850C}" presName="dotArrow1" presStyleLbl="alignNode1" presStyleIdx="3" presStyleCnt="10"/>
      <dgm:spPr/>
    </dgm:pt>
    <dgm:pt modelId="{68F7F03B-4671-493D-8A59-7AB64FC34006}" type="pres">
      <dgm:prSet presAssocID="{C1C723B1-467C-4828-8E03-10F15889850C}" presName="dotArrow2" presStyleLbl="alignNode1" presStyleIdx="4" presStyleCnt="10"/>
      <dgm:spPr/>
    </dgm:pt>
    <dgm:pt modelId="{5114A715-28D1-44D7-BC8F-50C197795F27}" type="pres">
      <dgm:prSet presAssocID="{C1C723B1-467C-4828-8E03-10F15889850C}" presName="dotArrow3" presStyleLbl="alignNode1" presStyleIdx="5" presStyleCnt="10"/>
      <dgm:spPr/>
    </dgm:pt>
    <dgm:pt modelId="{1DC3F6A8-E772-448A-8634-A99CCFC0ED4E}" type="pres">
      <dgm:prSet presAssocID="{C1C723B1-467C-4828-8E03-10F15889850C}" presName="dotArrow4" presStyleLbl="alignNode1" presStyleIdx="6" presStyleCnt="10"/>
      <dgm:spPr/>
    </dgm:pt>
    <dgm:pt modelId="{CD3507F7-F3F1-4667-949E-2375FCCC395E}" type="pres">
      <dgm:prSet presAssocID="{C1C723B1-467C-4828-8E03-10F15889850C}" presName="dotArrow5" presStyleLbl="alignNode1" presStyleIdx="7" presStyleCnt="10"/>
      <dgm:spPr/>
    </dgm:pt>
    <dgm:pt modelId="{4808B7AA-C48D-4A78-BAAB-B60CE816422F}" type="pres">
      <dgm:prSet presAssocID="{C1C723B1-467C-4828-8E03-10F15889850C}" presName="dotArrow6" presStyleLbl="alignNode1" presStyleIdx="8" presStyleCnt="10"/>
      <dgm:spPr/>
    </dgm:pt>
    <dgm:pt modelId="{0170E8F1-3126-48C9-95D5-CF74A8A9F4FD}" type="pres">
      <dgm:prSet presAssocID="{C1C723B1-467C-4828-8E03-10F15889850C}" presName="dotArrow7" presStyleLbl="alignNode1" presStyleIdx="9" presStyleCnt="10"/>
      <dgm:spPr/>
    </dgm:pt>
    <dgm:pt modelId="{E96CFC0B-9A5A-46A0-B172-9740B6D8A415}" type="pres">
      <dgm:prSet presAssocID="{A4ABBCB2-35BD-49E5-8E6C-D6602CE81737}" presName="parTx1" presStyleLbl="node1" presStyleIdx="0" presStyleCnt="2"/>
      <dgm:spPr/>
      <dgm:t>
        <a:bodyPr/>
        <a:lstStyle/>
        <a:p>
          <a:pPr rtl="1"/>
          <a:endParaRPr lang="ar-SA"/>
        </a:p>
      </dgm:t>
    </dgm:pt>
    <dgm:pt modelId="{53C8E0C9-0158-4C2B-AD81-2BA4A2A8C3BE}" type="pres">
      <dgm:prSet presAssocID="{E32B1B46-875D-4DC5-A5F7-FD85D4109405}" presName="picture1" presStyleCnt="0"/>
      <dgm:spPr/>
    </dgm:pt>
    <dgm:pt modelId="{BA991E83-023C-4158-A1D2-F9D3577FC5A2}" type="pres">
      <dgm:prSet presAssocID="{E32B1B46-875D-4DC5-A5F7-FD85D4109405}" presName="imageRepeatNode" presStyleLbl="fgImgPlace1" presStyleIdx="0" presStyleCnt="2"/>
      <dgm:spPr/>
      <dgm:t>
        <a:bodyPr/>
        <a:lstStyle/>
        <a:p>
          <a:pPr rtl="1"/>
          <a:endParaRPr lang="ar-SA"/>
        </a:p>
      </dgm:t>
    </dgm:pt>
    <dgm:pt modelId="{9DD8C86A-2134-418F-9EA7-03012150E92F}" type="pres">
      <dgm:prSet presAssocID="{95F36D2C-A13F-4C33-B8CD-75B4E6738F6A}" presName="parTx2" presStyleLbl="node1" presStyleIdx="1" presStyleCnt="2"/>
      <dgm:spPr/>
      <dgm:t>
        <a:bodyPr/>
        <a:lstStyle/>
        <a:p>
          <a:pPr rtl="1"/>
          <a:endParaRPr lang="ar-SA"/>
        </a:p>
      </dgm:t>
    </dgm:pt>
    <dgm:pt modelId="{F8E34A57-FD90-427C-811E-2C91DCD790B2}" type="pres">
      <dgm:prSet presAssocID="{B283D4D0-A073-4A53-B143-DB617C5E26EA}" presName="picture2" presStyleCnt="0"/>
      <dgm:spPr/>
    </dgm:pt>
    <dgm:pt modelId="{DE0AEC05-BD65-429A-A32A-A85C9C755140}" type="pres">
      <dgm:prSet presAssocID="{B283D4D0-A073-4A53-B143-DB617C5E26EA}" presName="imageRepeatNode" presStyleLbl="fgImgPlace1" presStyleIdx="1" presStyleCnt="2"/>
      <dgm:spPr/>
      <dgm:t>
        <a:bodyPr/>
        <a:lstStyle/>
        <a:p>
          <a:pPr rtl="1"/>
          <a:endParaRPr lang="ar-SA"/>
        </a:p>
      </dgm:t>
    </dgm:pt>
  </dgm:ptLst>
  <dgm:cxnLst>
    <dgm:cxn modelId="{4ADEA6FB-485E-45F7-90EC-F97AD9F5C6D5}" type="presOf" srcId="{A4ABBCB2-35BD-49E5-8E6C-D6602CE81737}" destId="{E96CFC0B-9A5A-46A0-B172-9740B6D8A415}" srcOrd="0" destOrd="0" presId="urn:microsoft.com/office/officeart/2008/layout/AscendingPictureAccentProcess"/>
    <dgm:cxn modelId="{01DE19CD-CEA1-4BB3-A3C8-773C22F53E20}" srcId="{C1C723B1-467C-4828-8E03-10F15889850C}" destId="{95F36D2C-A13F-4C33-B8CD-75B4E6738F6A}" srcOrd="1" destOrd="0" parTransId="{83850187-D406-46DD-965B-787ADB471FF6}" sibTransId="{B283D4D0-A073-4A53-B143-DB617C5E26EA}"/>
    <dgm:cxn modelId="{C1645399-941C-4FBE-BFFC-66BB81FE8493}" type="presOf" srcId="{C1C723B1-467C-4828-8E03-10F15889850C}" destId="{262FB7D4-79A8-45B1-922B-3151A47B1FA9}" srcOrd="0" destOrd="0" presId="urn:microsoft.com/office/officeart/2008/layout/AscendingPictureAccentProcess"/>
    <dgm:cxn modelId="{2658313F-2266-43B3-BE2A-2538A6667624}" type="presOf" srcId="{B283D4D0-A073-4A53-B143-DB617C5E26EA}" destId="{DE0AEC05-BD65-429A-A32A-A85C9C755140}" srcOrd="0" destOrd="0" presId="urn:microsoft.com/office/officeart/2008/layout/AscendingPictureAccentProcess"/>
    <dgm:cxn modelId="{91F85D6E-F467-4EB3-8188-862EFF6DC415}" srcId="{C1C723B1-467C-4828-8E03-10F15889850C}" destId="{A4ABBCB2-35BD-49E5-8E6C-D6602CE81737}" srcOrd="0" destOrd="0" parTransId="{E3996732-84A6-40EF-85C7-7D1EB4A0920B}" sibTransId="{E32B1B46-875D-4DC5-A5F7-FD85D4109405}"/>
    <dgm:cxn modelId="{E1B4DD5C-C8A7-454E-8A68-B446BBCBA210}" type="presOf" srcId="{95F36D2C-A13F-4C33-B8CD-75B4E6738F6A}" destId="{9DD8C86A-2134-418F-9EA7-03012150E92F}" srcOrd="0" destOrd="0" presId="urn:microsoft.com/office/officeart/2008/layout/AscendingPictureAccentProcess"/>
    <dgm:cxn modelId="{B1FE5F42-BDF3-488B-B3BA-9358E1747153}" type="presOf" srcId="{E32B1B46-875D-4DC5-A5F7-FD85D4109405}" destId="{BA991E83-023C-4158-A1D2-F9D3577FC5A2}" srcOrd="0" destOrd="0" presId="urn:microsoft.com/office/officeart/2008/layout/AscendingPictureAccentProcess"/>
    <dgm:cxn modelId="{5C7DB081-8EF6-4F3F-823C-465B5D81C832}" type="presParOf" srcId="{262FB7D4-79A8-45B1-922B-3151A47B1FA9}" destId="{D4FCA869-6990-4754-8AB1-470A0338F2A7}" srcOrd="0" destOrd="0" presId="urn:microsoft.com/office/officeart/2008/layout/AscendingPictureAccentProcess"/>
    <dgm:cxn modelId="{6CAA263D-C6AC-4DFB-B265-9B8D68CC65EB}" type="presParOf" srcId="{262FB7D4-79A8-45B1-922B-3151A47B1FA9}" destId="{0F3E8AB8-9128-4C7A-8185-BC6ACF3D58A9}" srcOrd="1" destOrd="0" presId="urn:microsoft.com/office/officeart/2008/layout/AscendingPictureAccentProcess"/>
    <dgm:cxn modelId="{99B6F723-A60C-4B6E-9907-D31A60CCCC14}" type="presParOf" srcId="{262FB7D4-79A8-45B1-922B-3151A47B1FA9}" destId="{23E1C034-3DC7-414B-A1DF-A950A801BF4B}" srcOrd="2" destOrd="0" presId="urn:microsoft.com/office/officeart/2008/layout/AscendingPictureAccentProcess"/>
    <dgm:cxn modelId="{D3DFA4E2-E806-456A-B207-3BBBDB2C3A17}" type="presParOf" srcId="{262FB7D4-79A8-45B1-922B-3151A47B1FA9}" destId="{F3A58EF9-960F-42FE-9FD1-66EE1D4FA96C}" srcOrd="3" destOrd="0" presId="urn:microsoft.com/office/officeart/2008/layout/AscendingPictureAccentProcess"/>
    <dgm:cxn modelId="{18601B7F-4773-480F-8FA8-18C45CA3747D}" type="presParOf" srcId="{262FB7D4-79A8-45B1-922B-3151A47B1FA9}" destId="{68F7F03B-4671-493D-8A59-7AB64FC34006}" srcOrd="4" destOrd="0" presId="urn:microsoft.com/office/officeart/2008/layout/AscendingPictureAccentProcess"/>
    <dgm:cxn modelId="{06E8CE4F-EA4F-4234-8EC9-5039D60E1901}" type="presParOf" srcId="{262FB7D4-79A8-45B1-922B-3151A47B1FA9}" destId="{5114A715-28D1-44D7-BC8F-50C197795F27}" srcOrd="5" destOrd="0" presId="urn:microsoft.com/office/officeart/2008/layout/AscendingPictureAccentProcess"/>
    <dgm:cxn modelId="{AE8D6E28-86B8-4888-88D4-7FE2998A8711}" type="presParOf" srcId="{262FB7D4-79A8-45B1-922B-3151A47B1FA9}" destId="{1DC3F6A8-E772-448A-8634-A99CCFC0ED4E}" srcOrd="6" destOrd="0" presId="urn:microsoft.com/office/officeart/2008/layout/AscendingPictureAccentProcess"/>
    <dgm:cxn modelId="{B9D14880-768E-4F3D-AD05-216037A812F4}" type="presParOf" srcId="{262FB7D4-79A8-45B1-922B-3151A47B1FA9}" destId="{CD3507F7-F3F1-4667-949E-2375FCCC395E}" srcOrd="7" destOrd="0" presId="urn:microsoft.com/office/officeart/2008/layout/AscendingPictureAccentProcess"/>
    <dgm:cxn modelId="{02D69591-16C9-47E7-8EE8-C8364EFDE847}" type="presParOf" srcId="{262FB7D4-79A8-45B1-922B-3151A47B1FA9}" destId="{4808B7AA-C48D-4A78-BAAB-B60CE816422F}" srcOrd="8" destOrd="0" presId="urn:microsoft.com/office/officeart/2008/layout/AscendingPictureAccentProcess"/>
    <dgm:cxn modelId="{5117986D-D6DF-46E5-BB8B-E469842D1DDC}" type="presParOf" srcId="{262FB7D4-79A8-45B1-922B-3151A47B1FA9}" destId="{0170E8F1-3126-48C9-95D5-CF74A8A9F4FD}" srcOrd="9" destOrd="0" presId="urn:microsoft.com/office/officeart/2008/layout/AscendingPictureAccentProcess"/>
    <dgm:cxn modelId="{DA2C7230-0D6E-437F-AFC6-389B1C6184D6}" type="presParOf" srcId="{262FB7D4-79A8-45B1-922B-3151A47B1FA9}" destId="{E96CFC0B-9A5A-46A0-B172-9740B6D8A415}" srcOrd="10" destOrd="0" presId="urn:microsoft.com/office/officeart/2008/layout/AscendingPictureAccentProcess"/>
    <dgm:cxn modelId="{87F98953-66CF-4E2E-8B00-040D4D9E7C03}" type="presParOf" srcId="{262FB7D4-79A8-45B1-922B-3151A47B1FA9}" destId="{53C8E0C9-0158-4C2B-AD81-2BA4A2A8C3BE}" srcOrd="11" destOrd="0" presId="urn:microsoft.com/office/officeart/2008/layout/AscendingPictureAccentProcess"/>
    <dgm:cxn modelId="{94B45033-5D4C-4B60-9B99-BD615CB86AF0}" type="presParOf" srcId="{53C8E0C9-0158-4C2B-AD81-2BA4A2A8C3BE}" destId="{BA991E83-023C-4158-A1D2-F9D3577FC5A2}" srcOrd="0" destOrd="0" presId="urn:microsoft.com/office/officeart/2008/layout/AscendingPictureAccentProcess"/>
    <dgm:cxn modelId="{813B3979-F8FB-4AD2-9FA1-0F6A172580E7}" type="presParOf" srcId="{262FB7D4-79A8-45B1-922B-3151A47B1FA9}" destId="{9DD8C86A-2134-418F-9EA7-03012150E92F}" srcOrd="12" destOrd="0" presId="urn:microsoft.com/office/officeart/2008/layout/AscendingPictureAccentProcess"/>
    <dgm:cxn modelId="{2F303149-6404-4E2A-BF14-1D3EA608CD5B}" type="presParOf" srcId="{262FB7D4-79A8-45B1-922B-3151A47B1FA9}" destId="{F8E34A57-FD90-427C-811E-2C91DCD790B2}" srcOrd="13" destOrd="0" presId="urn:microsoft.com/office/officeart/2008/layout/AscendingPictureAccentProcess"/>
    <dgm:cxn modelId="{D78C9898-7264-4075-9356-1CF31A374DDE}" type="presParOf" srcId="{F8E34A57-FD90-427C-811E-2C91DCD790B2}" destId="{DE0AEC05-BD65-429A-A32A-A85C9C755140}"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E0E4CA0-4FA8-41D1-BA0D-319322B87FEF}" type="doc">
      <dgm:prSet loTypeId="urn:microsoft.com/office/officeart/2005/8/layout/cycle2" loCatId="cycle" qsTypeId="urn:microsoft.com/office/officeart/2005/8/quickstyle/simple1" qsCatId="simple" csTypeId="urn:microsoft.com/office/officeart/2005/8/colors/colorful5" csCatId="colorful" phldr="1"/>
      <dgm:spPr/>
      <dgm:t>
        <a:bodyPr/>
        <a:lstStyle/>
        <a:p>
          <a:pPr rtl="1"/>
          <a:endParaRPr lang="ar-SA"/>
        </a:p>
      </dgm:t>
    </dgm:pt>
    <dgm:pt modelId="{D3110C00-AC13-4271-B448-B4351E551D0F}">
      <dgm:prSet phldrT="[نص]"/>
      <dgm:spPr/>
      <dgm:t>
        <a:bodyPr/>
        <a:lstStyle/>
        <a:p>
          <a:pPr rtl="1"/>
          <a:r>
            <a:rPr lang="ar-SA" smtClean="0"/>
            <a:t>الطريقة الكلية</a:t>
          </a:r>
          <a:endParaRPr lang="ar-SA" dirty="0"/>
        </a:p>
      </dgm:t>
    </dgm:pt>
    <dgm:pt modelId="{8A17DD3C-3FFE-45A6-82B0-84D0E5E488BE}" type="parTrans" cxnId="{BEF613A0-1BDE-4A23-9261-6F1C3D8A44CD}">
      <dgm:prSet/>
      <dgm:spPr/>
      <dgm:t>
        <a:bodyPr/>
        <a:lstStyle/>
        <a:p>
          <a:pPr rtl="1"/>
          <a:endParaRPr lang="ar-SA"/>
        </a:p>
      </dgm:t>
    </dgm:pt>
    <dgm:pt modelId="{3DEE6C37-4B25-43C6-B88F-D336548B43F5}" type="sibTrans" cxnId="{BEF613A0-1BDE-4A23-9261-6F1C3D8A44CD}">
      <dgm:prSet/>
      <dgm:spPr/>
      <dgm:t>
        <a:bodyPr/>
        <a:lstStyle/>
        <a:p>
          <a:pPr rtl="1"/>
          <a:endParaRPr lang="ar-SA"/>
        </a:p>
      </dgm:t>
    </dgm:pt>
    <dgm:pt modelId="{FA7F2FA3-BB8D-4882-AC33-EF9EDFD8CA3C}">
      <dgm:prSet phldrT="[نص]"/>
      <dgm:spPr/>
      <dgm:t>
        <a:bodyPr/>
        <a:lstStyle/>
        <a:p>
          <a:pPr rtl="1"/>
          <a:r>
            <a:rPr lang="ar-SA" dirty="0" smtClean="0"/>
            <a:t>الطريقة الصوتية</a:t>
          </a:r>
          <a:endParaRPr lang="ar-SA" dirty="0"/>
        </a:p>
      </dgm:t>
    </dgm:pt>
    <dgm:pt modelId="{90CF1675-ED1E-44DD-9117-DDD2799E73AA}" type="parTrans" cxnId="{7CDCDCF8-BB64-4AB5-AEAD-CBCCE859A5B1}">
      <dgm:prSet/>
      <dgm:spPr/>
      <dgm:t>
        <a:bodyPr/>
        <a:lstStyle/>
        <a:p>
          <a:pPr rtl="1"/>
          <a:endParaRPr lang="ar-SA"/>
        </a:p>
      </dgm:t>
    </dgm:pt>
    <dgm:pt modelId="{C93B6B7F-61C0-49E8-B2C8-11F85E299C8D}" type="sibTrans" cxnId="{7CDCDCF8-BB64-4AB5-AEAD-CBCCE859A5B1}">
      <dgm:prSet/>
      <dgm:spPr/>
      <dgm:t>
        <a:bodyPr/>
        <a:lstStyle/>
        <a:p>
          <a:pPr rtl="1"/>
          <a:endParaRPr lang="ar-SA"/>
        </a:p>
      </dgm:t>
    </dgm:pt>
    <dgm:pt modelId="{D9B46FF3-9919-4BBC-A469-DB775D6A5F77}" type="pres">
      <dgm:prSet presAssocID="{9E0E4CA0-4FA8-41D1-BA0D-319322B87FEF}" presName="cycle" presStyleCnt="0">
        <dgm:presLayoutVars>
          <dgm:dir/>
          <dgm:resizeHandles val="exact"/>
        </dgm:presLayoutVars>
      </dgm:prSet>
      <dgm:spPr/>
      <dgm:t>
        <a:bodyPr/>
        <a:lstStyle/>
        <a:p>
          <a:pPr rtl="1"/>
          <a:endParaRPr lang="ar-SA"/>
        </a:p>
      </dgm:t>
    </dgm:pt>
    <dgm:pt modelId="{F0B42848-AD67-4D87-8A04-3167EE059464}" type="pres">
      <dgm:prSet presAssocID="{D3110C00-AC13-4271-B448-B4351E551D0F}" presName="node" presStyleLbl="node1" presStyleIdx="0" presStyleCnt="2" custRadScaleRad="104000" custRadScaleInc="225">
        <dgm:presLayoutVars>
          <dgm:bulletEnabled val="1"/>
        </dgm:presLayoutVars>
      </dgm:prSet>
      <dgm:spPr/>
      <dgm:t>
        <a:bodyPr/>
        <a:lstStyle/>
        <a:p>
          <a:pPr rtl="1"/>
          <a:endParaRPr lang="ar-SA"/>
        </a:p>
      </dgm:t>
    </dgm:pt>
    <dgm:pt modelId="{701D08BB-E69D-4020-A474-4FB98ED69288}" type="pres">
      <dgm:prSet presAssocID="{3DEE6C37-4B25-43C6-B88F-D336548B43F5}" presName="sibTrans" presStyleLbl="sibTrans2D1" presStyleIdx="0" presStyleCnt="2"/>
      <dgm:spPr/>
      <dgm:t>
        <a:bodyPr/>
        <a:lstStyle/>
        <a:p>
          <a:pPr rtl="1"/>
          <a:endParaRPr lang="ar-SA"/>
        </a:p>
      </dgm:t>
    </dgm:pt>
    <dgm:pt modelId="{50618EFC-2F51-4CEF-96B8-42D5C17E7BCA}" type="pres">
      <dgm:prSet presAssocID="{3DEE6C37-4B25-43C6-B88F-D336548B43F5}" presName="connectorText" presStyleLbl="sibTrans2D1" presStyleIdx="0" presStyleCnt="2"/>
      <dgm:spPr/>
      <dgm:t>
        <a:bodyPr/>
        <a:lstStyle/>
        <a:p>
          <a:pPr rtl="1"/>
          <a:endParaRPr lang="ar-SA"/>
        </a:p>
      </dgm:t>
    </dgm:pt>
    <dgm:pt modelId="{90418C84-F488-45BC-AA92-C7740B0EF866}" type="pres">
      <dgm:prSet presAssocID="{FA7F2FA3-BB8D-4882-AC33-EF9EDFD8CA3C}" presName="node" presStyleLbl="node1" presStyleIdx="1" presStyleCnt="2">
        <dgm:presLayoutVars>
          <dgm:bulletEnabled val="1"/>
        </dgm:presLayoutVars>
      </dgm:prSet>
      <dgm:spPr/>
      <dgm:t>
        <a:bodyPr/>
        <a:lstStyle/>
        <a:p>
          <a:pPr rtl="1"/>
          <a:endParaRPr lang="ar-SA"/>
        </a:p>
      </dgm:t>
    </dgm:pt>
    <dgm:pt modelId="{E5AE20FF-7556-4765-BE39-11F727B8046D}" type="pres">
      <dgm:prSet presAssocID="{C93B6B7F-61C0-49E8-B2C8-11F85E299C8D}" presName="sibTrans" presStyleLbl="sibTrans2D1" presStyleIdx="1" presStyleCnt="2"/>
      <dgm:spPr/>
      <dgm:t>
        <a:bodyPr/>
        <a:lstStyle/>
        <a:p>
          <a:pPr rtl="1"/>
          <a:endParaRPr lang="ar-SA"/>
        </a:p>
      </dgm:t>
    </dgm:pt>
    <dgm:pt modelId="{0F2F4F9A-CEAF-4474-9DA0-B21790F58C93}" type="pres">
      <dgm:prSet presAssocID="{C93B6B7F-61C0-49E8-B2C8-11F85E299C8D}" presName="connectorText" presStyleLbl="sibTrans2D1" presStyleIdx="1" presStyleCnt="2"/>
      <dgm:spPr/>
      <dgm:t>
        <a:bodyPr/>
        <a:lstStyle/>
        <a:p>
          <a:pPr rtl="1"/>
          <a:endParaRPr lang="ar-SA"/>
        </a:p>
      </dgm:t>
    </dgm:pt>
  </dgm:ptLst>
  <dgm:cxnLst>
    <dgm:cxn modelId="{6E3988DD-2F29-456F-9ED3-EACB130E81C7}" type="presOf" srcId="{C93B6B7F-61C0-49E8-B2C8-11F85E299C8D}" destId="{0F2F4F9A-CEAF-4474-9DA0-B21790F58C93}" srcOrd="1" destOrd="0" presId="urn:microsoft.com/office/officeart/2005/8/layout/cycle2"/>
    <dgm:cxn modelId="{16643F4F-B0DA-4830-8AA4-617E60DB89C0}" type="presOf" srcId="{3DEE6C37-4B25-43C6-B88F-D336548B43F5}" destId="{701D08BB-E69D-4020-A474-4FB98ED69288}" srcOrd="0" destOrd="0" presId="urn:microsoft.com/office/officeart/2005/8/layout/cycle2"/>
    <dgm:cxn modelId="{267CD384-E1D6-4ECB-949F-F849F8CF0964}" type="presOf" srcId="{9E0E4CA0-4FA8-41D1-BA0D-319322B87FEF}" destId="{D9B46FF3-9919-4BBC-A469-DB775D6A5F77}" srcOrd="0" destOrd="0" presId="urn:microsoft.com/office/officeart/2005/8/layout/cycle2"/>
    <dgm:cxn modelId="{BEF613A0-1BDE-4A23-9261-6F1C3D8A44CD}" srcId="{9E0E4CA0-4FA8-41D1-BA0D-319322B87FEF}" destId="{D3110C00-AC13-4271-B448-B4351E551D0F}" srcOrd="0" destOrd="0" parTransId="{8A17DD3C-3FFE-45A6-82B0-84D0E5E488BE}" sibTransId="{3DEE6C37-4B25-43C6-B88F-D336548B43F5}"/>
    <dgm:cxn modelId="{718477CF-3419-40ED-8C64-BBBD633C7190}" type="presOf" srcId="{D3110C00-AC13-4271-B448-B4351E551D0F}" destId="{F0B42848-AD67-4D87-8A04-3167EE059464}" srcOrd="0" destOrd="0" presId="urn:microsoft.com/office/officeart/2005/8/layout/cycle2"/>
    <dgm:cxn modelId="{8617DCCE-9D91-40D6-9B30-6E288D42594D}" type="presOf" srcId="{3DEE6C37-4B25-43C6-B88F-D336548B43F5}" destId="{50618EFC-2F51-4CEF-96B8-42D5C17E7BCA}" srcOrd="1" destOrd="0" presId="urn:microsoft.com/office/officeart/2005/8/layout/cycle2"/>
    <dgm:cxn modelId="{2B67E8B8-6BD2-404B-8F66-F18F1637627B}" type="presOf" srcId="{FA7F2FA3-BB8D-4882-AC33-EF9EDFD8CA3C}" destId="{90418C84-F488-45BC-AA92-C7740B0EF866}" srcOrd="0" destOrd="0" presId="urn:microsoft.com/office/officeart/2005/8/layout/cycle2"/>
    <dgm:cxn modelId="{7CDCDCF8-BB64-4AB5-AEAD-CBCCE859A5B1}" srcId="{9E0E4CA0-4FA8-41D1-BA0D-319322B87FEF}" destId="{FA7F2FA3-BB8D-4882-AC33-EF9EDFD8CA3C}" srcOrd="1" destOrd="0" parTransId="{90CF1675-ED1E-44DD-9117-DDD2799E73AA}" sibTransId="{C93B6B7F-61C0-49E8-B2C8-11F85E299C8D}"/>
    <dgm:cxn modelId="{282A441A-20C3-48F9-A2B8-43ED4A61A1FD}" type="presOf" srcId="{C93B6B7F-61C0-49E8-B2C8-11F85E299C8D}" destId="{E5AE20FF-7556-4765-BE39-11F727B8046D}" srcOrd="0" destOrd="0" presId="urn:microsoft.com/office/officeart/2005/8/layout/cycle2"/>
    <dgm:cxn modelId="{478FF2EF-7E6D-4C9C-AF3A-707728C7AB21}" type="presParOf" srcId="{D9B46FF3-9919-4BBC-A469-DB775D6A5F77}" destId="{F0B42848-AD67-4D87-8A04-3167EE059464}" srcOrd="0" destOrd="0" presId="urn:microsoft.com/office/officeart/2005/8/layout/cycle2"/>
    <dgm:cxn modelId="{7D81CE15-CFC8-4313-8185-68EDB2E9143B}" type="presParOf" srcId="{D9B46FF3-9919-4BBC-A469-DB775D6A5F77}" destId="{701D08BB-E69D-4020-A474-4FB98ED69288}" srcOrd="1" destOrd="0" presId="urn:microsoft.com/office/officeart/2005/8/layout/cycle2"/>
    <dgm:cxn modelId="{FAC54D70-2A85-4F0A-91B2-2496ADEF6462}" type="presParOf" srcId="{701D08BB-E69D-4020-A474-4FB98ED69288}" destId="{50618EFC-2F51-4CEF-96B8-42D5C17E7BCA}" srcOrd="0" destOrd="0" presId="urn:microsoft.com/office/officeart/2005/8/layout/cycle2"/>
    <dgm:cxn modelId="{8E3F3DE4-EA4A-48B7-A483-E4F8D1C422B1}" type="presParOf" srcId="{D9B46FF3-9919-4BBC-A469-DB775D6A5F77}" destId="{90418C84-F488-45BC-AA92-C7740B0EF866}" srcOrd="2" destOrd="0" presId="urn:microsoft.com/office/officeart/2005/8/layout/cycle2"/>
    <dgm:cxn modelId="{049D72C0-BE1B-490F-989C-BD392E9C50B1}" type="presParOf" srcId="{D9B46FF3-9919-4BBC-A469-DB775D6A5F77}" destId="{E5AE20FF-7556-4765-BE39-11F727B8046D}" srcOrd="3" destOrd="0" presId="urn:microsoft.com/office/officeart/2005/8/layout/cycle2"/>
    <dgm:cxn modelId="{8CA81C2E-DD4E-41F4-B591-48CA28F995AB}" type="presParOf" srcId="{E5AE20FF-7556-4765-BE39-11F727B8046D}" destId="{0F2F4F9A-CEAF-4474-9DA0-B21790F58C9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3F2FCE9-AA2F-46C3-9850-8761823B31C7}" type="doc">
      <dgm:prSet loTypeId="urn:microsoft.com/office/officeart/2005/8/layout/list1" loCatId="list" qsTypeId="urn:microsoft.com/office/officeart/2005/8/quickstyle/simple1" qsCatId="simple" csTypeId="urn:microsoft.com/office/officeart/2005/8/colors/colorful4" csCatId="colorful" phldr="1"/>
      <dgm:spPr/>
      <dgm:t>
        <a:bodyPr/>
        <a:lstStyle/>
        <a:p>
          <a:pPr rtl="1"/>
          <a:endParaRPr lang="ar-SA"/>
        </a:p>
      </dgm:t>
    </dgm:pt>
    <dgm:pt modelId="{DF068E08-A065-423A-BFF0-5F15BB714E99}">
      <dgm:prSet phldrT="[نص]" custT="1"/>
      <dgm:spPr/>
      <dgm:t>
        <a:bodyPr/>
        <a:lstStyle/>
        <a:p>
          <a:pPr rtl="1"/>
          <a:r>
            <a:rPr lang="ar-SA" sz="2400" dirty="0" smtClean="0"/>
            <a:t>البطء في تطور مهارة القراءة</a:t>
          </a:r>
          <a:endParaRPr lang="ar-SA" sz="2400" dirty="0"/>
        </a:p>
      </dgm:t>
    </dgm:pt>
    <dgm:pt modelId="{21FCC4D0-67ED-4B68-95BC-C327F9122C1B}" type="parTrans" cxnId="{990D7EE9-1A6F-4C2C-A3DD-85D9FD426E81}">
      <dgm:prSet/>
      <dgm:spPr/>
      <dgm:t>
        <a:bodyPr/>
        <a:lstStyle/>
        <a:p>
          <a:pPr rtl="1"/>
          <a:endParaRPr lang="ar-SA"/>
        </a:p>
      </dgm:t>
    </dgm:pt>
    <dgm:pt modelId="{49561195-8A19-4AEA-953B-64C9E9801BB3}" type="sibTrans" cxnId="{990D7EE9-1A6F-4C2C-A3DD-85D9FD426E81}">
      <dgm:prSet/>
      <dgm:spPr/>
      <dgm:t>
        <a:bodyPr/>
        <a:lstStyle/>
        <a:p>
          <a:pPr rtl="1"/>
          <a:endParaRPr lang="ar-SA"/>
        </a:p>
      </dgm:t>
    </dgm:pt>
    <dgm:pt modelId="{37B79484-D046-441E-B699-27419C4C8A31}">
      <dgm:prSet phldrT="[نص]" custT="1"/>
      <dgm:spPr/>
      <dgm:t>
        <a:bodyPr/>
        <a:lstStyle/>
        <a:p>
          <a:pPr rtl="1"/>
          <a:r>
            <a:rPr lang="ar-SA" sz="2400" dirty="0" smtClean="0"/>
            <a:t>صعوبة التعرف على الحروف وقراءتها</a:t>
          </a:r>
          <a:endParaRPr lang="ar-SA" sz="2400" dirty="0"/>
        </a:p>
      </dgm:t>
    </dgm:pt>
    <dgm:pt modelId="{C043F1BC-1DF3-497F-8E03-689C448057C8}" type="parTrans" cxnId="{292F80A5-2141-40B2-82DB-07339FAC5E2B}">
      <dgm:prSet/>
      <dgm:spPr/>
      <dgm:t>
        <a:bodyPr/>
        <a:lstStyle/>
        <a:p>
          <a:pPr rtl="1"/>
          <a:endParaRPr lang="ar-SA"/>
        </a:p>
      </dgm:t>
    </dgm:pt>
    <dgm:pt modelId="{9A97116E-135C-4F0A-9AB2-C20CC25C567B}" type="sibTrans" cxnId="{292F80A5-2141-40B2-82DB-07339FAC5E2B}">
      <dgm:prSet/>
      <dgm:spPr/>
      <dgm:t>
        <a:bodyPr/>
        <a:lstStyle/>
        <a:p>
          <a:pPr rtl="1"/>
          <a:endParaRPr lang="ar-SA"/>
        </a:p>
      </dgm:t>
    </dgm:pt>
    <dgm:pt modelId="{337D8698-8706-42B9-B230-23132E66A411}">
      <dgm:prSet phldrT="[نص]" custT="1"/>
      <dgm:spPr/>
      <dgm:t>
        <a:bodyPr/>
        <a:lstStyle/>
        <a:p>
          <a:pPr rtl="1"/>
          <a:r>
            <a:rPr lang="ar-SA" sz="2400" dirty="0" smtClean="0"/>
            <a:t>التعرف على الحروف وقراءتها في اوضاع محددة فقط</a:t>
          </a:r>
          <a:endParaRPr lang="ar-SA" sz="2400" dirty="0"/>
        </a:p>
      </dgm:t>
    </dgm:pt>
    <dgm:pt modelId="{82FA45EA-44E8-4753-99DD-189B0B161A08}" type="parTrans" cxnId="{18E9E46A-B6D9-485B-B08E-D1B7DA661093}">
      <dgm:prSet/>
      <dgm:spPr/>
      <dgm:t>
        <a:bodyPr/>
        <a:lstStyle/>
        <a:p>
          <a:pPr rtl="1"/>
          <a:endParaRPr lang="ar-SA"/>
        </a:p>
      </dgm:t>
    </dgm:pt>
    <dgm:pt modelId="{DCDE18CA-5C3D-4AEB-AAF5-5A367F37BB08}" type="sibTrans" cxnId="{18E9E46A-B6D9-485B-B08E-D1B7DA661093}">
      <dgm:prSet/>
      <dgm:spPr/>
      <dgm:t>
        <a:bodyPr/>
        <a:lstStyle/>
        <a:p>
          <a:pPr rtl="1"/>
          <a:endParaRPr lang="ar-SA"/>
        </a:p>
      </dgm:t>
    </dgm:pt>
    <dgm:pt modelId="{04510DB9-361D-418E-9944-E57F29C1A723}">
      <dgm:prSet phldrT="[نص]"/>
      <dgm:spPr/>
      <dgm:t>
        <a:bodyPr/>
        <a:lstStyle/>
        <a:p>
          <a:pPr rtl="1"/>
          <a:r>
            <a:rPr lang="ar-SA" dirty="0" smtClean="0"/>
            <a:t>الخلط بين الحروف</a:t>
          </a:r>
          <a:endParaRPr lang="ar-SA" dirty="0"/>
        </a:p>
      </dgm:t>
    </dgm:pt>
    <dgm:pt modelId="{3F3F0DFC-6619-4D9A-819E-77A615FA0904}" type="parTrans" cxnId="{C1A25803-833B-46DA-9EDB-09474F2134B2}">
      <dgm:prSet/>
      <dgm:spPr/>
      <dgm:t>
        <a:bodyPr/>
        <a:lstStyle/>
        <a:p>
          <a:pPr rtl="1"/>
          <a:endParaRPr lang="ar-SA"/>
        </a:p>
      </dgm:t>
    </dgm:pt>
    <dgm:pt modelId="{EF385460-0904-4DE9-AA9A-4EB325E37FA1}" type="sibTrans" cxnId="{C1A25803-833B-46DA-9EDB-09474F2134B2}">
      <dgm:prSet/>
      <dgm:spPr/>
      <dgm:t>
        <a:bodyPr/>
        <a:lstStyle/>
        <a:p>
          <a:pPr rtl="1"/>
          <a:endParaRPr lang="ar-SA"/>
        </a:p>
      </dgm:t>
    </dgm:pt>
    <dgm:pt modelId="{82A74E89-A0C8-4447-B71D-603D7DCE7AB5}">
      <dgm:prSet phldrT="[نص]"/>
      <dgm:spPr/>
      <dgm:t>
        <a:bodyPr/>
        <a:lstStyle/>
        <a:p>
          <a:pPr rtl="1"/>
          <a:r>
            <a:rPr lang="ar-SA" dirty="0" smtClean="0"/>
            <a:t>البطء الواضح في القراءة</a:t>
          </a:r>
          <a:endParaRPr lang="ar-SA" dirty="0"/>
        </a:p>
      </dgm:t>
    </dgm:pt>
    <dgm:pt modelId="{75AED874-FFDE-4E01-8BBE-2676D3C479D6}" type="parTrans" cxnId="{AE8B21FE-8F3A-4711-B05B-F0BDCB6C2A68}">
      <dgm:prSet/>
      <dgm:spPr/>
      <dgm:t>
        <a:bodyPr/>
        <a:lstStyle/>
        <a:p>
          <a:pPr rtl="1"/>
          <a:endParaRPr lang="ar-SA"/>
        </a:p>
      </dgm:t>
    </dgm:pt>
    <dgm:pt modelId="{F60D8CF3-F5FD-4130-AFC8-CE155755F95B}" type="sibTrans" cxnId="{AE8B21FE-8F3A-4711-B05B-F0BDCB6C2A68}">
      <dgm:prSet/>
      <dgm:spPr/>
      <dgm:t>
        <a:bodyPr/>
        <a:lstStyle/>
        <a:p>
          <a:pPr rtl="1"/>
          <a:endParaRPr lang="ar-SA"/>
        </a:p>
      </dgm:t>
    </dgm:pt>
    <dgm:pt modelId="{080E4FFB-0A4E-4B45-83AA-3FAE1E3E5DA7}" type="pres">
      <dgm:prSet presAssocID="{93F2FCE9-AA2F-46C3-9850-8761823B31C7}" presName="linear" presStyleCnt="0">
        <dgm:presLayoutVars>
          <dgm:dir/>
          <dgm:animLvl val="lvl"/>
          <dgm:resizeHandles val="exact"/>
        </dgm:presLayoutVars>
      </dgm:prSet>
      <dgm:spPr/>
      <dgm:t>
        <a:bodyPr/>
        <a:lstStyle/>
        <a:p>
          <a:pPr rtl="1"/>
          <a:endParaRPr lang="ar-SA"/>
        </a:p>
      </dgm:t>
    </dgm:pt>
    <dgm:pt modelId="{F2BD060F-F299-4A55-9E25-9BC3561E5552}" type="pres">
      <dgm:prSet presAssocID="{DF068E08-A065-423A-BFF0-5F15BB714E99}" presName="parentLin" presStyleCnt="0"/>
      <dgm:spPr/>
      <dgm:t>
        <a:bodyPr/>
        <a:lstStyle/>
        <a:p>
          <a:pPr rtl="1"/>
          <a:endParaRPr lang="ar-SA"/>
        </a:p>
      </dgm:t>
    </dgm:pt>
    <dgm:pt modelId="{D7172F4A-CE9D-4D5E-A94D-32E7F85FA979}" type="pres">
      <dgm:prSet presAssocID="{DF068E08-A065-423A-BFF0-5F15BB714E99}" presName="parentLeftMargin" presStyleLbl="node1" presStyleIdx="0" presStyleCnt="5"/>
      <dgm:spPr/>
      <dgm:t>
        <a:bodyPr/>
        <a:lstStyle/>
        <a:p>
          <a:pPr rtl="1"/>
          <a:endParaRPr lang="ar-SA"/>
        </a:p>
      </dgm:t>
    </dgm:pt>
    <dgm:pt modelId="{8EB55B2B-2F3C-4B9B-8888-87A75CFEE623}" type="pres">
      <dgm:prSet presAssocID="{DF068E08-A065-423A-BFF0-5F15BB714E99}" presName="parentText" presStyleLbl="node1" presStyleIdx="0" presStyleCnt="5">
        <dgm:presLayoutVars>
          <dgm:chMax val="0"/>
          <dgm:bulletEnabled val="1"/>
        </dgm:presLayoutVars>
      </dgm:prSet>
      <dgm:spPr/>
      <dgm:t>
        <a:bodyPr/>
        <a:lstStyle/>
        <a:p>
          <a:pPr rtl="1"/>
          <a:endParaRPr lang="ar-SA"/>
        </a:p>
      </dgm:t>
    </dgm:pt>
    <dgm:pt modelId="{8F1DA31E-4E14-45C1-973B-26B51BA11D93}" type="pres">
      <dgm:prSet presAssocID="{DF068E08-A065-423A-BFF0-5F15BB714E99}" presName="negativeSpace" presStyleCnt="0"/>
      <dgm:spPr/>
      <dgm:t>
        <a:bodyPr/>
        <a:lstStyle/>
        <a:p>
          <a:pPr rtl="1"/>
          <a:endParaRPr lang="ar-SA"/>
        </a:p>
      </dgm:t>
    </dgm:pt>
    <dgm:pt modelId="{96252411-440F-42F8-B130-DAC1F092A771}" type="pres">
      <dgm:prSet presAssocID="{DF068E08-A065-423A-BFF0-5F15BB714E99}" presName="childText" presStyleLbl="conFgAcc1" presStyleIdx="0" presStyleCnt="5">
        <dgm:presLayoutVars>
          <dgm:bulletEnabled val="1"/>
        </dgm:presLayoutVars>
      </dgm:prSet>
      <dgm:spPr/>
      <dgm:t>
        <a:bodyPr/>
        <a:lstStyle/>
        <a:p>
          <a:pPr rtl="1"/>
          <a:endParaRPr lang="ar-SA"/>
        </a:p>
      </dgm:t>
    </dgm:pt>
    <dgm:pt modelId="{624434E2-FD3B-4D2C-B242-92335345267B}" type="pres">
      <dgm:prSet presAssocID="{49561195-8A19-4AEA-953B-64C9E9801BB3}" presName="spaceBetweenRectangles" presStyleCnt="0"/>
      <dgm:spPr/>
      <dgm:t>
        <a:bodyPr/>
        <a:lstStyle/>
        <a:p>
          <a:pPr rtl="1"/>
          <a:endParaRPr lang="ar-SA"/>
        </a:p>
      </dgm:t>
    </dgm:pt>
    <dgm:pt modelId="{61BDCAA0-05FF-4429-8F0E-BB47F5E51E3A}" type="pres">
      <dgm:prSet presAssocID="{37B79484-D046-441E-B699-27419C4C8A31}" presName="parentLin" presStyleCnt="0"/>
      <dgm:spPr/>
      <dgm:t>
        <a:bodyPr/>
        <a:lstStyle/>
        <a:p>
          <a:pPr rtl="1"/>
          <a:endParaRPr lang="ar-SA"/>
        </a:p>
      </dgm:t>
    </dgm:pt>
    <dgm:pt modelId="{F7D5A19E-AAD2-4E29-8CFF-0B7E56CD3F08}" type="pres">
      <dgm:prSet presAssocID="{37B79484-D046-441E-B699-27419C4C8A31}" presName="parentLeftMargin" presStyleLbl="node1" presStyleIdx="0" presStyleCnt="5"/>
      <dgm:spPr/>
      <dgm:t>
        <a:bodyPr/>
        <a:lstStyle/>
        <a:p>
          <a:pPr rtl="1"/>
          <a:endParaRPr lang="ar-SA"/>
        </a:p>
      </dgm:t>
    </dgm:pt>
    <dgm:pt modelId="{640FE52F-006A-420D-BF51-7F703A4B3E6D}" type="pres">
      <dgm:prSet presAssocID="{37B79484-D046-441E-B699-27419C4C8A31}" presName="parentText" presStyleLbl="node1" presStyleIdx="1" presStyleCnt="5">
        <dgm:presLayoutVars>
          <dgm:chMax val="0"/>
          <dgm:bulletEnabled val="1"/>
        </dgm:presLayoutVars>
      </dgm:prSet>
      <dgm:spPr/>
      <dgm:t>
        <a:bodyPr/>
        <a:lstStyle/>
        <a:p>
          <a:pPr rtl="1"/>
          <a:endParaRPr lang="ar-SA"/>
        </a:p>
      </dgm:t>
    </dgm:pt>
    <dgm:pt modelId="{493CF42A-0EE7-40CC-AD94-78DE1856D036}" type="pres">
      <dgm:prSet presAssocID="{37B79484-D046-441E-B699-27419C4C8A31}" presName="negativeSpace" presStyleCnt="0"/>
      <dgm:spPr/>
      <dgm:t>
        <a:bodyPr/>
        <a:lstStyle/>
        <a:p>
          <a:pPr rtl="1"/>
          <a:endParaRPr lang="ar-SA"/>
        </a:p>
      </dgm:t>
    </dgm:pt>
    <dgm:pt modelId="{BC2C603C-3E44-4A6B-B98A-4C34D2BFF1B7}" type="pres">
      <dgm:prSet presAssocID="{37B79484-D046-441E-B699-27419C4C8A31}" presName="childText" presStyleLbl="conFgAcc1" presStyleIdx="1" presStyleCnt="5">
        <dgm:presLayoutVars>
          <dgm:bulletEnabled val="1"/>
        </dgm:presLayoutVars>
      </dgm:prSet>
      <dgm:spPr/>
      <dgm:t>
        <a:bodyPr/>
        <a:lstStyle/>
        <a:p>
          <a:pPr rtl="1"/>
          <a:endParaRPr lang="ar-SA"/>
        </a:p>
      </dgm:t>
    </dgm:pt>
    <dgm:pt modelId="{364D28A0-E737-4D29-9D25-D06B282641DA}" type="pres">
      <dgm:prSet presAssocID="{9A97116E-135C-4F0A-9AB2-C20CC25C567B}" presName="spaceBetweenRectangles" presStyleCnt="0"/>
      <dgm:spPr/>
      <dgm:t>
        <a:bodyPr/>
        <a:lstStyle/>
        <a:p>
          <a:pPr rtl="1"/>
          <a:endParaRPr lang="ar-SA"/>
        </a:p>
      </dgm:t>
    </dgm:pt>
    <dgm:pt modelId="{8901B75E-898A-452A-A451-9A72A58B5D53}" type="pres">
      <dgm:prSet presAssocID="{337D8698-8706-42B9-B230-23132E66A411}" presName="parentLin" presStyleCnt="0"/>
      <dgm:spPr/>
      <dgm:t>
        <a:bodyPr/>
        <a:lstStyle/>
        <a:p>
          <a:pPr rtl="1"/>
          <a:endParaRPr lang="ar-SA"/>
        </a:p>
      </dgm:t>
    </dgm:pt>
    <dgm:pt modelId="{42B1CF54-32B9-496C-8B37-4C4793818F43}" type="pres">
      <dgm:prSet presAssocID="{337D8698-8706-42B9-B230-23132E66A411}" presName="parentLeftMargin" presStyleLbl="node1" presStyleIdx="1" presStyleCnt="5"/>
      <dgm:spPr/>
      <dgm:t>
        <a:bodyPr/>
        <a:lstStyle/>
        <a:p>
          <a:pPr rtl="1"/>
          <a:endParaRPr lang="ar-SA"/>
        </a:p>
      </dgm:t>
    </dgm:pt>
    <dgm:pt modelId="{9EE3A81E-2B10-4D72-B341-47B0A604B6C2}" type="pres">
      <dgm:prSet presAssocID="{337D8698-8706-42B9-B230-23132E66A411}" presName="parentText" presStyleLbl="node1" presStyleIdx="2" presStyleCnt="5">
        <dgm:presLayoutVars>
          <dgm:chMax val="0"/>
          <dgm:bulletEnabled val="1"/>
        </dgm:presLayoutVars>
      </dgm:prSet>
      <dgm:spPr/>
      <dgm:t>
        <a:bodyPr/>
        <a:lstStyle/>
        <a:p>
          <a:pPr rtl="1"/>
          <a:endParaRPr lang="ar-SA"/>
        </a:p>
      </dgm:t>
    </dgm:pt>
    <dgm:pt modelId="{0428E2EF-8420-4F18-9F86-667AD053F613}" type="pres">
      <dgm:prSet presAssocID="{337D8698-8706-42B9-B230-23132E66A411}" presName="negativeSpace" presStyleCnt="0"/>
      <dgm:spPr/>
      <dgm:t>
        <a:bodyPr/>
        <a:lstStyle/>
        <a:p>
          <a:pPr rtl="1"/>
          <a:endParaRPr lang="ar-SA"/>
        </a:p>
      </dgm:t>
    </dgm:pt>
    <dgm:pt modelId="{4FCE0ABC-FBFC-4C96-8675-52DFEE226865}" type="pres">
      <dgm:prSet presAssocID="{337D8698-8706-42B9-B230-23132E66A411}" presName="childText" presStyleLbl="conFgAcc1" presStyleIdx="2" presStyleCnt="5">
        <dgm:presLayoutVars>
          <dgm:bulletEnabled val="1"/>
        </dgm:presLayoutVars>
      </dgm:prSet>
      <dgm:spPr/>
      <dgm:t>
        <a:bodyPr/>
        <a:lstStyle/>
        <a:p>
          <a:pPr rtl="1"/>
          <a:endParaRPr lang="ar-SA"/>
        </a:p>
      </dgm:t>
    </dgm:pt>
    <dgm:pt modelId="{45D42F03-287D-4D27-A520-A87BFF00EEA7}" type="pres">
      <dgm:prSet presAssocID="{DCDE18CA-5C3D-4AEB-AAF5-5A367F37BB08}" presName="spaceBetweenRectangles" presStyleCnt="0"/>
      <dgm:spPr/>
      <dgm:t>
        <a:bodyPr/>
        <a:lstStyle/>
        <a:p>
          <a:pPr rtl="1"/>
          <a:endParaRPr lang="ar-SA"/>
        </a:p>
      </dgm:t>
    </dgm:pt>
    <dgm:pt modelId="{2F376E79-9242-4427-8273-E73634434100}" type="pres">
      <dgm:prSet presAssocID="{04510DB9-361D-418E-9944-E57F29C1A723}" presName="parentLin" presStyleCnt="0"/>
      <dgm:spPr/>
      <dgm:t>
        <a:bodyPr/>
        <a:lstStyle/>
        <a:p>
          <a:pPr rtl="1"/>
          <a:endParaRPr lang="ar-SA"/>
        </a:p>
      </dgm:t>
    </dgm:pt>
    <dgm:pt modelId="{687AE722-18A6-4A5C-98BB-3055D97AA2F9}" type="pres">
      <dgm:prSet presAssocID="{04510DB9-361D-418E-9944-E57F29C1A723}" presName="parentLeftMargin" presStyleLbl="node1" presStyleIdx="2" presStyleCnt="5"/>
      <dgm:spPr/>
      <dgm:t>
        <a:bodyPr/>
        <a:lstStyle/>
        <a:p>
          <a:pPr rtl="1"/>
          <a:endParaRPr lang="ar-SA"/>
        </a:p>
      </dgm:t>
    </dgm:pt>
    <dgm:pt modelId="{8C9AD111-445B-4E11-A3A1-7B674AF98929}" type="pres">
      <dgm:prSet presAssocID="{04510DB9-361D-418E-9944-E57F29C1A723}" presName="parentText" presStyleLbl="node1" presStyleIdx="3" presStyleCnt="5">
        <dgm:presLayoutVars>
          <dgm:chMax val="0"/>
          <dgm:bulletEnabled val="1"/>
        </dgm:presLayoutVars>
      </dgm:prSet>
      <dgm:spPr/>
      <dgm:t>
        <a:bodyPr/>
        <a:lstStyle/>
        <a:p>
          <a:pPr rtl="1"/>
          <a:endParaRPr lang="ar-SA"/>
        </a:p>
      </dgm:t>
    </dgm:pt>
    <dgm:pt modelId="{1F006894-78ED-4035-A474-3B48C9A50BC5}" type="pres">
      <dgm:prSet presAssocID="{04510DB9-361D-418E-9944-E57F29C1A723}" presName="negativeSpace" presStyleCnt="0"/>
      <dgm:spPr/>
      <dgm:t>
        <a:bodyPr/>
        <a:lstStyle/>
        <a:p>
          <a:pPr rtl="1"/>
          <a:endParaRPr lang="ar-SA"/>
        </a:p>
      </dgm:t>
    </dgm:pt>
    <dgm:pt modelId="{6ADC6DFC-0B89-45F9-A6D7-7FBE22CD54B5}" type="pres">
      <dgm:prSet presAssocID="{04510DB9-361D-418E-9944-E57F29C1A723}" presName="childText" presStyleLbl="conFgAcc1" presStyleIdx="3" presStyleCnt="5">
        <dgm:presLayoutVars>
          <dgm:bulletEnabled val="1"/>
        </dgm:presLayoutVars>
      </dgm:prSet>
      <dgm:spPr/>
      <dgm:t>
        <a:bodyPr/>
        <a:lstStyle/>
        <a:p>
          <a:pPr rtl="1"/>
          <a:endParaRPr lang="ar-SA"/>
        </a:p>
      </dgm:t>
    </dgm:pt>
    <dgm:pt modelId="{84ECBC66-DC9B-42DB-8473-90473F541523}" type="pres">
      <dgm:prSet presAssocID="{EF385460-0904-4DE9-AA9A-4EB325E37FA1}" presName="spaceBetweenRectangles" presStyleCnt="0"/>
      <dgm:spPr/>
      <dgm:t>
        <a:bodyPr/>
        <a:lstStyle/>
        <a:p>
          <a:pPr rtl="1"/>
          <a:endParaRPr lang="ar-SA"/>
        </a:p>
      </dgm:t>
    </dgm:pt>
    <dgm:pt modelId="{C708F9AD-818A-4CFB-9035-46B2A066A99F}" type="pres">
      <dgm:prSet presAssocID="{82A74E89-A0C8-4447-B71D-603D7DCE7AB5}" presName="parentLin" presStyleCnt="0"/>
      <dgm:spPr/>
      <dgm:t>
        <a:bodyPr/>
        <a:lstStyle/>
        <a:p>
          <a:pPr rtl="1"/>
          <a:endParaRPr lang="ar-SA"/>
        </a:p>
      </dgm:t>
    </dgm:pt>
    <dgm:pt modelId="{5FA2ABDF-67C2-45DC-A6B8-A6EE67A177E6}" type="pres">
      <dgm:prSet presAssocID="{82A74E89-A0C8-4447-B71D-603D7DCE7AB5}" presName="parentLeftMargin" presStyleLbl="node1" presStyleIdx="3" presStyleCnt="5"/>
      <dgm:spPr/>
      <dgm:t>
        <a:bodyPr/>
        <a:lstStyle/>
        <a:p>
          <a:pPr rtl="1"/>
          <a:endParaRPr lang="ar-SA"/>
        </a:p>
      </dgm:t>
    </dgm:pt>
    <dgm:pt modelId="{512AE5E4-8226-4012-9474-DBB600EE076F}" type="pres">
      <dgm:prSet presAssocID="{82A74E89-A0C8-4447-B71D-603D7DCE7AB5}" presName="parentText" presStyleLbl="node1" presStyleIdx="4" presStyleCnt="5">
        <dgm:presLayoutVars>
          <dgm:chMax val="0"/>
          <dgm:bulletEnabled val="1"/>
        </dgm:presLayoutVars>
      </dgm:prSet>
      <dgm:spPr/>
      <dgm:t>
        <a:bodyPr/>
        <a:lstStyle/>
        <a:p>
          <a:pPr rtl="1"/>
          <a:endParaRPr lang="ar-SA"/>
        </a:p>
      </dgm:t>
    </dgm:pt>
    <dgm:pt modelId="{3D99A7C6-2E56-4704-9F5E-3955C1771470}" type="pres">
      <dgm:prSet presAssocID="{82A74E89-A0C8-4447-B71D-603D7DCE7AB5}" presName="negativeSpace" presStyleCnt="0"/>
      <dgm:spPr/>
      <dgm:t>
        <a:bodyPr/>
        <a:lstStyle/>
        <a:p>
          <a:pPr rtl="1"/>
          <a:endParaRPr lang="ar-SA"/>
        </a:p>
      </dgm:t>
    </dgm:pt>
    <dgm:pt modelId="{399BB92D-7C87-4124-A6AC-F0FDFA1D2F05}" type="pres">
      <dgm:prSet presAssocID="{82A74E89-A0C8-4447-B71D-603D7DCE7AB5}" presName="childText" presStyleLbl="conFgAcc1" presStyleIdx="4" presStyleCnt="5">
        <dgm:presLayoutVars>
          <dgm:bulletEnabled val="1"/>
        </dgm:presLayoutVars>
      </dgm:prSet>
      <dgm:spPr/>
      <dgm:t>
        <a:bodyPr/>
        <a:lstStyle/>
        <a:p>
          <a:pPr rtl="1"/>
          <a:endParaRPr lang="ar-SA"/>
        </a:p>
      </dgm:t>
    </dgm:pt>
  </dgm:ptLst>
  <dgm:cxnLst>
    <dgm:cxn modelId="{20C5FA8D-AA6D-4046-9CA5-62F887D282C5}" type="presOf" srcId="{82A74E89-A0C8-4447-B71D-603D7DCE7AB5}" destId="{512AE5E4-8226-4012-9474-DBB600EE076F}" srcOrd="1" destOrd="0" presId="urn:microsoft.com/office/officeart/2005/8/layout/list1"/>
    <dgm:cxn modelId="{A5F5547A-AA22-40F9-9358-6DFD273DC236}" type="presOf" srcId="{37B79484-D046-441E-B699-27419C4C8A31}" destId="{640FE52F-006A-420D-BF51-7F703A4B3E6D}" srcOrd="1" destOrd="0" presId="urn:microsoft.com/office/officeart/2005/8/layout/list1"/>
    <dgm:cxn modelId="{18E9E46A-B6D9-485B-B08E-D1B7DA661093}" srcId="{93F2FCE9-AA2F-46C3-9850-8761823B31C7}" destId="{337D8698-8706-42B9-B230-23132E66A411}" srcOrd="2" destOrd="0" parTransId="{82FA45EA-44E8-4753-99DD-189B0B161A08}" sibTransId="{DCDE18CA-5C3D-4AEB-AAF5-5A367F37BB08}"/>
    <dgm:cxn modelId="{7116394A-5539-4174-87E7-C84F1B80E643}" type="presOf" srcId="{04510DB9-361D-418E-9944-E57F29C1A723}" destId="{8C9AD111-445B-4E11-A3A1-7B674AF98929}" srcOrd="1" destOrd="0" presId="urn:microsoft.com/office/officeart/2005/8/layout/list1"/>
    <dgm:cxn modelId="{C1A25803-833B-46DA-9EDB-09474F2134B2}" srcId="{93F2FCE9-AA2F-46C3-9850-8761823B31C7}" destId="{04510DB9-361D-418E-9944-E57F29C1A723}" srcOrd="3" destOrd="0" parTransId="{3F3F0DFC-6619-4D9A-819E-77A615FA0904}" sibTransId="{EF385460-0904-4DE9-AA9A-4EB325E37FA1}"/>
    <dgm:cxn modelId="{3316C8D4-61D6-4CAC-9EB8-71AB62E31016}" type="presOf" srcId="{37B79484-D046-441E-B699-27419C4C8A31}" destId="{F7D5A19E-AAD2-4E29-8CFF-0B7E56CD3F08}" srcOrd="0" destOrd="0" presId="urn:microsoft.com/office/officeart/2005/8/layout/list1"/>
    <dgm:cxn modelId="{F4FFABA6-E8F0-424E-AB92-12B91036F299}" type="presOf" srcId="{337D8698-8706-42B9-B230-23132E66A411}" destId="{42B1CF54-32B9-496C-8B37-4C4793818F43}" srcOrd="0" destOrd="0" presId="urn:microsoft.com/office/officeart/2005/8/layout/list1"/>
    <dgm:cxn modelId="{990D7EE9-1A6F-4C2C-A3DD-85D9FD426E81}" srcId="{93F2FCE9-AA2F-46C3-9850-8761823B31C7}" destId="{DF068E08-A065-423A-BFF0-5F15BB714E99}" srcOrd="0" destOrd="0" parTransId="{21FCC4D0-67ED-4B68-95BC-C327F9122C1B}" sibTransId="{49561195-8A19-4AEA-953B-64C9E9801BB3}"/>
    <dgm:cxn modelId="{1FAB5BC6-A0F6-4AE2-B5C1-3C3FBCDD8AC9}" type="presOf" srcId="{DF068E08-A065-423A-BFF0-5F15BB714E99}" destId="{8EB55B2B-2F3C-4B9B-8888-87A75CFEE623}" srcOrd="1" destOrd="0" presId="urn:microsoft.com/office/officeart/2005/8/layout/list1"/>
    <dgm:cxn modelId="{292F80A5-2141-40B2-82DB-07339FAC5E2B}" srcId="{93F2FCE9-AA2F-46C3-9850-8761823B31C7}" destId="{37B79484-D046-441E-B699-27419C4C8A31}" srcOrd="1" destOrd="0" parTransId="{C043F1BC-1DF3-497F-8E03-689C448057C8}" sibTransId="{9A97116E-135C-4F0A-9AB2-C20CC25C567B}"/>
    <dgm:cxn modelId="{24DDECA2-2A5A-4686-8D0A-C602819655DF}" type="presOf" srcId="{82A74E89-A0C8-4447-B71D-603D7DCE7AB5}" destId="{5FA2ABDF-67C2-45DC-A6B8-A6EE67A177E6}" srcOrd="0" destOrd="0" presId="urn:microsoft.com/office/officeart/2005/8/layout/list1"/>
    <dgm:cxn modelId="{D3E1D1CC-98E1-45BA-B222-8CC6B8D6AD78}" type="presOf" srcId="{337D8698-8706-42B9-B230-23132E66A411}" destId="{9EE3A81E-2B10-4D72-B341-47B0A604B6C2}" srcOrd="1" destOrd="0" presId="urn:microsoft.com/office/officeart/2005/8/layout/list1"/>
    <dgm:cxn modelId="{F43DFB07-800F-4CF0-923E-0E88B137EBD5}" type="presOf" srcId="{DF068E08-A065-423A-BFF0-5F15BB714E99}" destId="{D7172F4A-CE9D-4D5E-A94D-32E7F85FA979}" srcOrd="0" destOrd="0" presId="urn:microsoft.com/office/officeart/2005/8/layout/list1"/>
    <dgm:cxn modelId="{A279D0E6-2C32-4EC9-8108-5A5FC9440814}" type="presOf" srcId="{93F2FCE9-AA2F-46C3-9850-8761823B31C7}" destId="{080E4FFB-0A4E-4B45-83AA-3FAE1E3E5DA7}" srcOrd="0" destOrd="0" presId="urn:microsoft.com/office/officeart/2005/8/layout/list1"/>
    <dgm:cxn modelId="{6A9E616A-A710-4237-8091-E14551A923F4}" type="presOf" srcId="{04510DB9-361D-418E-9944-E57F29C1A723}" destId="{687AE722-18A6-4A5C-98BB-3055D97AA2F9}" srcOrd="0" destOrd="0" presId="urn:microsoft.com/office/officeart/2005/8/layout/list1"/>
    <dgm:cxn modelId="{AE8B21FE-8F3A-4711-B05B-F0BDCB6C2A68}" srcId="{93F2FCE9-AA2F-46C3-9850-8761823B31C7}" destId="{82A74E89-A0C8-4447-B71D-603D7DCE7AB5}" srcOrd="4" destOrd="0" parTransId="{75AED874-FFDE-4E01-8BBE-2676D3C479D6}" sibTransId="{F60D8CF3-F5FD-4130-AFC8-CE155755F95B}"/>
    <dgm:cxn modelId="{130780ED-749A-4441-AAC0-26F62F76872D}" type="presParOf" srcId="{080E4FFB-0A4E-4B45-83AA-3FAE1E3E5DA7}" destId="{F2BD060F-F299-4A55-9E25-9BC3561E5552}" srcOrd="0" destOrd="0" presId="urn:microsoft.com/office/officeart/2005/8/layout/list1"/>
    <dgm:cxn modelId="{C9C4F7EF-02A1-4AAB-82D1-02C790D042CB}" type="presParOf" srcId="{F2BD060F-F299-4A55-9E25-9BC3561E5552}" destId="{D7172F4A-CE9D-4D5E-A94D-32E7F85FA979}" srcOrd="0" destOrd="0" presId="urn:microsoft.com/office/officeart/2005/8/layout/list1"/>
    <dgm:cxn modelId="{FA26B980-8B92-4998-BAFD-980732146B9C}" type="presParOf" srcId="{F2BD060F-F299-4A55-9E25-9BC3561E5552}" destId="{8EB55B2B-2F3C-4B9B-8888-87A75CFEE623}" srcOrd="1" destOrd="0" presId="urn:microsoft.com/office/officeart/2005/8/layout/list1"/>
    <dgm:cxn modelId="{05B19A6C-CB55-4CD5-8BE7-D13F80A40928}" type="presParOf" srcId="{080E4FFB-0A4E-4B45-83AA-3FAE1E3E5DA7}" destId="{8F1DA31E-4E14-45C1-973B-26B51BA11D93}" srcOrd="1" destOrd="0" presId="urn:microsoft.com/office/officeart/2005/8/layout/list1"/>
    <dgm:cxn modelId="{7572FE43-6C10-4B3C-94B4-106026B883E8}" type="presParOf" srcId="{080E4FFB-0A4E-4B45-83AA-3FAE1E3E5DA7}" destId="{96252411-440F-42F8-B130-DAC1F092A771}" srcOrd="2" destOrd="0" presId="urn:microsoft.com/office/officeart/2005/8/layout/list1"/>
    <dgm:cxn modelId="{8162CA8F-563B-45E0-AAFF-030DD8F5B9ED}" type="presParOf" srcId="{080E4FFB-0A4E-4B45-83AA-3FAE1E3E5DA7}" destId="{624434E2-FD3B-4D2C-B242-92335345267B}" srcOrd="3" destOrd="0" presId="urn:microsoft.com/office/officeart/2005/8/layout/list1"/>
    <dgm:cxn modelId="{98CC82CA-C5E1-46A1-8EC8-6D3F8442AC35}" type="presParOf" srcId="{080E4FFB-0A4E-4B45-83AA-3FAE1E3E5DA7}" destId="{61BDCAA0-05FF-4429-8F0E-BB47F5E51E3A}" srcOrd="4" destOrd="0" presId="urn:microsoft.com/office/officeart/2005/8/layout/list1"/>
    <dgm:cxn modelId="{BC611CC5-1595-429C-BD38-E2E187770FE4}" type="presParOf" srcId="{61BDCAA0-05FF-4429-8F0E-BB47F5E51E3A}" destId="{F7D5A19E-AAD2-4E29-8CFF-0B7E56CD3F08}" srcOrd="0" destOrd="0" presId="urn:microsoft.com/office/officeart/2005/8/layout/list1"/>
    <dgm:cxn modelId="{CDBCF5B5-D65A-4938-8B1F-3F11F441FC50}" type="presParOf" srcId="{61BDCAA0-05FF-4429-8F0E-BB47F5E51E3A}" destId="{640FE52F-006A-420D-BF51-7F703A4B3E6D}" srcOrd="1" destOrd="0" presId="urn:microsoft.com/office/officeart/2005/8/layout/list1"/>
    <dgm:cxn modelId="{FB6677F0-17D2-4963-945E-D0D9E514C5D1}" type="presParOf" srcId="{080E4FFB-0A4E-4B45-83AA-3FAE1E3E5DA7}" destId="{493CF42A-0EE7-40CC-AD94-78DE1856D036}" srcOrd="5" destOrd="0" presId="urn:microsoft.com/office/officeart/2005/8/layout/list1"/>
    <dgm:cxn modelId="{1341C2D7-3B72-4F90-99F6-E49332097085}" type="presParOf" srcId="{080E4FFB-0A4E-4B45-83AA-3FAE1E3E5DA7}" destId="{BC2C603C-3E44-4A6B-B98A-4C34D2BFF1B7}" srcOrd="6" destOrd="0" presId="urn:microsoft.com/office/officeart/2005/8/layout/list1"/>
    <dgm:cxn modelId="{97486818-B435-4ACE-852B-96243AB6CC52}" type="presParOf" srcId="{080E4FFB-0A4E-4B45-83AA-3FAE1E3E5DA7}" destId="{364D28A0-E737-4D29-9D25-D06B282641DA}" srcOrd="7" destOrd="0" presId="urn:microsoft.com/office/officeart/2005/8/layout/list1"/>
    <dgm:cxn modelId="{80CEBC1B-0B06-4055-B015-8A085A583321}" type="presParOf" srcId="{080E4FFB-0A4E-4B45-83AA-3FAE1E3E5DA7}" destId="{8901B75E-898A-452A-A451-9A72A58B5D53}" srcOrd="8" destOrd="0" presId="urn:microsoft.com/office/officeart/2005/8/layout/list1"/>
    <dgm:cxn modelId="{5CFA1400-B07D-46CE-8000-2FDCC9A6737C}" type="presParOf" srcId="{8901B75E-898A-452A-A451-9A72A58B5D53}" destId="{42B1CF54-32B9-496C-8B37-4C4793818F43}" srcOrd="0" destOrd="0" presId="urn:microsoft.com/office/officeart/2005/8/layout/list1"/>
    <dgm:cxn modelId="{FC62ABD5-89E5-4F22-B7F5-C5D3E8DE6083}" type="presParOf" srcId="{8901B75E-898A-452A-A451-9A72A58B5D53}" destId="{9EE3A81E-2B10-4D72-B341-47B0A604B6C2}" srcOrd="1" destOrd="0" presId="urn:microsoft.com/office/officeart/2005/8/layout/list1"/>
    <dgm:cxn modelId="{4AA82023-E10D-400F-AB60-8E02522ACE26}" type="presParOf" srcId="{080E4FFB-0A4E-4B45-83AA-3FAE1E3E5DA7}" destId="{0428E2EF-8420-4F18-9F86-667AD053F613}" srcOrd="9" destOrd="0" presId="urn:microsoft.com/office/officeart/2005/8/layout/list1"/>
    <dgm:cxn modelId="{9112D397-A6CD-4860-98AB-1B1A4394314C}" type="presParOf" srcId="{080E4FFB-0A4E-4B45-83AA-3FAE1E3E5DA7}" destId="{4FCE0ABC-FBFC-4C96-8675-52DFEE226865}" srcOrd="10" destOrd="0" presId="urn:microsoft.com/office/officeart/2005/8/layout/list1"/>
    <dgm:cxn modelId="{575E8AFC-DE4F-4E35-8914-10997134F954}" type="presParOf" srcId="{080E4FFB-0A4E-4B45-83AA-3FAE1E3E5DA7}" destId="{45D42F03-287D-4D27-A520-A87BFF00EEA7}" srcOrd="11" destOrd="0" presId="urn:microsoft.com/office/officeart/2005/8/layout/list1"/>
    <dgm:cxn modelId="{9C787ADF-A748-4B71-8EE0-FA061A5A4E03}" type="presParOf" srcId="{080E4FFB-0A4E-4B45-83AA-3FAE1E3E5DA7}" destId="{2F376E79-9242-4427-8273-E73634434100}" srcOrd="12" destOrd="0" presId="urn:microsoft.com/office/officeart/2005/8/layout/list1"/>
    <dgm:cxn modelId="{51A5AC15-6F9E-40B8-9A2A-46EF210ECC36}" type="presParOf" srcId="{2F376E79-9242-4427-8273-E73634434100}" destId="{687AE722-18A6-4A5C-98BB-3055D97AA2F9}" srcOrd="0" destOrd="0" presId="urn:microsoft.com/office/officeart/2005/8/layout/list1"/>
    <dgm:cxn modelId="{18B9DDBE-119F-4426-8108-15D418E4F675}" type="presParOf" srcId="{2F376E79-9242-4427-8273-E73634434100}" destId="{8C9AD111-445B-4E11-A3A1-7B674AF98929}" srcOrd="1" destOrd="0" presId="urn:microsoft.com/office/officeart/2005/8/layout/list1"/>
    <dgm:cxn modelId="{02CEA47A-B6AD-4DC3-A140-5A8F12105635}" type="presParOf" srcId="{080E4FFB-0A4E-4B45-83AA-3FAE1E3E5DA7}" destId="{1F006894-78ED-4035-A474-3B48C9A50BC5}" srcOrd="13" destOrd="0" presId="urn:microsoft.com/office/officeart/2005/8/layout/list1"/>
    <dgm:cxn modelId="{F790FD99-BF38-46D4-9E73-EE9C8E0567DE}" type="presParOf" srcId="{080E4FFB-0A4E-4B45-83AA-3FAE1E3E5DA7}" destId="{6ADC6DFC-0B89-45F9-A6D7-7FBE22CD54B5}" srcOrd="14" destOrd="0" presId="urn:microsoft.com/office/officeart/2005/8/layout/list1"/>
    <dgm:cxn modelId="{672D0D30-A105-401B-8B04-81664399E7F0}" type="presParOf" srcId="{080E4FFB-0A4E-4B45-83AA-3FAE1E3E5DA7}" destId="{84ECBC66-DC9B-42DB-8473-90473F541523}" srcOrd="15" destOrd="0" presId="urn:microsoft.com/office/officeart/2005/8/layout/list1"/>
    <dgm:cxn modelId="{5453F8C8-8C4D-47B8-9090-95BFEABD0FD0}" type="presParOf" srcId="{080E4FFB-0A4E-4B45-83AA-3FAE1E3E5DA7}" destId="{C708F9AD-818A-4CFB-9035-46B2A066A99F}" srcOrd="16" destOrd="0" presId="urn:microsoft.com/office/officeart/2005/8/layout/list1"/>
    <dgm:cxn modelId="{CA741E13-8A6E-4A38-9DF9-E06417389C1C}" type="presParOf" srcId="{C708F9AD-818A-4CFB-9035-46B2A066A99F}" destId="{5FA2ABDF-67C2-45DC-A6B8-A6EE67A177E6}" srcOrd="0" destOrd="0" presId="urn:microsoft.com/office/officeart/2005/8/layout/list1"/>
    <dgm:cxn modelId="{904A7590-44DF-4FFE-9A4A-5BA40A7E923B}" type="presParOf" srcId="{C708F9AD-818A-4CFB-9035-46B2A066A99F}" destId="{512AE5E4-8226-4012-9474-DBB600EE076F}" srcOrd="1" destOrd="0" presId="urn:microsoft.com/office/officeart/2005/8/layout/list1"/>
    <dgm:cxn modelId="{6C876DAF-8C06-42C4-B082-4E4FDE1A9CF4}" type="presParOf" srcId="{080E4FFB-0A4E-4B45-83AA-3FAE1E3E5DA7}" destId="{3D99A7C6-2E56-4704-9F5E-3955C1771470}" srcOrd="17" destOrd="0" presId="urn:microsoft.com/office/officeart/2005/8/layout/list1"/>
    <dgm:cxn modelId="{EC919D0F-8648-473F-842B-D79321FEBC79}" type="presParOf" srcId="{080E4FFB-0A4E-4B45-83AA-3FAE1E3E5DA7}" destId="{399BB92D-7C87-4124-A6AC-F0FDFA1D2F05}"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3F2FCE9-AA2F-46C3-9850-8761823B31C7}" type="doc">
      <dgm:prSet loTypeId="urn:microsoft.com/office/officeart/2005/8/layout/list1" loCatId="list" qsTypeId="urn:microsoft.com/office/officeart/2005/8/quickstyle/simple1" qsCatId="simple" csTypeId="urn:microsoft.com/office/officeart/2005/8/colors/colorful4" csCatId="colorful" phldr="1"/>
      <dgm:spPr/>
      <dgm:t>
        <a:bodyPr/>
        <a:lstStyle/>
        <a:p>
          <a:pPr rtl="1"/>
          <a:endParaRPr lang="ar-SA"/>
        </a:p>
      </dgm:t>
    </dgm:pt>
    <dgm:pt modelId="{DF068E08-A065-423A-BFF0-5F15BB714E99}">
      <dgm:prSet phldrT="[نص]" custT="1"/>
      <dgm:spPr/>
      <dgm:t>
        <a:bodyPr/>
        <a:lstStyle/>
        <a:p>
          <a:pPr rtl="1"/>
          <a:r>
            <a:rPr lang="ar-SA" sz="2400" dirty="0" smtClean="0"/>
            <a:t>الخلط بين الحروف التي تختلف أصواتها بسمة صوتيه واحدة</a:t>
          </a:r>
          <a:endParaRPr lang="ar-SA" sz="2400" dirty="0"/>
        </a:p>
      </dgm:t>
    </dgm:pt>
    <dgm:pt modelId="{21FCC4D0-67ED-4B68-95BC-C327F9122C1B}" type="parTrans" cxnId="{990D7EE9-1A6F-4C2C-A3DD-85D9FD426E81}">
      <dgm:prSet/>
      <dgm:spPr/>
      <dgm:t>
        <a:bodyPr/>
        <a:lstStyle/>
        <a:p>
          <a:pPr rtl="1"/>
          <a:endParaRPr lang="ar-SA"/>
        </a:p>
      </dgm:t>
    </dgm:pt>
    <dgm:pt modelId="{49561195-8A19-4AEA-953B-64C9E9801BB3}" type="sibTrans" cxnId="{990D7EE9-1A6F-4C2C-A3DD-85D9FD426E81}">
      <dgm:prSet/>
      <dgm:spPr/>
      <dgm:t>
        <a:bodyPr/>
        <a:lstStyle/>
        <a:p>
          <a:pPr rtl="1"/>
          <a:endParaRPr lang="ar-SA"/>
        </a:p>
      </dgm:t>
    </dgm:pt>
    <dgm:pt modelId="{37B79484-D046-441E-B699-27419C4C8A31}">
      <dgm:prSet phldrT="[نص]" custT="1"/>
      <dgm:spPr/>
      <dgm:t>
        <a:bodyPr/>
        <a:lstStyle/>
        <a:p>
          <a:pPr rtl="1"/>
          <a:r>
            <a:rPr lang="ar-SA" sz="2400" dirty="0" smtClean="0"/>
            <a:t>حذف حرف أو اكثر في الكلمة</a:t>
          </a:r>
          <a:endParaRPr lang="ar-SA" sz="2400" dirty="0"/>
        </a:p>
      </dgm:t>
    </dgm:pt>
    <dgm:pt modelId="{C043F1BC-1DF3-497F-8E03-689C448057C8}" type="parTrans" cxnId="{292F80A5-2141-40B2-82DB-07339FAC5E2B}">
      <dgm:prSet/>
      <dgm:spPr/>
      <dgm:t>
        <a:bodyPr/>
        <a:lstStyle/>
        <a:p>
          <a:pPr rtl="1"/>
          <a:endParaRPr lang="ar-SA"/>
        </a:p>
      </dgm:t>
    </dgm:pt>
    <dgm:pt modelId="{9A97116E-135C-4F0A-9AB2-C20CC25C567B}" type="sibTrans" cxnId="{292F80A5-2141-40B2-82DB-07339FAC5E2B}">
      <dgm:prSet/>
      <dgm:spPr/>
      <dgm:t>
        <a:bodyPr/>
        <a:lstStyle/>
        <a:p>
          <a:pPr rtl="1"/>
          <a:endParaRPr lang="ar-SA"/>
        </a:p>
      </dgm:t>
    </dgm:pt>
    <dgm:pt modelId="{337D8698-8706-42B9-B230-23132E66A411}">
      <dgm:prSet phldrT="[نص]" custT="1"/>
      <dgm:spPr/>
      <dgm:t>
        <a:bodyPr/>
        <a:lstStyle/>
        <a:p>
          <a:pPr rtl="1"/>
          <a:r>
            <a:rPr lang="ar-SA" sz="2400" dirty="0" smtClean="0"/>
            <a:t>حذف بعض الكلمات الصغيرة في القراءة</a:t>
          </a:r>
          <a:endParaRPr lang="ar-SA" sz="2400" dirty="0"/>
        </a:p>
      </dgm:t>
    </dgm:pt>
    <dgm:pt modelId="{82FA45EA-44E8-4753-99DD-189B0B161A08}" type="parTrans" cxnId="{18E9E46A-B6D9-485B-B08E-D1B7DA661093}">
      <dgm:prSet/>
      <dgm:spPr/>
      <dgm:t>
        <a:bodyPr/>
        <a:lstStyle/>
        <a:p>
          <a:pPr rtl="1"/>
          <a:endParaRPr lang="ar-SA"/>
        </a:p>
      </dgm:t>
    </dgm:pt>
    <dgm:pt modelId="{DCDE18CA-5C3D-4AEB-AAF5-5A367F37BB08}" type="sibTrans" cxnId="{18E9E46A-B6D9-485B-B08E-D1B7DA661093}">
      <dgm:prSet/>
      <dgm:spPr/>
      <dgm:t>
        <a:bodyPr/>
        <a:lstStyle/>
        <a:p>
          <a:pPr rtl="1"/>
          <a:endParaRPr lang="ar-SA"/>
        </a:p>
      </dgm:t>
    </dgm:pt>
    <dgm:pt modelId="{04510DB9-361D-418E-9944-E57F29C1A723}">
      <dgm:prSet phldrT="[نص]" custT="1"/>
      <dgm:spPr/>
      <dgm:t>
        <a:bodyPr/>
        <a:lstStyle/>
        <a:p>
          <a:pPr rtl="1"/>
          <a:r>
            <a:rPr lang="ar-SA" sz="2400" dirty="0" smtClean="0"/>
            <a:t>صعوبة في اتباع التسلسل الصحيح</a:t>
          </a:r>
          <a:endParaRPr lang="ar-SA" sz="2400" dirty="0"/>
        </a:p>
      </dgm:t>
    </dgm:pt>
    <dgm:pt modelId="{3F3F0DFC-6619-4D9A-819E-77A615FA0904}" type="parTrans" cxnId="{C1A25803-833B-46DA-9EDB-09474F2134B2}">
      <dgm:prSet/>
      <dgm:spPr/>
      <dgm:t>
        <a:bodyPr/>
        <a:lstStyle/>
        <a:p>
          <a:pPr rtl="1"/>
          <a:endParaRPr lang="ar-SA"/>
        </a:p>
      </dgm:t>
    </dgm:pt>
    <dgm:pt modelId="{EF385460-0904-4DE9-AA9A-4EB325E37FA1}" type="sibTrans" cxnId="{C1A25803-833B-46DA-9EDB-09474F2134B2}">
      <dgm:prSet/>
      <dgm:spPr/>
      <dgm:t>
        <a:bodyPr/>
        <a:lstStyle/>
        <a:p>
          <a:pPr rtl="1"/>
          <a:endParaRPr lang="ar-SA"/>
        </a:p>
      </dgm:t>
    </dgm:pt>
    <dgm:pt modelId="{82A74E89-A0C8-4447-B71D-603D7DCE7AB5}">
      <dgm:prSet phldrT="[نص]" custT="1"/>
      <dgm:spPr/>
      <dgm:t>
        <a:bodyPr/>
        <a:lstStyle/>
        <a:p>
          <a:pPr rtl="1"/>
          <a:r>
            <a:rPr lang="ar-SA" sz="2400" dirty="0" smtClean="0"/>
            <a:t>الاعتماد على حفظ الكلمات</a:t>
          </a:r>
          <a:endParaRPr lang="ar-SA" sz="2400" dirty="0"/>
        </a:p>
      </dgm:t>
    </dgm:pt>
    <dgm:pt modelId="{75AED874-FFDE-4E01-8BBE-2676D3C479D6}" type="parTrans" cxnId="{AE8B21FE-8F3A-4711-B05B-F0BDCB6C2A68}">
      <dgm:prSet/>
      <dgm:spPr/>
      <dgm:t>
        <a:bodyPr/>
        <a:lstStyle/>
        <a:p>
          <a:pPr rtl="1"/>
          <a:endParaRPr lang="ar-SA"/>
        </a:p>
      </dgm:t>
    </dgm:pt>
    <dgm:pt modelId="{F60D8CF3-F5FD-4130-AFC8-CE155755F95B}" type="sibTrans" cxnId="{AE8B21FE-8F3A-4711-B05B-F0BDCB6C2A68}">
      <dgm:prSet/>
      <dgm:spPr/>
      <dgm:t>
        <a:bodyPr/>
        <a:lstStyle/>
        <a:p>
          <a:pPr rtl="1"/>
          <a:endParaRPr lang="ar-SA"/>
        </a:p>
      </dgm:t>
    </dgm:pt>
    <dgm:pt modelId="{7A1BBBB4-FFFD-474B-96DA-C6ADC16B1C57}">
      <dgm:prSet phldrT="[نص]" custT="1"/>
      <dgm:spPr/>
      <dgm:t>
        <a:bodyPr/>
        <a:lstStyle/>
        <a:p>
          <a:pPr rtl="1"/>
          <a:r>
            <a:rPr lang="ar-SA" sz="2400" dirty="0" smtClean="0"/>
            <a:t>تجنب</a:t>
          </a:r>
          <a:r>
            <a:rPr lang="ar-SA" sz="1800" dirty="0" smtClean="0"/>
            <a:t> </a:t>
          </a:r>
          <a:r>
            <a:rPr lang="ar-SA" sz="2400" dirty="0" smtClean="0"/>
            <a:t>القراءة بصوت عال او مسموع</a:t>
          </a:r>
          <a:endParaRPr lang="ar-SA" sz="2400" dirty="0"/>
        </a:p>
      </dgm:t>
    </dgm:pt>
    <dgm:pt modelId="{1D3C3144-59C1-42FB-98AE-EAEA07D55D0C}" type="parTrans" cxnId="{868E95D5-029D-428D-B950-6E4D84102E54}">
      <dgm:prSet/>
      <dgm:spPr/>
      <dgm:t>
        <a:bodyPr/>
        <a:lstStyle/>
        <a:p>
          <a:pPr rtl="1"/>
          <a:endParaRPr lang="ar-SA"/>
        </a:p>
      </dgm:t>
    </dgm:pt>
    <dgm:pt modelId="{9E6CFCC6-2DE5-4C06-8934-DFF246AA73E0}" type="sibTrans" cxnId="{868E95D5-029D-428D-B950-6E4D84102E54}">
      <dgm:prSet/>
      <dgm:spPr/>
      <dgm:t>
        <a:bodyPr/>
        <a:lstStyle/>
        <a:p>
          <a:pPr rtl="1"/>
          <a:endParaRPr lang="ar-SA"/>
        </a:p>
      </dgm:t>
    </dgm:pt>
    <dgm:pt modelId="{FFE3C61C-EFED-42EB-A94B-5C090D526AAB}">
      <dgm:prSet phldrT="[نص]" custT="1"/>
      <dgm:spPr/>
      <dgm:t>
        <a:bodyPr/>
        <a:lstStyle/>
        <a:p>
          <a:pPr rtl="1"/>
          <a:r>
            <a:rPr lang="ar-SA" sz="2400" dirty="0" smtClean="0"/>
            <a:t>القراءة على وتيرة واحدة</a:t>
          </a:r>
          <a:endParaRPr lang="ar-SA" sz="2400" dirty="0"/>
        </a:p>
      </dgm:t>
    </dgm:pt>
    <dgm:pt modelId="{241B00C4-61CD-4072-984B-791789E9D6B7}" type="parTrans" cxnId="{029B4667-261E-4C15-A2D7-529B006F8187}">
      <dgm:prSet/>
      <dgm:spPr/>
      <dgm:t>
        <a:bodyPr/>
        <a:lstStyle/>
        <a:p>
          <a:pPr rtl="1"/>
          <a:endParaRPr lang="ar-SA"/>
        </a:p>
      </dgm:t>
    </dgm:pt>
    <dgm:pt modelId="{5848DECF-E11B-4D0E-A902-65A5C482559F}" type="sibTrans" cxnId="{029B4667-261E-4C15-A2D7-529B006F8187}">
      <dgm:prSet/>
      <dgm:spPr/>
      <dgm:t>
        <a:bodyPr/>
        <a:lstStyle/>
        <a:p>
          <a:pPr rtl="1"/>
          <a:endParaRPr lang="ar-SA"/>
        </a:p>
      </dgm:t>
    </dgm:pt>
    <dgm:pt modelId="{080E4FFB-0A4E-4B45-83AA-3FAE1E3E5DA7}" type="pres">
      <dgm:prSet presAssocID="{93F2FCE9-AA2F-46C3-9850-8761823B31C7}" presName="linear" presStyleCnt="0">
        <dgm:presLayoutVars>
          <dgm:dir/>
          <dgm:animLvl val="lvl"/>
          <dgm:resizeHandles val="exact"/>
        </dgm:presLayoutVars>
      </dgm:prSet>
      <dgm:spPr/>
      <dgm:t>
        <a:bodyPr/>
        <a:lstStyle/>
        <a:p>
          <a:pPr rtl="1"/>
          <a:endParaRPr lang="ar-SA"/>
        </a:p>
      </dgm:t>
    </dgm:pt>
    <dgm:pt modelId="{F2BD060F-F299-4A55-9E25-9BC3561E5552}" type="pres">
      <dgm:prSet presAssocID="{DF068E08-A065-423A-BFF0-5F15BB714E99}" presName="parentLin" presStyleCnt="0"/>
      <dgm:spPr/>
      <dgm:t>
        <a:bodyPr/>
        <a:lstStyle/>
        <a:p>
          <a:pPr rtl="1"/>
          <a:endParaRPr lang="ar-SA"/>
        </a:p>
      </dgm:t>
    </dgm:pt>
    <dgm:pt modelId="{D7172F4A-CE9D-4D5E-A94D-32E7F85FA979}" type="pres">
      <dgm:prSet presAssocID="{DF068E08-A065-423A-BFF0-5F15BB714E99}" presName="parentLeftMargin" presStyleLbl="node1" presStyleIdx="0" presStyleCnt="7"/>
      <dgm:spPr/>
      <dgm:t>
        <a:bodyPr/>
        <a:lstStyle/>
        <a:p>
          <a:pPr rtl="1"/>
          <a:endParaRPr lang="ar-SA"/>
        </a:p>
      </dgm:t>
    </dgm:pt>
    <dgm:pt modelId="{8EB55B2B-2F3C-4B9B-8888-87A75CFEE623}" type="pres">
      <dgm:prSet presAssocID="{DF068E08-A065-423A-BFF0-5F15BB714E99}" presName="parentText" presStyleLbl="node1" presStyleIdx="0" presStyleCnt="7">
        <dgm:presLayoutVars>
          <dgm:chMax val="0"/>
          <dgm:bulletEnabled val="1"/>
        </dgm:presLayoutVars>
      </dgm:prSet>
      <dgm:spPr/>
      <dgm:t>
        <a:bodyPr/>
        <a:lstStyle/>
        <a:p>
          <a:pPr rtl="1"/>
          <a:endParaRPr lang="ar-SA"/>
        </a:p>
      </dgm:t>
    </dgm:pt>
    <dgm:pt modelId="{8F1DA31E-4E14-45C1-973B-26B51BA11D93}" type="pres">
      <dgm:prSet presAssocID="{DF068E08-A065-423A-BFF0-5F15BB714E99}" presName="negativeSpace" presStyleCnt="0"/>
      <dgm:spPr/>
      <dgm:t>
        <a:bodyPr/>
        <a:lstStyle/>
        <a:p>
          <a:pPr rtl="1"/>
          <a:endParaRPr lang="ar-SA"/>
        </a:p>
      </dgm:t>
    </dgm:pt>
    <dgm:pt modelId="{96252411-440F-42F8-B130-DAC1F092A771}" type="pres">
      <dgm:prSet presAssocID="{DF068E08-A065-423A-BFF0-5F15BB714E99}" presName="childText" presStyleLbl="conFgAcc1" presStyleIdx="0" presStyleCnt="7">
        <dgm:presLayoutVars>
          <dgm:bulletEnabled val="1"/>
        </dgm:presLayoutVars>
      </dgm:prSet>
      <dgm:spPr/>
      <dgm:t>
        <a:bodyPr/>
        <a:lstStyle/>
        <a:p>
          <a:pPr rtl="1"/>
          <a:endParaRPr lang="ar-SA"/>
        </a:p>
      </dgm:t>
    </dgm:pt>
    <dgm:pt modelId="{624434E2-FD3B-4D2C-B242-92335345267B}" type="pres">
      <dgm:prSet presAssocID="{49561195-8A19-4AEA-953B-64C9E9801BB3}" presName="spaceBetweenRectangles" presStyleCnt="0"/>
      <dgm:spPr/>
      <dgm:t>
        <a:bodyPr/>
        <a:lstStyle/>
        <a:p>
          <a:pPr rtl="1"/>
          <a:endParaRPr lang="ar-SA"/>
        </a:p>
      </dgm:t>
    </dgm:pt>
    <dgm:pt modelId="{61BDCAA0-05FF-4429-8F0E-BB47F5E51E3A}" type="pres">
      <dgm:prSet presAssocID="{37B79484-D046-441E-B699-27419C4C8A31}" presName="parentLin" presStyleCnt="0"/>
      <dgm:spPr/>
      <dgm:t>
        <a:bodyPr/>
        <a:lstStyle/>
        <a:p>
          <a:pPr rtl="1"/>
          <a:endParaRPr lang="ar-SA"/>
        </a:p>
      </dgm:t>
    </dgm:pt>
    <dgm:pt modelId="{F7D5A19E-AAD2-4E29-8CFF-0B7E56CD3F08}" type="pres">
      <dgm:prSet presAssocID="{37B79484-D046-441E-B699-27419C4C8A31}" presName="parentLeftMargin" presStyleLbl="node1" presStyleIdx="0" presStyleCnt="7"/>
      <dgm:spPr/>
      <dgm:t>
        <a:bodyPr/>
        <a:lstStyle/>
        <a:p>
          <a:pPr rtl="1"/>
          <a:endParaRPr lang="ar-SA"/>
        </a:p>
      </dgm:t>
    </dgm:pt>
    <dgm:pt modelId="{640FE52F-006A-420D-BF51-7F703A4B3E6D}" type="pres">
      <dgm:prSet presAssocID="{37B79484-D046-441E-B699-27419C4C8A31}" presName="parentText" presStyleLbl="node1" presStyleIdx="1" presStyleCnt="7">
        <dgm:presLayoutVars>
          <dgm:chMax val="0"/>
          <dgm:bulletEnabled val="1"/>
        </dgm:presLayoutVars>
      </dgm:prSet>
      <dgm:spPr/>
      <dgm:t>
        <a:bodyPr/>
        <a:lstStyle/>
        <a:p>
          <a:pPr rtl="1"/>
          <a:endParaRPr lang="ar-SA"/>
        </a:p>
      </dgm:t>
    </dgm:pt>
    <dgm:pt modelId="{493CF42A-0EE7-40CC-AD94-78DE1856D036}" type="pres">
      <dgm:prSet presAssocID="{37B79484-D046-441E-B699-27419C4C8A31}" presName="negativeSpace" presStyleCnt="0"/>
      <dgm:spPr/>
      <dgm:t>
        <a:bodyPr/>
        <a:lstStyle/>
        <a:p>
          <a:pPr rtl="1"/>
          <a:endParaRPr lang="ar-SA"/>
        </a:p>
      </dgm:t>
    </dgm:pt>
    <dgm:pt modelId="{BC2C603C-3E44-4A6B-B98A-4C34D2BFF1B7}" type="pres">
      <dgm:prSet presAssocID="{37B79484-D046-441E-B699-27419C4C8A31}" presName="childText" presStyleLbl="conFgAcc1" presStyleIdx="1" presStyleCnt="7">
        <dgm:presLayoutVars>
          <dgm:bulletEnabled val="1"/>
        </dgm:presLayoutVars>
      </dgm:prSet>
      <dgm:spPr/>
      <dgm:t>
        <a:bodyPr/>
        <a:lstStyle/>
        <a:p>
          <a:pPr rtl="1"/>
          <a:endParaRPr lang="ar-SA"/>
        </a:p>
      </dgm:t>
    </dgm:pt>
    <dgm:pt modelId="{364D28A0-E737-4D29-9D25-D06B282641DA}" type="pres">
      <dgm:prSet presAssocID="{9A97116E-135C-4F0A-9AB2-C20CC25C567B}" presName="spaceBetweenRectangles" presStyleCnt="0"/>
      <dgm:spPr/>
      <dgm:t>
        <a:bodyPr/>
        <a:lstStyle/>
        <a:p>
          <a:pPr rtl="1"/>
          <a:endParaRPr lang="ar-SA"/>
        </a:p>
      </dgm:t>
    </dgm:pt>
    <dgm:pt modelId="{8901B75E-898A-452A-A451-9A72A58B5D53}" type="pres">
      <dgm:prSet presAssocID="{337D8698-8706-42B9-B230-23132E66A411}" presName="parentLin" presStyleCnt="0"/>
      <dgm:spPr/>
      <dgm:t>
        <a:bodyPr/>
        <a:lstStyle/>
        <a:p>
          <a:pPr rtl="1"/>
          <a:endParaRPr lang="ar-SA"/>
        </a:p>
      </dgm:t>
    </dgm:pt>
    <dgm:pt modelId="{42B1CF54-32B9-496C-8B37-4C4793818F43}" type="pres">
      <dgm:prSet presAssocID="{337D8698-8706-42B9-B230-23132E66A411}" presName="parentLeftMargin" presStyleLbl="node1" presStyleIdx="1" presStyleCnt="7"/>
      <dgm:spPr/>
      <dgm:t>
        <a:bodyPr/>
        <a:lstStyle/>
        <a:p>
          <a:pPr rtl="1"/>
          <a:endParaRPr lang="ar-SA"/>
        </a:p>
      </dgm:t>
    </dgm:pt>
    <dgm:pt modelId="{9EE3A81E-2B10-4D72-B341-47B0A604B6C2}" type="pres">
      <dgm:prSet presAssocID="{337D8698-8706-42B9-B230-23132E66A411}" presName="parentText" presStyleLbl="node1" presStyleIdx="2" presStyleCnt="7">
        <dgm:presLayoutVars>
          <dgm:chMax val="0"/>
          <dgm:bulletEnabled val="1"/>
        </dgm:presLayoutVars>
      </dgm:prSet>
      <dgm:spPr/>
      <dgm:t>
        <a:bodyPr/>
        <a:lstStyle/>
        <a:p>
          <a:pPr rtl="1"/>
          <a:endParaRPr lang="ar-SA"/>
        </a:p>
      </dgm:t>
    </dgm:pt>
    <dgm:pt modelId="{0428E2EF-8420-4F18-9F86-667AD053F613}" type="pres">
      <dgm:prSet presAssocID="{337D8698-8706-42B9-B230-23132E66A411}" presName="negativeSpace" presStyleCnt="0"/>
      <dgm:spPr/>
      <dgm:t>
        <a:bodyPr/>
        <a:lstStyle/>
        <a:p>
          <a:pPr rtl="1"/>
          <a:endParaRPr lang="ar-SA"/>
        </a:p>
      </dgm:t>
    </dgm:pt>
    <dgm:pt modelId="{4FCE0ABC-FBFC-4C96-8675-52DFEE226865}" type="pres">
      <dgm:prSet presAssocID="{337D8698-8706-42B9-B230-23132E66A411}" presName="childText" presStyleLbl="conFgAcc1" presStyleIdx="2" presStyleCnt="7">
        <dgm:presLayoutVars>
          <dgm:bulletEnabled val="1"/>
        </dgm:presLayoutVars>
      </dgm:prSet>
      <dgm:spPr/>
      <dgm:t>
        <a:bodyPr/>
        <a:lstStyle/>
        <a:p>
          <a:pPr rtl="1"/>
          <a:endParaRPr lang="ar-SA"/>
        </a:p>
      </dgm:t>
    </dgm:pt>
    <dgm:pt modelId="{45D42F03-287D-4D27-A520-A87BFF00EEA7}" type="pres">
      <dgm:prSet presAssocID="{DCDE18CA-5C3D-4AEB-AAF5-5A367F37BB08}" presName="spaceBetweenRectangles" presStyleCnt="0"/>
      <dgm:spPr/>
      <dgm:t>
        <a:bodyPr/>
        <a:lstStyle/>
        <a:p>
          <a:pPr rtl="1"/>
          <a:endParaRPr lang="ar-SA"/>
        </a:p>
      </dgm:t>
    </dgm:pt>
    <dgm:pt modelId="{2F376E79-9242-4427-8273-E73634434100}" type="pres">
      <dgm:prSet presAssocID="{04510DB9-361D-418E-9944-E57F29C1A723}" presName="parentLin" presStyleCnt="0"/>
      <dgm:spPr/>
      <dgm:t>
        <a:bodyPr/>
        <a:lstStyle/>
        <a:p>
          <a:pPr rtl="1"/>
          <a:endParaRPr lang="ar-SA"/>
        </a:p>
      </dgm:t>
    </dgm:pt>
    <dgm:pt modelId="{687AE722-18A6-4A5C-98BB-3055D97AA2F9}" type="pres">
      <dgm:prSet presAssocID="{04510DB9-361D-418E-9944-E57F29C1A723}" presName="parentLeftMargin" presStyleLbl="node1" presStyleIdx="2" presStyleCnt="7"/>
      <dgm:spPr/>
      <dgm:t>
        <a:bodyPr/>
        <a:lstStyle/>
        <a:p>
          <a:pPr rtl="1"/>
          <a:endParaRPr lang="ar-SA"/>
        </a:p>
      </dgm:t>
    </dgm:pt>
    <dgm:pt modelId="{8C9AD111-445B-4E11-A3A1-7B674AF98929}" type="pres">
      <dgm:prSet presAssocID="{04510DB9-361D-418E-9944-E57F29C1A723}" presName="parentText" presStyleLbl="node1" presStyleIdx="3" presStyleCnt="7">
        <dgm:presLayoutVars>
          <dgm:chMax val="0"/>
          <dgm:bulletEnabled val="1"/>
        </dgm:presLayoutVars>
      </dgm:prSet>
      <dgm:spPr/>
      <dgm:t>
        <a:bodyPr/>
        <a:lstStyle/>
        <a:p>
          <a:pPr rtl="1"/>
          <a:endParaRPr lang="ar-SA"/>
        </a:p>
      </dgm:t>
    </dgm:pt>
    <dgm:pt modelId="{1F006894-78ED-4035-A474-3B48C9A50BC5}" type="pres">
      <dgm:prSet presAssocID="{04510DB9-361D-418E-9944-E57F29C1A723}" presName="negativeSpace" presStyleCnt="0"/>
      <dgm:spPr/>
      <dgm:t>
        <a:bodyPr/>
        <a:lstStyle/>
        <a:p>
          <a:pPr rtl="1"/>
          <a:endParaRPr lang="ar-SA"/>
        </a:p>
      </dgm:t>
    </dgm:pt>
    <dgm:pt modelId="{6ADC6DFC-0B89-45F9-A6D7-7FBE22CD54B5}" type="pres">
      <dgm:prSet presAssocID="{04510DB9-361D-418E-9944-E57F29C1A723}" presName="childText" presStyleLbl="conFgAcc1" presStyleIdx="3" presStyleCnt="7">
        <dgm:presLayoutVars>
          <dgm:bulletEnabled val="1"/>
        </dgm:presLayoutVars>
      </dgm:prSet>
      <dgm:spPr/>
      <dgm:t>
        <a:bodyPr/>
        <a:lstStyle/>
        <a:p>
          <a:pPr rtl="1"/>
          <a:endParaRPr lang="ar-SA"/>
        </a:p>
      </dgm:t>
    </dgm:pt>
    <dgm:pt modelId="{84ECBC66-DC9B-42DB-8473-90473F541523}" type="pres">
      <dgm:prSet presAssocID="{EF385460-0904-4DE9-AA9A-4EB325E37FA1}" presName="spaceBetweenRectangles" presStyleCnt="0"/>
      <dgm:spPr/>
      <dgm:t>
        <a:bodyPr/>
        <a:lstStyle/>
        <a:p>
          <a:pPr rtl="1"/>
          <a:endParaRPr lang="ar-SA"/>
        </a:p>
      </dgm:t>
    </dgm:pt>
    <dgm:pt modelId="{C708F9AD-818A-4CFB-9035-46B2A066A99F}" type="pres">
      <dgm:prSet presAssocID="{82A74E89-A0C8-4447-B71D-603D7DCE7AB5}" presName="parentLin" presStyleCnt="0"/>
      <dgm:spPr/>
      <dgm:t>
        <a:bodyPr/>
        <a:lstStyle/>
        <a:p>
          <a:pPr rtl="1"/>
          <a:endParaRPr lang="ar-SA"/>
        </a:p>
      </dgm:t>
    </dgm:pt>
    <dgm:pt modelId="{5FA2ABDF-67C2-45DC-A6B8-A6EE67A177E6}" type="pres">
      <dgm:prSet presAssocID="{82A74E89-A0C8-4447-B71D-603D7DCE7AB5}" presName="parentLeftMargin" presStyleLbl="node1" presStyleIdx="3" presStyleCnt="7"/>
      <dgm:spPr/>
      <dgm:t>
        <a:bodyPr/>
        <a:lstStyle/>
        <a:p>
          <a:pPr rtl="1"/>
          <a:endParaRPr lang="ar-SA"/>
        </a:p>
      </dgm:t>
    </dgm:pt>
    <dgm:pt modelId="{512AE5E4-8226-4012-9474-DBB600EE076F}" type="pres">
      <dgm:prSet presAssocID="{82A74E89-A0C8-4447-B71D-603D7DCE7AB5}" presName="parentText" presStyleLbl="node1" presStyleIdx="4" presStyleCnt="7" custLinFactNeighborX="-5501" custLinFactNeighborY="4295">
        <dgm:presLayoutVars>
          <dgm:chMax val="0"/>
          <dgm:bulletEnabled val="1"/>
        </dgm:presLayoutVars>
      </dgm:prSet>
      <dgm:spPr/>
      <dgm:t>
        <a:bodyPr/>
        <a:lstStyle/>
        <a:p>
          <a:pPr rtl="1"/>
          <a:endParaRPr lang="ar-SA"/>
        </a:p>
      </dgm:t>
    </dgm:pt>
    <dgm:pt modelId="{3D99A7C6-2E56-4704-9F5E-3955C1771470}" type="pres">
      <dgm:prSet presAssocID="{82A74E89-A0C8-4447-B71D-603D7DCE7AB5}" presName="negativeSpace" presStyleCnt="0"/>
      <dgm:spPr/>
      <dgm:t>
        <a:bodyPr/>
        <a:lstStyle/>
        <a:p>
          <a:pPr rtl="1"/>
          <a:endParaRPr lang="ar-SA"/>
        </a:p>
      </dgm:t>
    </dgm:pt>
    <dgm:pt modelId="{399BB92D-7C87-4124-A6AC-F0FDFA1D2F05}" type="pres">
      <dgm:prSet presAssocID="{82A74E89-A0C8-4447-B71D-603D7DCE7AB5}" presName="childText" presStyleLbl="conFgAcc1" presStyleIdx="4" presStyleCnt="7">
        <dgm:presLayoutVars>
          <dgm:bulletEnabled val="1"/>
        </dgm:presLayoutVars>
      </dgm:prSet>
      <dgm:spPr/>
      <dgm:t>
        <a:bodyPr/>
        <a:lstStyle/>
        <a:p>
          <a:pPr rtl="1"/>
          <a:endParaRPr lang="ar-SA"/>
        </a:p>
      </dgm:t>
    </dgm:pt>
    <dgm:pt modelId="{EEC38C45-1F0A-4671-8B3D-B28429F4D744}" type="pres">
      <dgm:prSet presAssocID="{F60D8CF3-F5FD-4130-AFC8-CE155755F95B}" presName="spaceBetweenRectangles" presStyleCnt="0"/>
      <dgm:spPr/>
    </dgm:pt>
    <dgm:pt modelId="{7B410492-289C-476E-80A6-7111A98AEE29}" type="pres">
      <dgm:prSet presAssocID="{7A1BBBB4-FFFD-474B-96DA-C6ADC16B1C57}" presName="parentLin" presStyleCnt="0"/>
      <dgm:spPr/>
    </dgm:pt>
    <dgm:pt modelId="{6A958A94-E936-4D53-B624-67E3466CC485}" type="pres">
      <dgm:prSet presAssocID="{7A1BBBB4-FFFD-474B-96DA-C6ADC16B1C57}" presName="parentLeftMargin" presStyleLbl="node1" presStyleIdx="4" presStyleCnt="7" custLinFactNeighborX="-5501" custLinFactNeighborY="4295"/>
      <dgm:spPr/>
      <dgm:t>
        <a:bodyPr/>
        <a:lstStyle/>
        <a:p>
          <a:pPr rtl="1"/>
          <a:endParaRPr lang="ar-SA"/>
        </a:p>
      </dgm:t>
    </dgm:pt>
    <dgm:pt modelId="{E62D4336-9140-4577-B896-AFC3CDCCD186}" type="pres">
      <dgm:prSet presAssocID="{7A1BBBB4-FFFD-474B-96DA-C6ADC16B1C57}" presName="parentText" presStyleLbl="node1" presStyleIdx="5" presStyleCnt="7">
        <dgm:presLayoutVars>
          <dgm:chMax val="0"/>
          <dgm:bulletEnabled val="1"/>
        </dgm:presLayoutVars>
      </dgm:prSet>
      <dgm:spPr/>
      <dgm:t>
        <a:bodyPr/>
        <a:lstStyle/>
        <a:p>
          <a:pPr rtl="1"/>
          <a:endParaRPr lang="ar-SA"/>
        </a:p>
      </dgm:t>
    </dgm:pt>
    <dgm:pt modelId="{A1B9CDE1-331C-42D5-8D23-089DD474C65C}" type="pres">
      <dgm:prSet presAssocID="{7A1BBBB4-FFFD-474B-96DA-C6ADC16B1C57}" presName="negativeSpace" presStyleCnt="0"/>
      <dgm:spPr/>
    </dgm:pt>
    <dgm:pt modelId="{CB92BFA5-A650-4F4F-A31E-B75F00AFC507}" type="pres">
      <dgm:prSet presAssocID="{7A1BBBB4-FFFD-474B-96DA-C6ADC16B1C57}" presName="childText" presStyleLbl="conFgAcc1" presStyleIdx="5" presStyleCnt="7">
        <dgm:presLayoutVars>
          <dgm:bulletEnabled val="1"/>
        </dgm:presLayoutVars>
      </dgm:prSet>
      <dgm:spPr/>
    </dgm:pt>
    <dgm:pt modelId="{C1CF3CFA-7872-421D-B01A-70783EA46564}" type="pres">
      <dgm:prSet presAssocID="{9E6CFCC6-2DE5-4C06-8934-DFF246AA73E0}" presName="spaceBetweenRectangles" presStyleCnt="0"/>
      <dgm:spPr/>
    </dgm:pt>
    <dgm:pt modelId="{843D46FE-0ECA-4B60-9982-0C9E6BAE3972}" type="pres">
      <dgm:prSet presAssocID="{FFE3C61C-EFED-42EB-A94B-5C090D526AAB}" presName="parentLin" presStyleCnt="0"/>
      <dgm:spPr/>
    </dgm:pt>
    <dgm:pt modelId="{C79901DA-0DF6-419A-9EBA-73D5B1CFA5B6}" type="pres">
      <dgm:prSet presAssocID="{FFE3C61C-EFED-42EB-A94B-5C090D526AAB}" presName="parentLeftMargin" presStyleLbl="node1" presStyleIdx="5" presStyleCnt="7" custLinFactNeighborX="-5501" custLinFactNeighborY="4295"/>
      <dgm:spPr/>
      <dgm:t>
        <a:bodyPr/>
        <a:lstStyle/>
        <a:p>
          <a:pPr rtl="1"/>
          <a:endParaRPr lang="ar-SA"/>
        </a:p>
      </dgm:t>
    </dgm:pt>
    <dgm:pt modelId="{AA031ED4-0767-4E3F-8393-702E52438F40}" type="pres">
      <dgm:prSet presAssocID="{FFE3C61C-EFED-42EB-A94B-5C090D526AAB}" presName="parentText" presStyleLbl="node1" presStyleIdx="6" presStyleCnt="7">
        <dgm:presLayoutVars>
          <dgm:chMax val="0"/>
          <dgm:bulletEnabled val="1"/>
        </dgm:presLayoutVars>
      </dgm:prSet>
      <dgm:spPr/>
      <dgm:t>
        <a:bodyPr/>
        <a:lstStyle/>
        <a:p>
          <a:pPr rtl="1"/>
          <a:endParaRPr lang="ar-SA"/>
        </a:p>
      </dgm:t>
    </dgm:pt>
    <dgm:pt modelId="{38A35488-4978-4E91-A6FD-FF75277D0008}" type="pres">
      <dgm:prSet presAssocID="{FFE3C61C-EFED-42EB-A94B-5C090D526AAB}" presName="negativeSpace" presStyleCnt="0"/>
      <dgm:spPr/>
    </dgm:pt>
    <dgm:pt modelId="{318CD3B9-AEDF-4B3C-84E9-40BE9864FAC7}" type="pres">
      <dgm:prSet presAssocID="{FFE3C61C-EFED-42EB-A94B-5C090D526AAB}" presName="childText" presStyleLbl="conFgAcc1" presStyleIdx="6" presStyleCnt="7">
        <dgm:presLayoutVars>
          <dgm:bulletEnabled val="1"/>
        </dgm:presLayoutVars>
      </dgm:prSet>
      <dgm:spPr/>
    </dgm:pt>
  </dgm:ptLst>
  <dgm:cxnLst>
    <dgm:cxn modelId="{AAA72F2C-222F-45F4-9382-AA7951CE7B43}" type="presOf" srcId="{37B79484-D046-441E-B699-27419C4C8A31}" destId="{F7D5A19E-AAD2-4E29-8CFF-0B7E56CD3F08}" srcOrd="0" destOrd="0" presId="urn:microsoft.com/office/officeart/2005/8/layout/list1"/>
    <dgm:cxn modelId="{18E9E46A-B6D9-485B-B08E-D1B7DA661093}" srcId="{93F2FCE9-AA2F-46C3-9850-8761823B31C7}" destId="{337D8698-8706-42B9-B230-23132E66A411}" srcOrd="2" destOrd="0" parTransId="{82FA45EA-44E8-4753-99DD-189B0B161A08}" sibTransId="{DCDE18CA-5C3D-4AEB-AAF5-5A367F37BB08}"/>
    <dgm:cxn modelId="{029B4667-261E-4C15-A2D7-529B006F8187}" srcId="{93F2FCE9-AA2F-46C3-9850-8761823B31C7}" destId="{FFE3C61C-EFED-42EB-A94B-5C090D526AAB}" srcOrd="6" destOrd="0" parTransId="{241B00C4-61CD-4072-984B-791789E9D6B7}" sibTransId="{5848DECF-E11B-4D0E-A902-65A5C482559F}"/>
    <dgm:cxn modelId="{990D7EE9-1A6F-4C2C-A3DD-85D9FD426E81}" srcId="{93F2FCE9-AA2F-46C3-9850-8761823B31C7}" destId="{DF068E08-A065-423A-BFF0-5F15BB714E99}" srcOrd="0" destOrd="0" parTransId="{21FCC4D0-67ED-4B68-95BC-C327F9122C1B}" sibTransId="{49561195-8A19-4AEA-953B-64C9E9801BB3}"/>
    <dgm:cxn modelId="{76CF98D1-5B85-4FE4-AAD8-30D3E70A9138}" type="presOf" srcId="{FFE3C61C-EFED-42EB-A94B-5C090D526AAB}" destId="{C79901DA-0DF6-419A-9EBA-73D5B1CFA5B6}" srcOrd="0" destOrd="0" presId="urn:microsoft.com/office/officeart/2005/8/layout/list1"/>
    <dgm:cxn modelId="{31CD38FE-788C-46F1-B9F3-8789CD9F3BBF}" type="presOf" srcId="{82A74E89-A0C8-4447-B71D-603D7DCE7AB5}" destId="{512AE5E4-8226-4012-9474-DBB600EE076F}" srcOrd="1" destOrd="0" presId="urn:microsoft.com/office/officeart/2005/8/layout/list1"/>
    <dgm:cxn modelId="{F520F943-DED2-4D46-9F8A-B7CA4C769737}" type="presOf" srcId="{82A74E89-A0C8-4447-B71D-603D7DCE7AB5}" destId="{5FA2ABDF-67C2-45DC-A6B8-A6EE67A177E6}" srcOrd="0" destOrd="0" presId="urn:microsoft.com/office/officeart/2005/8/layout/list1"/>
    <dgm:cxn modelId="{D2D2BEC5-EE98-4DCE-94E6-5B02F692CA78}" type="presOf" srcId="{7A1BBBB4-FFFD-474B-96DA-C6ADC16B1C57}" destId="{6A958A94-E936-4D53-B624-67E3466CC485}" srcOrd="0" destOrd="0" presId="urn:microsoft.com/office/officeart/2005/8/layout/list1"/>
    <dgm:cxn modelId="{E8425687-4DD5-4F04-AE72-9B8E1CEB00FD}" type="presOf" srcId="{04510DB9-361D-418E-9944-E57F29C1A723}" destId="{687AE722-18A6-4A5C-98BB-3055D97AA2F9}" srcOrd="0" destOrd="0" presId="urn:microsoft.com/office/officeart/2005/8/layout/list1"/>
    <dgm:cxn modelId="{BB17056E-B10A-4D58-91D4-F7261D552A3E}" type="presOf" srcId="{37B79484-D046-441E-B699-27419C4C8A31}" destId="{640FE52F-006A-420D-BF51-7F703A4B3E6D}" srcOrd="1" destOrd="0" presId="urn:microsoft.com/office/officeart/2005/8/layout/list1"/>
    <dgm:cxn modelId="{292F80A5-2141-40B2-82DB-07339FAC5E2B}" srcId="{93F2FCE9-AA2F-46C3-9850-8761823B31C7}" destId="{37B79484-D046-441E-B699-27419C4C8A31}" srcOrd="1" destOrd="0" parTransId="{C043F1BC-1DF3-497F-8E03-689C448057C8}" sibTransId="{9A97116E-135C-4F0A-9AB2-C20CC25C567B}"/>
    <dgm:cxn modelId="{545C3889-3B5E-4D03-B0DE-632F05102FAD}" type="presOf" srcId="{04510DB9-361D-418E-9944-E57F29C1A723}" destId="{8C9AD111-445B-4E11-A3A1-7B674AF98929}" srcOrd="1" destOrd="0" presId="urn:microsoft.com/office/officeart/2005/8/layout/list1"/>
    <dgm:cxn modelId="{6239D425-25DD-463F-A509-D322B2470AAA}" type="presOf" srcId="{337D8698-8706-42B9-B230-23132E66A411}" destId="{9EE3A81E-2B10-4D72-B341-47B0A604B6C2}" srcOrd="1" destOrd="0" presId="urn:microsoft.com/office/officeart/2005/8/layout/list1"/>
    <dgm:cxn modelId="{4C2E9EBD-5A8D-4FE9-B816-3EA3CC8B9213}" type="presOf" srcId="{FFE3C61C-EFED-42EB-A94B-5C090D526AAB}" destId="{AA031ED4-0767-4E3F-8393-702E52438F40}" srcOrd="1" destOrd="0" presId="urn:microsoft.com/office/officeart/2005/8/layout/list1"/>
    <dgm:cxn modelId="{AE8B21FE-8F3A-4711-B05B-F0BDCB6C2A68}" srcId="{93F2FCE9-AA2F-46C3-9850-8761823B31C7}" destId="{82A74E89-A0C8-4447-B71D-603D7DCE7AB5}" srcOrd="4" destOrd="0" parTransId="{75AED874-FFDE-4E01-8BBE-2676D3C479D6}" sibTransId="{F60D8CF3-F5FD-4130-AFC8-CE155755F95B}"/>
    <dgm:cxn modelId="{19000E31-EE58-4EAB-BEF6-43DD5848DE30}" type="presOf" srcId="{7A1BBBB4-FFFD-474B-96DA-C6ADC16B1C57}" destId="{E62D4336-9140-4577-B896-AFC3CDCCD186}" srcOrd="1" destOrd="0" presId="urn:microsoft.com/office/officeart/2005/8/layout/list1"/>
    <dgm:cxn modelId="{D3E5D5B7-46A6-4356-BAE5-9A53DD8DA449}" type="presOf" srcId="{93F2FCE9-AA2F-46C3-9850-8761823B31C7}" destId="{080E4FFB-0A4E-4B45-83AA-3FAE1E3E5DA7}" srcOrd="0" destOrd="0" presId="urn:microsoft.com/office/officeart/2005/8/layout/list1"/>
    <dgm:cxn modelId="{A0F57CFC-06B8-4B60-8422-E39A0085EA36}" type="presOf" srcId="{DF068E08-A065-423A-BFF0-5F15BB714E99}" destId="{D7172F4A-CE9D-4D5E-A94D-32E7F85FA979}" srcOrd="0" destOrd="0" presId="urn:microsoft.com/office/officeart/2005/8/layout/list1"/>
    <dgm:cxn modelId="{868E95D5-029D-428D-B950-6E4D84102E54}" srcId="{93F2FCE9-AA2F-46C3-9850-8761823B31C7}" destId="{7A1BBBB4-FFFD-474B-96DA-C6ADC16B1C57}" srcOrd="5" destOrd="0" parTransId="{1D3C3144-59C1-42FB-98AE-EAEA07D55D0C}" sibTransId="{9E6CFCC6-2DE5-4C06-8934-DFF246AA73E0}"/>
    <dgm:cxn modelId="{38E81CEA-6419-4AA0-BC05-2AD699B8FF61}" type="presOf" srcId="{337D8698-8706-42B9-B230-23132E66A411}" destId="{42B1CF54-32B9-496C-8B37-4C4793818F43}" srcOrd="0" destOrd="0" presId="urn:microsoft.com/office/officeart/2005/8/layout/list1"/>
    <dgm:cxn modelId="{C1A25803-833B-46DA-9EDB-09474F2134B2}" srcId="{93F2FCE9-AA2F-46C3-9850-8761823B31C7}" destId="{04510DB9-361D-418E-9944-E57F29C1A723}" srcOrd="3" destOrd="0" parTransId="{3F3F0DFC-6619-4D9A-819E-77A615FA0904}" sibTransId="{EF385460-0904-4DE9-AA9A-4EB325E37FA1}"/>
    <dgm:cxn modelId="{2B785B28-2B66-479E-ABA2-BA8CE8954969}" type="presOf" srcId="{DF068E08-A065-423A-BFF0-5F15BB714E99}" destId="{8EB55B2B-2F3C-4B9B-8888-87A75CFEE623}" srcOrd="1" destOrd="0" presId="urn:microsoft.com/office/officeart/2005/8/layout/list1"/>
    <dgm:cxn modelId="{73045067-6737-419E-83D0-71F8356F1272}" type="presParOf" srcId="{080E4FFB-0A4E-4B45-83AA-3FAE1E3E5DA7}" destId="{F2BD060F-F299-4A55-9E25-9BC3561E5552}" srcOrd="0" destOrd="0" presId="urn:microsoft.com/office/officeart/2005/8/layout/list1"/>
    <dgm:cxn modelId="{900F2BA2-296C-4DBC-8FD6-711176C87989}" type="presParOf" srcId="{F2BD060F-F299-4A55-9E25-9BC3561E5552}" destId="{D7172F4A-CE9D-4D5E-A94D-32E7F85FA979}" srcOrd="0" destOrd="0" presId="urn:microsoft.com/office/officeart/2005/8/layout/list1"/>
    <dgm:cxn modelId="{A4EF879A-861F-4298-825A-C537B1F0E9AC}" type="presParOf" srcId="{F2BD060F-F299-4A55-9E25-9BC3561E5552}" destId="{8EB55B2B-2F3C-4B9B-8888-87A75CFEE623}" srcOrd="1" destOrd="0" presId="urn:microsoft.com/office/officeart/2005/8/layout/list1"/>
    <dgm:cxn modelId="{B6B19072-4806-4397-B5B9-31DE5435630A}" type="presParOf" srcId="{080E4FFB-0A4E-4B45-83AA-3FAE1E3E5DA7}" destId="{8F1DA31E-4E14-45C1-973B-26B51BA11D93}" srcOrd="1" destOrd="0" presId="urn:microsoft.com/office/officeart/2005/8/layout/list1"/>
    <dgm:cxn modelId="{D514C4F8-D299-4684-94CA-E836F8513D16}" type="presParOf" srcId="{080E4FFB-0A4E-4B45-83AA-3FAE1E3E5DA7}" destId="{96252411-440F-42F8-B130-DAC1F092A771}" srcOrd="2" destOrd="0" presId="urn:microsoft.com/office/officeart/2005/8/layout/list1"/>
    <dgm:cxn modelId="{92D2E7E2-AF17-4600-958B-3BC2A6B8B4F8}" type="presParOf" srcId="{080E4FFB-0A4E-4B45-83AA-3FAE1E3E5DA7}" destId="{624434E2-FD3B-4D2C-B242-92335345267B}" srcOrd="3" destOrd="0" presId="urn:microsoft.com/office/officeart/2005/8/layout/list1"/>
    <dgm:cxn modelId="{18E3C037-1DC2-4727-A7A2-EC746FB36AB8}" type="presParOf" srcId="{080E4FFB-0A4E-4B45-83AA-3FAE1E3E5DA7}" destId="{61BDCAA0-05FF-4429-8F0E-BB47F5E51E3A}" srcOrd="4" destOrd="0" presId="urn:microsoft.com/office/officeart/2005/8/layout/list1"/>
    <dgm:cxn modelId="{7DE056C5-240D-4CEC-8B04-AC00F212F060}" type="presParOf" srcId="{61BDCAA0-05FF-4429-8F0E-BB47F5E51E3A}" destId="{F7D5A19E-AAD2-4E29-8CFF-0B7E56CD3F08}" srcOrd="0" destOrd="0" presId="urn:microsoft.com/office/officeart/2005/8/layout/list1"/>
    <dgm:cxn modelId="{A48E8ECE-8347-4E6F-B0DD-1EE60D250984}" type="presParOf" srcId="{61BDCAA0-05FF-4429-8F0E-BB47F5E51E3A}" destId="{640FE52F-006A-420D-BF51-7F703A4B3E6D}" srcOrd="1" destOrd="0" presId="urn:microsoft.com/office/officeart/2005/8/layout/list1"/>
    <dgm:cxn modelId="{0A16130A-4989-464F-ADAC-EE77F88A93B6}" type="presParOf" srcId="{080E4FFB-0A4E-4B45-83AA-3FAE1E3E5DA7}" destId="{493CF42A-0EE7-40CC-AD94-78DE1856D036}" srcOrd="5" destOrd="0" presId="urn:microsoft.com/office/officeart/2005/8/layout/list1"/>
    <dgm:cxn modelId="{EB30ECC1-47B1-444C-AABD-7E82D464625C}" type="presParOf" srcId="{080E4FFB-0A4E-4B45-83AA-3FAE1E3E5DA7}" destId="{BC2C603C-3E44-4A6B-B98A-4C34D2BFF1B7}" srcOrd="6" destOrd="0" presId="urn:microsoft.com/office/officeart/2005/8/layout/list1"/>
    <dgm:cxn modelId="{8A225030-9D0A-4AF3-825F-292CB5FFAE31}" type="presParOf" srcId="{080E4FFB-0A4E-4B45-83AA-3FAE1E3E5DA7}" destId="{364D28A0-E737-4D29-9D25-D06B282641DA}" srcOrd="7" destOrd="0" presId="urn:microsoft.com/office/officeart/2005/8/layout/list1"/>
    <dgm:cxn modelId="{3612AC7C-F8BD-492D-8BC8-3B4564F07D9A}" type="presParOf" srcId="{080E4FFB-0A4E-4B45-83AA-3FAE1E3E5DA7}" destId="{8901B75E-898A-452A-A451-9A72A58B5D53}" srcOrd="8" destOrd="0" presId="urn:microsoft.com/office/officeart/2005/8/layout/list1"/>
    <dgm:cxn modelId="{076DD819-DDFF-4A09-95B4-9C0BE33300CB}" type="presParOf" srcId="{8901B75E-898A-452A-A451-9A72A58B5D53}" destId="{42B1CF54-32B9-496C-8B37-4C4793818F43}" srcOrd="0" destOrd="0" presId="urn:microsoft.com/office/officeart/2005/8/layout/list1"/>
    <dgm:cxn modelId="{DE24A708-F804-463E-BE33-235A4983378C}" type="presParOf" srcId="{8901B75E-898A-452A-A451-9A72A58B5D53}" destId="{9EE3A81E-2B10-4D72-B341-47B0A604B6C2}" srcOrd="1" destOrd="0" presId="urn:microsoft.com/office/officeart/2005/8/layout/list1"/>
    <dgm:cxn modelId="{3015E981-A5D4-4B71-9635-F391701B9DCD}" type="presParOf" srcId="{080E4FFB-0A4E-4B45-83AA-3FAE1E3E5DA7}" destId="{0428E2EF-8420-4F18-9F86-667AD053F613}" srcOrd="9" destOrd="0" presId="urn:microsoft.com/office/officeart/2005/8/layout/list1"/>
    <dgm:cxn modelId="{F8AE44C7-E623-41A2-9018-EB0DFB2C907A}" type="presParOf" srcId="{080E4FFB-0A4E-4B45-83AA-3FAE1E3E5DA7}" destId="{4FCE0ABC-FBFC-4C96-8675-52DFEE226865}" srcOrd="10" destOrd="0" presId="urn:microsoft.com/office/officeart/2005/8/layout/list1"/>
    <dgm:cxn modelId="{A6E63C2E-E507-46F3-A4BA-395B7CBABEC9}" type="presParOf" srcId="{080E4FFB-0A4E-4B45-83AA-3FAE1E3E5DA7}" destId="{45D42F03-287D-4D27-A520-A87BFF00EEA7}" srcOrd="11" destOrd="0" presId="urn:microsoft.com/office/officeart/2005/8/layout/list1"/>
    <dgm:cxn modelId="{6463639A-400A-4B76-BF15-E4AE4634B792}" type="presParOf" srcId="{080E4FFB-0A4E-4B45-83AA-3FAE1E3E5DA7}" destId="{2F376E79-9242-4427-8273-E73634434100}" srcOrd="12" destOrd="0" presId="urn:microsoft.com/office/officeart/2005/8/layout/list1"/>
    <dgm:cxn modelId="{A862BBE6-6A82-4FA1-8695-31F4E3C7AA52}" type="presParOf" srcId="{2F376E79-9242-4427-8273-E73634434100}" destId="{687AE722-18A6-4A5C-98BB-3055D97AA2F9}" srcOrd="0" destOrd="0" presId="urn:microsoft.com/office/officeart/2005/8/layout/list1"/>
    <dgm:cxn modelId="{2469A2D7-4CE5-49CE-849D-ABD0D83AF4D7}" type="presParOf" srcId="{2F376E79-9242-4427-8273-E73634434100}" destId="{8C9AD111-445B-4E11-A3A1-7B674AF98929}" srcOrd="1" destOrd="0" presId="urn:microsoft.com/office/officeart/2005/8/layout/list1"/>
    <dgm:cxn modelId="{224B7904-8FF1-45C4-9483-33A8238A5241}" type="presParOf" srcId="{080E4FFB-0A4E-4B45-83AA-3FAE1E3E5DA7}" destId="{1F006894-78ED-4035-A474-3B48C9A50BC5}" srcOrd="13" destOrd="0" presId="urn:microsoft.com/office/officeart/2005/8/layout/list1"/>
    <dgm:cxn modelId="{46698F4C-BE1D-4B9D-A867-2C45763F493F}" type="presParOf" srcId="{080E4FFB-0A4E-4B45-83AA-3FAE1E3E5DA7}" destId="{6ADC6DFC-0B89-45F9-A6D7-7FBE22CD54B5}" srcOrd="14" destOrd="0" presId="urn:microsoft.com/office/officeart/2005/8/layout/list1"/>
    <dgm:cxn modelId="{758F1B30-DBB1-4066-A03E-BE0A957CBB22}" type="presParOf" srcId="{080E4FFB-0A4E-4B45-83AA-3FAE1E3E5DA7}" destId="{84ECBC66-DC9B-42DB-8473-90473F541523}" srcOrd="15" destOrd="0" presId="urn:microsoft.com/office/officeart/2005/8/layout/list1"/>
    <dgm:cxn modelId="{67D54E08-0A1B-481E-A1B9-2A96896677A2}" type="presParOf" srcId="{080E4FFB-0A4E-4B45-83AA-3FAE1E3E5DA7}" destId="{C708F9AD-818A-4CFB-9035-46B2A066A99F}" srcOrd="16" destOrd="0" presId="urn:microsoft.com/office/officeart/2005/8/layout/list1"/>
    <dgm:cxn modelId="{B984E7CE-41A6-4EF1-B639-190BB167908F}" type="presParOf" srcId="{C708F9AD-818A-4CFB-9035-46B2A066A99F}" destId="{5FA2ABDF-67C2-45DC-A6B8-A6EE67A177E6}" srcOrd="0" destOrd="0" presId="urn:microsoft.com/office/officeart/2005/8/layout/list1"/>
    <dgm:cxn modelId="{C23AE9CB-6943-43B3-B490-3A44539884FC}" type="presParOf" srcId="{C708F9AD-818A-4CFB-9035-46B2A066A99F}" destId="{512AE5E4-8226-4012-9474-DBB600EE076F}" srcOrd="1" destOrd="0" presId="urn:microsoft.com/office/officeart/2005/8/layout/list1"/>
    <dgm:cxn modelId="{A428322A-A9EA-42AD-849A-53A2C9241000}" type="presParOf" srcId="{080E4FFB-0A4E-4B45-83AA-3FAE1E3E5DA7}" destId="{3D99A7C6-2E56-4704-9F5E-3955C1771470}" srcOrd="17" destOrd="0" presId="urn:microsoft.com/office/officeart/2005/8/layout/list1"/>
    <dgm:cxn modelId="{E4FC2315-8246-41AF-A667-7277B82F2806}" type="presParOf" srcId="{080E4FFB-0A4E-4B45-83AA-3FAE1E3E5DA7}" destId="{399BB92D-7C87-4124-A6AC-F0FDFA1D2F05}" srcOrd="18" destOrd="0" presId="urn:microsoft.com/office/officeart/2005/8/layout/list1"/>
    <dgm:cxn modelId="{91CB33BC-46CD-4627-B755-73F7E7022C81}" type="presParOf" srcId="{080E4FFB-0A4E-4B45-83AA-3FAE1E3E5DA7}" destId="{EEC38C45-1F0A-4671-8B3D-B28429F4D744}" srcOrd="19" destOrd="0" presId="urn:microsoft.com/office/officeart/2005/8/layout/list1"/>
    <dgm:cxn modelId="{533C1F43-4DC2-49D9-86CC-A2C738FF2383}" type="presParOf" srcId="{080E4FFB-0A4E-4B45-83AA-3FAE1E3E5DA7}" destId="{7B410492-289C-476E-80A6-7111A98AEE29}" srcOrd="20" destOrd="0" presId="urn:microsoft.com/office/officeart/2005/8/layout/list1"/>
    <dgm:cxn modelId="{8D9F2595-0394-4320-9DD7-D0A0EE3919BD}" type="presParOf" srcId="{7B410492-289C-476E-80A6-7111A98AEE29}" destId="{6A958A94-E936-4D53-B624-67E3466CC485}" srcOrd="0" destOrd="0" presId="urn:microsoft.com/office/officeart/2005/8/layout/list1"/>
    <dgm:cxn modelId="{3F3EC5E3-2710-46C0-B6D5-9DEDEB911458}" type="presParOf" srcId="{7B410492-289C-476E-80A6-7111A98AEE29}" destId="{E62D4336-9140-4577-B896-AFC3CDCCD186}" srcOrd="1" destOrd="0" presId="urn:microsoft.com/office/officeart/2005/8/layout/list1"/>
    <dgm:cxn modelId="{CFEEB7B3-A18D-4186-89E1-F7A0196609DA}" type="presParOf" srcId="{080E4FFB-0A4E-4B45-83AA-3FAE1E3E5DA7}" destId="{A1B9CDE1-331C-42D5-8D23-089DD474C65C}" srcOrd="21" destOrd="0" presId="urn:microsoft.com/office/officeart/2005/8/layout/list1"/>
    <dgm:cxn modelId="{5F923C45-40D2-45A1-8692-B196397EBA44}" type="presParOf" srcId="{080E4FFB-0A4E-4B45-83AA-3FAE1E3E5DA7}" destId="{CB92BFA5-A650-4F4F-A31E-B75F00AFC507}" srcOrd="22" destOrd="0" presId="urn:microsoft.com/office/officeart/2005/8/layout/list1"/>
    <dgm:cxn modelId="{C0FC451C-EB99-4FEF-A81E-302DDA1D5952}" type="presParOf" srcId="{080E4FFB-0A4E-4B45-83AA-3FAE1E3E5DA7}" destId="{C1CF3CFA-7872-421D-B01A-70783EA46564}" srcOrd="23" destOrd="0" presId="urn:microsoft.com/office/officeart/2005/8/layout/list1"/>
    <dgm:cxn modelId="{D365FD27-0D67-4DEA-8B9C-7B769C034B26}" type="presParOf" srcId="{080E4FFB-0A4E-4B45-83AA-3FAE1E3E5DA7}" destId="{843D46FE-0ECA-4B60-9982-0C9E6BAE3972}" srcOrd="24" destOrd="0" presId="urn:microsoft.com/office/officeart/2005/8/layout/list1"/>
    <dgm:cxn modelId="{53054F6A-623A-43DF-9433-9F64F4EF1B45}" type="presParOf" srcId="{843D46FE-0ECA-4B60-9982-0C9E6BAE3972}" destId="{C79901DA-0DF6-419A-9EBA-73D5B1CFA5B6}" srcOrd="0" destOrd="0" presId="urn:microsoft.com/office/officeart/2005/8/layout/list1"/>
    <dgm:cxn modelId="{B6F56319-D5A7-49DB-B17D-D403FEB49AD9}" type="presParOf" srcId="{843D46FE-0ECA-4B60-9982-0C9E6BAE3972}" destId="{AA031ED4-0767-4E3F-8393-702E52438F40}" srcOrd="1" destOrd="0" presId="urn:microsoft.com/office/officeart/2005/8/layout/list1"/>
    <dgm:cxn modelId="{4F932B15-F75E-4B38-A3B3-7393CEB44980}" type="presParOf" srcId="{080E4FFB-0A4E-4B45-83AA-3FAE1E3E5DA7}" destId="{38A35488-4978-4E91-A6FD-FF75277D0008}" srcOrd="25" destOrd="0" presId="urn:microsoft.com/office/officeart/2005/8/layout/list1"/>
    <dgm:cxn modelId="{1A243D5F-FDFC-42C8-B11A-39CB6DA92861}" type="presParOf" srcId="{080E4FFB-0A4E-4B45-83AA-3FAE1E3E5DA7}" destId="{318CD3B9-AEDF-4B3C-84E9-40BE9864FAC7}" srcOrd="2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3775025-3E26-499C-B2B6-342FF20BACF2}" type="doc">
      <dgm:prSet loTypeId="urn:microsoft.com/office/officeart/2005/8/layout/arrow2" loCatId="process" qsTypeId="urn:microsoft.com/office/officeart/2005/8/quickstyle/simple1" qsCatId="simple" csTypeId="urn:microsoft.com/office/officeart/2005/8/colors/colorful4" csCatId="colorful" phldr="1"/>
      <dgm:spPr/>
    </dgm:pt>
    <dgm:pt modelId="{0B3B87F1-A352-4C56-B523-B58F5A870D7E}">
      <dgm:prSet phldrT="[نص]" custT="1"/>
      <dgm:spPr/>
      <dgm:t>
        <a:bodyPr/>
        <a:lstStyle/>
        <a:p>
          <a:pPr rtl="1"/>
          <a:r>
            <a:rPr lang="ar-SA" sz="2400" dirty="0" smtClean="0"/>
            <a:t>العالم </a:t>
          </a:r>
          <a:r>
            <a:rPr lang="ar-SA" sz="2400" dirty="0" err="1" smtClean="0"/>
            <a:t>ديجارين</a:t>
          </a:r>
          <a:endParaRPr lang="ar-SA" sz="2400" dirty="0"/>
        </a:p>
      </dgm:t>
    </dgm:pt>
    <dgm:pt modelId="{5525B2AE-4CED-4F04-BD4B-E3EA4C0AE9C0}" type="parTrans" cxnId="{4145BD37-0257-41D2-912E-26EE5CD2A348}">
      <dgm:prSet/>
      <dgm:spPr/>
      <dgm:t>
        <a:bodyPr/>
        <a:lstStyle/>
        <a:p>
          <a:pPr rtl="1"/>
          <a:endParaRPr lang="ar-SA"/>
        </a:p>
      </dgm:t>
    </dgm:pt>
    <dgm:pt modelId="{2D713A01-3E37-4703-B98D-D340E10C2934}" type="sibTrans" cxnId="{4145BD37-0257-41D2-912E-26EE5CD2A348}">
      <dgm:prSet/>
      <dgm:spPr/>
      <dgm:t>
        <a:bodyPr/>
        <a:lstStyle/>
        <a:p>
          <a:pPr rtl="1"/>
          <a:endParaRPr lang="ar-SA"/>
        </a:p>
      </dgm:t>
    </dgm:pt>
    <dgm:pt modelId="{64A441E7-06DA-4F6E-A804-5B52A0B45E4A}">
      <dgm:prSet phldrT="[نص]" custT="1"/>
      <dgm:spPr/>
      <dgm:t>
        <a:bodyPr/>
        <a:lstStyle/>
        <a:p>
          <a:pPr rtl="1"/>
          <a:r>
            <a:rPr lang="ar-SA" sz="2400" dirty="0" smtClean="0"/>
            <a:t>أعمال </a:t>
          </a:r>
          <a:r>
            <a:rPr lang="ar-SA" sz="2400" dirty="0" err="1" smtClean="0"/>
            <a:t>هينشيلود</a:t>
          </a:r>
          <a:endParaRPr lang="ar-SA" sz="2400" dirty="0"/>
        </a:p>
      </dgm:t>
    </dgm:pt>
    <dgm:pt modelId="{779F138F-3EAA-4E05-A5F3-24E27399CBA0}" type="parTrans" cxnId="{107CEDFF-A4EC-4BB5-821D-FB1D700A1AB3}">
      <dgm:prSet/>
      <dgm:spPr/>
      <dgm:t>
        <a:bodyPr/>
        <a:lstStyle/>
        <a:p>
          <a:pPr rtl="1"/>
          <a:endParaRPr lang="ar-SA"/>
        </a:p>
      </dgm:t>
    </dgm:pt>
    <dgm:pt modelId="{259B376C-127B-4A62-87FA-EB6449A6D6C7}" type="sibTrans" cxnId="{107CEDFF-A4EC-4BB5-821D-FB1D700A1AB3}">
      <dgm:prSet/>
      <dgm:spPr/>
      <dgm:t>
        <a:bodyPr/>
        <a:lstStyle/>
        <a:p>
          <a:pPr rtl="1"/>
          <a:endParaRPr lang="ar-SA"/>
        </a:p>
      </dgm:t>
    </dgm:pt>
    <dgm:pt modelId="{FBFFA5D1-0A22-451B-9177-26D99E17732F}">
      <dgm:prSet phldrT="[نص]" custT="1"/>
      <dgm:spPr/>
      <dgm:t>
        <a:bodyPr/>
        <a:lstStyle/>
        <a:p>
          <a:pPr rtl="1"/>
          <a:r>
            <a:rPr lang="ar-SA" sz="2400" dirty="0" err="1" smtClean="0"/>
            <a:t>صماويل</a:t>
          </a:r>
          <a:r>
            <a:rPr lang="ar-SA" sz="2400" dirty="0" smtClean="0"/>
            <a:t> </a:t>
          </a:r>
          <a:r>
            <a:rPr lang="ar-SA" sz="2400" dirty="0" err="1" smtClean="0"/>
            <a:t>اورتون</a:t>
          </a:r>
          <a:endParaRPr lang="ar-SA" sz="2400" dirty="0"/>
        </a:p>
      </dgm:t>
    </dgm:pt>
    <dgm:pt modelId="{6DBB90E5-A6E9-421B-9251-D9FBF0328FA8}" type="parTrans" cxnId="{86505068-60A2-42B4-9229-23DE975030A4}">
      <dgm:prSet/>
      <dgm:spPr/>
      <dgm:t>
        <a:bodyPr/>
        <a:lstStyle/>
        <a:p>
          <a:pPr rtl="1"/>
          <a:endParaRPr lang="ar-SA"/>
        </a:p>
      </dgm:t>
    </dgm:pt>
    <dgm:pt modelId="{4B604344-24C0-42EE-AC15-DBC0D32D8404}" type="sibTrans" cxnId="{86505068-60A2-42B4-9229-23DE975030A4}">
      <dgm:prSet/>
      <dgm:spPr/>
      <dgm:t>
        <a:bodyPr/>
        <a:lstStyle/>
        <a:p>
          <a:pPr rtl="1"/>
          <a:endParaRPr lang="ar-SA"/>
        </a:p>
      </dgm:t>
    </dgm:pt>
    <dgm:pt modelId="{C97901E5-0A28-418F-9A71-D658F6F12D15}" type="pres">
      <dgm:prSet presAssocID="{43775025-3E26-499C-B2B6-342FF20BACF2}" presName="arrowDiagram" presStyleCnt="0">
        <dgm:presLayoutVars>
          <dgm:chMax val="5"/>
          <dgm:dir/>
          <dgm:resizeHandles val="exact"/>
        </dgm:presLayoutVars>
      </dgm:prSet>
      <dgm:spPr/>
    </dgm:pt>
    <dgm:pt modelId="{C43AE68D-245B-44A2-B20A-1C2092BAB73C}" type="pres">
      <dgm:prSet presAssocID="{43775025-3E26-499C-B2B6-342FF20BACF2}" presName="arrow" presStyleLbl="bgShp" presStyleIdx="0" presStyleCnt="1"/>
      <dgm:spPr/>
    </dgm:pt>
    <dgm:pt modelId="{68ADAEEE-DAD7-49F1-903F-17F37A6F4E14}" type="pres">
      <dgm:prSet presAssocID="{43775025-3E26-499C-B2B6-342FF20BACF2}" presName="arrowDiagram3" presStyleCnt="0"/>
      <dgm:spPr/>
    </dgm:pt>
    <dgm:pt modelId="{0F0B731B-A50E-4B06-9103-21C4CE208CF7}" type="pres">
      <dgm:prSet presAssocID="{0B3B87F1-A352-4C56-B523-B58F5A870D7E}" presName="bullet3a" presStyleLbl="node1" presStyleIdx="0" presStyleCnt="3"/>
      <dgm:spPr/>
    </dgm:pt>
    <dgm:pt modelId="{F04A64DB-3CD5-4AD1-8AEE-5D2DD9D90AD4}" type="pres">
      <dgm:prSet presAssocID="{0B3B87F1-A352-4C56-B523-B58F5A870D7E}" presName="textBox3a" presStyleLbl="revTx" presStyleIdx="0" presStyleCnt="3">
        <dgm:presLayoutVars>
          <dgm:bulletEnabled val="1"/>
        </dgm:presLayoutVars>
      </dgm:prSet>
      <dgm:spPr/>
      <dgm:t>
        <a:bodyPr/>
        <a:lstStyle/>
        <a:p>
          <a:pPr rtl="1"/>
          <a:endParaRPr lang="ar-SA"/>
        </a:p>
      </dgm:t>
    </dgm:pt>
    <dgm:pt modelId="{FF9F0004-BE28-4869-A15A-DD6B64DA60CD}" type="pres">
      <dgm:prSet presAssocID="{64A441E7-06DA-4F6E-A804-5B52A0B45E4A}" presName="bullet3b" presStyleLbl="node1" presStyleIdx="1" presStyleCnt="3"/>
      <dgm:spPr/>
    </dgm:pt>
    <dgm:pt modelId="{791118AE-053F-4CAF-ADE4-7800A99F57DD}" type="pres">
      <dgm:prSet presAssocID="{64A441E7-06DA-4F6E-A804-5B52A0B45E4A}" presName="textBox3b" presStyleLbl="revTx" presStyleIdx="1" presStyleCnt="3">
        <dgm:presLayoutVars>
          <dgm:bulletEnabled val="1"/>
        </dgm:presLayoutVars>
      </dgm:prSet>
      <dgm:spPr/>
      <dgm:t>
        <a:bodyPr/>
        <a:lstStyle/>
        <a:p>
          <a:pPr rtl="1"/>
          <a:endParaRPr lang="ar-SA"/>
        </a:p>
      </dgm:t>
    </dgm:pt>
    <dgm:pt modelId="{444A20C9-25DD-467C-AF59-2B9BEE70DECD}" type="pres">
      <dgm:prSet presAssocID="{FBFFA5D1-0A22-451B-9177-26D99E17732F}" presName="bullet3c" presStyleLbl="node1" presStyleIdx="2" presStyleCnt="3"/>
      <dgm:spPr/>
    </dgm:pt>
    <dgm:pt modelId="{E372850A-0CBF-4770-9309-36BFF6FD8EE9}" type="pres">
      <dgm:prSet presAssocID="{FBFFA5D1-0A22-451B-9177-26D99E17732F}" presName="textBox3c" presStyleLbl="revTx" presStyleIdx="2" presStyleCnt="3">
        <dgm:presLayoutVars>
          <dgm:bulletEnabled val="1"/>
        </dgm:presLayoutVars>
      </dgm:prSet>
      <dgm:spPr/>
      <dgm:t>
        <a:bodyPr/>
        <a:lstStyle/>
        <a:p>
          <a:pPr rtl="1"/>
          <a:endParaRPr lang="ar-SA"/>
        </a:p>
      </dgm:t>
    </dgm:pt>
  </dgm:ptLst>
  <dgm:cxnLst>
    <dgm:cxn modelId="{95C6E389-8654-48AC-89F9-680DA9CDBE80}" type="presOf" srcId="{FBFFA5D1-0A22-451B-9177-26D99E17732F}" destId="{E372850A-0CBF-4770-9309-36BFF6FD8EE9}" srcOrd="0" destOrd="0" presId="urn:microsoft.com/office/officeart/2005/8/layout/arrow2"/>
    <dgm:cxn modelId="{86505068-60A2-42B4-9229-23DE975030A4}" srcId="{43775025-3E26-499C-B2B6-342FF20BACF2}" destId="{FBFFA5D1-0A22-451B-9177-26D99E17732F}" srcOrd="2" destOrd="0" parTransId="{6DBB90E5-A6E9-421B-9251-D9FBF0328FA8}" sibTransId="{4B604344-24C0-42EE-AC15-DBC0D32D8404}"/>
    <dgm:cxn modelId="{7C26DC04-EE6F-4087-8192-6BC8A5CE033A}" type="presOf" srcId="{0B3B87F1-A352-4C56-B523-B58F5A870D7E}" destId="{F04A64DB-3CD5-4AD1-8AEE-5D2DD9D90AD4}" srcOrd="0" destOrd="0" presId="urn:microsoft.com/office/officeart/2005/8/layout/arrow2"/>
    <dgm:cxn modelId="{4145BD37-0257-41D2-912E-26EE5CD2A348}" srcId="{43775025-3E26-499C-B2B6-342FF20BACF2}" destId="{0B3B87F1-A352-4C56-B523-B58F5A870D7E}" srcOrd="0" destOrd="0" parTransId="{5525B2AE-4CED-4F04-BD4B-E3EA4C0AE9C0}" sibTransId="{2D713A01-3E37-4703-B98D-D340E10C2934}"/>
    <dgm:cxn modelId="{E14CDE81-8F4A-43B1-B707-75E7F52C0480}" type="presOf" srcId="{43775025-3E26-499C-B2B6-342FF20BACF2}" destId="{C97901E5-0A28-418F-9A71-D658F6F12D15}" srcOrd="0" destOrd="0" presId="urn:microsoft.com/office/officeart/2005/8/layout/arrow2"/>
    <dgm:cxn modelId="{4771864B-F952-4654-90B0-B77D9520D149}" type="presOf" srcId="{64A441E7-06DA-4F6E-A804-5B52A0B45E4A}" destId="{791118AE-053F-4CAF-ADE4-7800A99F57DD}" srcOrd="0" destOrd="0" presId="urn:microsoft.com/office/officeart/2005/8/layout/arrow2"/>
    <dgm:cxn modelId="{107CEDFF-A4EC-4BB5-821D-FB1D700A1AB3}" srcId="{43775025-3E26-499C-B2B6-342FF20BACF2}" destId="{64A441E7-06DA-4F6E-A804-5B52A0B45E4A}" srcOrd="1" destOrd="0" parTransId="{779F138F-3EAA-4E05-A5F3-24E27399CBA0}" sibTransId="{259B376C-127B-4A62-87FA-EB6449A6D6C7}"/>
    <dgm:cxn modelId="{24FCEEB5-A94B-4938-8407-6ABFA02E5694}" type="presParOf" srcId="{C97901E5-0A28-418F-9A71-D658F6F12D15}" destId="{C43AE68D-245B-44A2-B20A-1C2092BAB73C}" srcOrd="0" destOrd="0" presId="urn:microsoft.com/office/officeart/2005/8/layout/arrow2"/>
    <dgm:cxn modelId="{DD77C8B3-449E-4A89-92ED-092F6CA037A4}" type="presParOf" srcId="{C97901E5-0A28-418F-9A71-D658F6F12D15}" destId="{68ADAEEE-DAD7-49F1-903F-17F37A6F4E14}" srcOrd="1" destOrd="0" presId="urn:microsoft.com/office/officeart/2005/8/layout/arrow2"/>
    <dgm:cxn modelId="{30074807-7782-4AD9-8BAF-BC5807B998D3}" type="presParOf" srcId="{68ADAEEE-DAD7-49F1-903F-17F37A6F4E14}" destId="{0F0B731B-A50E-4B06-9103-21C4CE208CF7}" srcOrd="0" destOrd="0" presId="urn:microsoft.com/office/officeart/2005/8/layout/arrow2"/>
    <dgm:cxn modelId="{F359384A-2B46-4225-9A55-2BC7E1DE90B0}" type="presParOf" srcId="{68ADAEEE-DAD7-49F1-903F-17F37A6F4E14}" destId="{F04A64DB-3CD5-4AD1-8AEE-5D2DD9D90AD4}" srcOrd="1" destOrd="0" presId="urn:microsoft.com/office/officeart/2005/8/layout/arrow2"/>
    <dgm:cxn modelId="{6F37CE62-14F7-41DD-B6AC-E55B818E37DC}" type="presParOf" srcId="{68ADAEEE-DAD7-49F1-903F-17F37A6F4E14}" destId="{FF9F0004-BE28-4869-A15A-DD6B64DA60CD}" srcOrd="2" destOrd="0" presId="urn:microsoft.com/office/officeart/2005/8/layout/arrow2"/>
    <dgm:cxn modelId="{8B5BBD14-87D0-40E8-A2A0-09C2E9DEE3A2}" type="presParOf" srcId="{68ADAEEE-DAD7-49F1-903F-17F37A6F4E14}" destId="{791118AE-053F-4CAF-ADE4-7800A99F57DD}" srcOrd="3" destOrd="0" presId="urn:microsoft.com/office/officeart/2005/8/layout/arrow2"/>
    <dgm:cxn modelId="{0DEB5149-2446-4A06-9644-F99B64E45666}" type="presParOf" srcId="{68ADAEEE-DAD7-49F1-903F-17F37A6F4E14}" destId="{444A20C9-25DD-467C-AF59-2B9BEE70DECD}" srcOrd="4" destOrd="0" presId="urn:microsoft.com/office/officeart/2005/8/layout/arrow2"/>
    <dgm:cxn modelId="{F54ED87B-4463-42B5-A994-D9F788882623}" type="presParOf" srcId="{68ADAEEE-DAD7-49F1-903F-17F37A6F4E14}" destId="{E372850A-0CBF-4770-9309-36BFF6FD8EE9}"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531F1F-13EE-462D-BAD2-5BA576A47997}">
      <dsp:nvSpPr>
        <dsp:cNvPr id="0" name=""/>
        <dsp:cNvSpPr/>
      </dsp:nvSpPr>
      <dsp:spPr>
        <a:xfrm>
          <a:off x="1899714" y="1614"/>
          <a:ext cx="2206208" cy="1445121"/>
        </a:xfrm>
        <a:prstGeom prst="ellipse">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t>مهارة القراءة</a:t>
          </a:r>
          <a:endParaRPr lang="ar-SA" sz="2400" kern="1200" dirty="0"/>
        </a:p>
      </dsp:txBody>
      <dsp:txXfrm>
        <a:off x="2222806" y="213247"/>
        <a:ext cx="1560024" cy="1021855"/>
      </dsp:txXfrm>
    </dsp:sp>
    <dsp:sp modelId="{DA434A51-A0C7-43BD-AE96-A0E79DA1E133}">
      <dsp:nvSpPr>
        <dsp:cNvPr id="0" name=""/>
        <dsp:cNvSpPr/>
      </dsp:nvSpPr>
      <dsp:spPr>
        <a:xfrm rot="2160000">
          <a:off x="3789444" y="1124354"/>
          <a:ext cx="199648" cy="487728"/>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a:off x="3795163" y="1204298"/>
        <a:ext cx="139754" cy="292636"/>
      </dsp:txXfrm>
    </dsp:sp>
    <dsp:sp modelId="{28C6DA1C-47E5-4F44-92F1-76576EAAA998}">
      <dsp:nvSpPr>
        <dsp:cNvPr id="0" name=""/>
        <dsp:cNvSpPr/>
      </dsp:nvSpPr>
      <dsp:spPr>
        <a:xfrm>
          <a:off x="3741700" y="1275749"/>
          <a:ext cx="2029629" cy="1445121"/>
        </a:xfrm>
        <a:prstGeom prst="ellipse">
          <a:avLst/>
        </a:prstGeom>
        <a:solidFill>
          <a:schemeClr val="accent5">
            <a:hueOff val="2970924"/>
            <a:satOff val="-15130"/>
            <a:lumOff val="279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t>قدرات حسية وادراكية</a:t>
          </a:r>
          <a:endParaRPr lang="ar-SA" sz="2400" kern="1200" dirty="0"/>
        </a:p>
      </dsp:txBody>
      <dsp:txXfrm>
        <a:off x="4038932" y="1487382"/>
        <a:ext cx="1435165" cy="1021855"/>
      </dsp:txXfrm>
    </dsp:sp>
    <dsp:sp modelId="{F97E493D-93F8-464F-98F0-1425CC04A92A}">
      <dsp:nvSpPr>
        <dsp:cNvPr id="0" name=""/>
        <dsp:cNvSpPr/>
      </dsp:nvSpPr>
      <dsp:spPr>
        <a:xfrm rot="6480000">
          <a:off x="4239757" y="2778644"/>
          <a:ext cx="367951" cy="487728"/>
        </a:xfrm>
        <a:prstGeom prst="rightArrow">
          <a:avLst>
            <a:gd name="adj1" fmla="val 60000"/>
            <a:gd name="adj2" fmla="val 50000"/>
          </a:avLst>
        </a:prstGeom>
        <a:solidFill>
          <a:schemeClr val="accent5">
            <a:hueOff val="2970924"/>
            <a:satOff val="-15130"/>
            <a:lumOff val="2794"/>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4312005" y="2823699"/>
        <a:ext cx="257566" cy="292636"/>
      </dsp:txXfrm>
    </dsp:sp>
    <dsp:sp modelId="{D21CA6B1-AB1B-409C-B746-819035A0B9F3}">
      <dsp:nvSpPr>
        <dsp:cNvPr id="0" name=""/>
        <dsp:cNvSpPr/>
      </dsp:nvSpPr>
      <dsp:spPr>
        <a:xfrm>
          <a:off x="3221201" y="3337344"/>
          <a:ext cx="1730922" cy="1445121"/>
        </a:xfrm>
        <a:prstGeom prst="ellipse">
          <a:avLst/>
        </a:prstGeom>
        <a:solidFill>
          <a:schemeClr val="accent5">
            <a:hueOff val="5941847"/>
            <a:satOff val="-30260"/>
            <a:lumOff val="558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t>قدرات فسيولوجية</a:t>
          </a:r>
          <a:endParaRPr lang="ar-SA" sz="2400" kern="1200" dirty="0"/>
        </a:p>
      </dsp:txBody>
      <dsp:txXfrm>
        <a:off x="3474689" y="3548977"/>
        <a:ext cx="1223946" cy="1021855"/>
      </dsp:txXfrm>
    </dsp:sp>
    <dsp:sp modelId="{9644DB2E-D495-4AEE-A38C-862C7A799427}">
      <dsp:nvSpPr>
        <dsp:cNvPr id="0" name=""/>
        <dsp:cNvSpPr/>
      </dsp:nvSpPr>
      <dsp:spPr>
        <a:xfrm rot="10800000">
          <a:off x="2786451" y="3816041"/>
          <a:ext cx="307223" cy="487728"/>
        </a:xfrm>
        <a:prstGeom prst="rightArrow">
          <a:avLst>
            <a:gd name="adj1" fmla="val 60000"/>
            <a:gd name="adj2" fmla="val 50000"/>
          </a:avLst>
        </a:prstGeom>
        <a:solidFill>
          <a:schemeClr val="accent5">
            <a:hueOff val="5941847"/>
            <a:satOff val="-30260"/>
            <a:lumOff val="5588"/>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2878618" y="3913587"/>
        <a:ext cx="215056" cy="292636"/>
      </dsp:txXfrm>
    </dsp:sp>
    <dsp:sp modelId="{6313E0B3-0940-4F5F-B6A6-60F08441293B}">
      <dsp:nvSpPr>
        <dsp:cNvPr id="0" name=""/>
        <dsp:cNvSpPr/>
      </dsp:nvSpPr>
      <dsp:spPr>
        <a:xfrm>
          <a:off x="1196413" y="3337344"/>
          <a:ext cx="1445121" cy="1445121"/>
        </a:xfrm>
        <a:prstGeom prst="ellipse">
          <a:avLst/>
        </a:prstGeom>
        <a:solidFill>
          <a:schemeClr val="accent5">
            <a:hueOff val="8912770"/>
            <a:satOff val="-45390"/>
            <a:lumOff val="838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1511300" rtl="1">
            <a:lnSpc>
              <a:spcPct val="90000"/>
            </a:lnSpc>
            <a:spcBef>
              <a:spcPct val="0"/>
            </a:spcBef>
            <a:spcAft>
              <a:spcPct val="35000"/>
            </a:spcAft>
          </a:pPr>
          <a:r>
            <a:rPr lang="ar-SA" sz="3400" kern="1200" dirty="0" smtClean="0"/>
            <a:t>قدرات معرفية</a:t>
          </a:r>
          <a:endParaRPr lang="ar-SA" sz="3400" kern="1200" dirty="0"/>
        </a:p>
      </dsp:txBody>
      <dsp:txXfrm>
        <a:off x="1408046" y="3548977"/>
        <a:ext cx="1021855" cy="1021855"/>
      </dsp:txXfrm>
    </dsp:sp>
    <dsp:sp modelId="{718F2470-A54F-4BAA-A933-B27144DD08D4}">
      <dsp:nvSpPr>
        <dsp:cNvPr id="0" name=""/>
        <dsp:cNvSpPr/>
      </dsp:nvSpPr>
      <dsp:spPr>
        <a:xfrm rot="15120000">
          <a:off x="1401645" y="2801921"/>
          <a:ext cx="375642" cy="487728"/>
        </a:xfrm>
        <a:prstGeom prst="rightArrow">
          <a:avLst>
            <a:gd name="adj1" fmla="val 60000"/>
            <a:gd name="adj2" fmla="val 50000"/>
          </a:avLst>
        </a:prstGeom>
        <a:solidFill>
          <a:schemeClr val="accent5">
            <a:hueOff val="8912770"/>
            <a:satOff val="-45390"/>
            <a:lumOff val="8381"/>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1475404" y="2953056"/>
        <a:ext cx="262949" cy="292636"/>
      </dsp:txXfrm>
    </dsp:sp>
    <dsp:sp modelId="{C56E8873-E99B-48D1-A483-F57123FDA5EC}">
      <dsp:nvSpPr>
        <dsp:cNvPr id="0" name=""/>
        <dsp:cNvSpPr/>
      </dsp:nvSpPr>
      <dsp:spPr>
        <a:xfrm>
          <a:off x="324669" y="1275749"/>
          <a:ext cx="1848902" cy="1445121"/>
        </a:xfrm>
        <a:prstGeom prst="ellipse">
          <a:avLst/>
        </a:prstGeom>
        <a:solidFill>
          <a:schemeClr val="accent5">
            <a:hueOff val="11883694"/>
            <a:satOff val="-60520"/>
            <a:lumOff val="1117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1511300" rtl="1">
            <a:lnSpc>
              <a:spcPct val="90000"/>
            </a:lnSpc>
            <a:spcBef>
              <a:spcPct val="0"/>
            </a:spcBef>
            <a:spcAft>
              <a:spcPct val="35000"/>
            </a:spcAft>
          </a:pPr>
          <a:r>
            <a:rPr lang="ar-SA" sz="3400" kern="1200" dirty="0" smtClean="0"/>
            <a:t>قدرات نطقية</a:t>
          </a:r>
          <a:endParaRPr lang="ar-SA" sz="3400" kern="1200" dirty="0"/>
        </a:p>
      </dsp:txBody>
      <dsp:txXfrm>
        <a:off x="595434" y="1487382"/>
        <a:ext cx="1307372" cy="1021855"/>
      </dsp:txXfrm>
    </dsp:sp>
    <dsp:sp modelId="{1ECF7AE0-516C-47E8-8FBA-6C348871C369}">
      <dsp:nvSpPr>
        <dsp:cNvPr id="0" name=""/>
        <dsp:cNvSpPr/>
      </dsp:nvSpPr>
      <dsp:spPr>
        <a:xfrm rot="19440000">
          <a:off x="1979431" y="1143418"/>
          <a:ext cx="221395" cy="487728"/>
        </a:xfrm>
        <a:prstGeom prst="rightArrow">
          <a:avLst>
            <a:gd name="adj1" fmla="val 60000"/>
            <a:gd name="adj2" fmla="val 50000"/>
          </a:avLst>
        </a:prstGeom>
        <a:solidFill>
          <a:schemeClr val="accent5">
            <a:hueOff val="11883694"/>
            <a:satOff val="-60520"/>
            <a:lumOff val="11175"/>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a:off x="1985773" y="1260484"/>
        <a:ext cx="154977" cy="29263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AE68D-245B-44A2-B20A-1C2092BAB73C}">
      <dsp:nvSpPr>
        <dsp:cNvPr id="0" name=""/>
        <dsp:cNvSpPr/>
      </dsp:nvSpPr>
      <dsp:spPr>
        <a:xfrm>
          <a:off x="0" y="175519"/>
          <a:ext cx="7272808" cy="4545505"/>
        </a:xfrm>
        <a:prstGeom prst="swooshArrow">
          <a:avLst>
            <a:gd name="adj1" fmla="val 25000"/>
            <a:gd name="adj2" fmla="val 2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0B731B-A50E-4B06-9103-21C4CE208CF7}">
      <dsp:nvSpPr>
        <dsp:cNvPr id="0" name=""/>
        <dsp:cNvSpPr/>
      </dsp:nvSpPr>
      <dsp:spPr>
        <a:xfrm>
          <a:off x="923646" y="3312827"/>
          <a:ext cx="189093" cy="189093"/>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4A64DB-3CD5-4AD1-8AEE-5D2DD9D90AD4}">
      <dsp:nvSpPr>
        <dsp:cNvPr id="0" name=""/>
        <dsp:cNvSpPr/>
      </dsp:nvSpPr>
      <dsp:spPr>
        <a:xfrm>
          <a:off x="1018193" y="3407373"/>
          <a:ext cx="1694564" cy="1313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196" tIns="0" rIns="0" bIns="0" numCol="1" spcCol="1270" anchor="t" anchorCtr="0">
          <a:noAutofit/>
        </a:bodyPr>
        <a:lstStyle/>
        <a:p>
          <a:pPr lvl="0" algn="l" defTabSz="1066800" rtl="1">
            <a:lnSpc>
              <a:spcPct val="90000"/>
            </a:lnSpc>
            <a:spcBef>
              <a:spcPct val="0"/>
            </a:spcBef>
            <a:spcAft>
              <a:spcPct val="35000"/>
            </a:spcAft>
          </a:pPr>
          <a:r>
            <a:rPr lang="ar-SA" sz="2400" kern="1200" dirty="0" err="1" smtClean="0"/>
            <a:t>ورنر</a:t>
          </a:r>
          <a:r>
            <a:rPr lang="ar-SA" sz="2400" kern="1200" dirty="0" smtClean="0"/>
            <a:t> وشتراوس</a:t>
          </a:r>
          <a:endParaRPr lang="ar-SA" sz="2400" kern="1200" dirty="0"/>
        </a:p>
      </dsp:txBody>
      <dsp:txXfrm>
        <a:off x="1018193" y="3407373"/>
        <a:ext cx="1694564" cy="1313650"/>
      </dsp:txXfrm>
    </dsp:sp>
    <dsp:sp modelId="{FF9F0004-BE28-4869-A15A-DD6B64DA60CD}">
      <dsp:nvSpPr>
        <dsp:cNvPr id="0" name=""/>
        <dsp:cNvSpPr/>
      </dsp:nvSpPr>
      <dsp:spPr>
        <a:xfrm>
          <a:off x="2592756" y="2077358"/>
          <a:ext cx="341821" cy="341821"/>
        </a:xfrm>
        <a:prstGeom prst="ellipse">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1118AE-053F-4CAF-ADE4-7800A99F57DD}">
      <dsp:nvSpPr>
        <dsp:cNvPr id="0" name=""/>
        <dsp:cNvSpPr/>
      </dsp:nvSpPr>
      <dsp:spPr>
        <a:xfrm>
          <a:off x="2763667" y="2248269"/>
          <a:ext cx="1745473" cy="24727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1124" tIns="0" rIns="0" bIns="0" numCol="1" spcCol="1270" anchor="t" anchorCtr="0">
          <a:noAutofit/>
        </a:bodyPr>
        <a:lstStyle/>
        <a:p>
          <a:pPr lvl="0" algn="l" defTabSz="1066800" rtl="1">
            <a:lnSpc>
              <a:spcPct val="90000"/>
            </a:lnSpc>
            <a:spcBef>
              <a:spcPct val="0"/>
            </a:spcBef>
            <a:spcAft>
              <a:spcPct val="35000"/>
            </a:spcAft>
          </a:pPr>
          <a:r>
            <a:rPr lang="ar-SA" sz="2400" kern="1200" dirty="0" smtClean="0"/>
            <a:t>صموئيل كيرك</a:t>
          </a:r>
          <a:endParaRPr lang="ar-SA" sz="2400" kern="1200" dirty="0"/>
        </a:p>
      </dsp:txBody>
      <dsp:txXfrm>
        <a:off x="2763667" y="2248269"/>
        <a:ext cx="1745473" cy="2472754"/>
      </dsp:txXfrm>
    </dsp:sp>
    <dsp:sp modelId="{444A20C9-25DD-467C-AF59-2B9BEE70DECD}">
      <dsp:nvSpPr>
        <dsp:cNvPr id="0" name=""/>
        <dsp:cNvSpPr/>
      </dsp:nvSpPr>
      <dsp:spPr>
        <a:xfrm>
          <a:off x="4600051" y="1325532"/>
          <a:ext cx="472732" cy="472732"/>
        </a:xfrm>
        <a:prstGeom prst="ellipse">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72850A-0CBF-4770-9309-36BFF6FD8EE9}">
      <dsp:nvSpPr>
        <dsp:cNvPr id="0" name=""/>
        <dsp:cNvSpPr/>
      </dsp:nvSpPr>
      <dsp:spPr>
        <a:xfrm>
          <a:off x="4836417" y="1561898"/>
          <a:ext cx="1745473" cy="3159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491" tIns="0" rIns="0" bIns="0" numCol="1" spcCol="1270" anchor="t" anchorCtr="0">
          <a:noAutofit/>
        </a:bodyPr>
        <a:lstStyle/>
        <a:p>
          <a:pPr lvl="0" algn="l" defTabSz="1066800" rtl="1">
            <a:lnSpc>
              <a:spcPct val="90000"/>
            </a:lnSpc>
            <a:spcBef>
              <a:spcPct val="0"/>
            </a:spcBef>
            <a:spcAft>
              <a:spcPct val="35000"/>
            </a:spcAft>
          </a:pPr>
          <a:r>
            <a:rPr lang="ar-SA" sz="2400" kern="1200" dirty="0" err="1" smtClean="0"/>
            <a:t>باتيمان</a:t>
          </a:r>
          <a:endParaRPr lang="ar-SA" sz="2400" kern="1200" dirty="0"/>
        </a:p>
      </dsp:txBody>
      <dsp:txXfrm>
        <a:off x="4836417" y="1561898"/>
        <a:ext cx="1745473" cy="315912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726C70-6056-4DEB-8E3E-5F420B786912}">
      <dsp:nvSpPr>
        <dsp:cNvPr id="0" name=""/>
        <dsp:cNvSpPr/>
      </dsp:nvSpPr>
      <dsp:spPr>
        <a:xfrm rot="5400000">
          <a:off x="1138583" y="893003"/>
          <a:ext cx="414753" cy="472182"/>
        </a:xfrm>
        <a:prstGeom prst="bentUpArrow">
          <a:avLst>
            <a:gd name="adj1" fmla="val 32840"/>
            <a:gd name="adj2" fmla="val 25000"/>
            <a:gd name="adj3" fmla="val 35780"/>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399061-7A7B-49DE-8DF3-5A9027C015F4}">
      <dsp:nvSpPr>
        <dsp:cNvPr id="0" name=""/>
        <dsp:cNvSpPr/>
      </dsp:nvSpPr>
      <dsp:spPr>
        <a:xfrm>
          <a:off x="124839" y="14343"/>
          <a:ext cx="2505918" cy="1326512"/>
        </a:xfrm>
        <a:prstGeom prst="roundRect">
          <a:avLst>
            <a:gd name="adj" fmla="val 166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t>المصطلح الاكثر عمومية صعوبات التعلم</a:t>
          </a:r>
          <a:endParaRPr lang="ar-SA" sz="2000" kern="1200" dirty="0"/>
        </a:p>
      </dsp:txBody>
      <dsp:txXfrm>
        <a:off x="189606" y="79110"/>
        <a:ext cx="2376384" cy="1196978"/>
      </dsp:txXfrm>
    </dsp:sp>
    <dsp:sp modelId="{CE2324E1-958D-4229-8950-44B2419CF702}">
      <dsp:nvSpPr>
        <dsp:cNvPr id="0" name=""/>
        <dsp:cNvSpPr/>
      </dsp:nvSpPr>
      <dsp:spPr>
        <a:xfrm>
          <a:off x="1726899" y="479851"/>
          <a:ext cx="507804" cy="395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r" defTabSz="1066800" rtl="1">
            <a:lnSpc>
              <a:spcPct val="90000"/>
            </a:lnSpc>
            <a:spcBef>
              <a:spcPct val="0"/>
            </a:spcBef>
            <a:spcAft>
              <a:spcPct val="15000"/>
            </a:spcAft>
            <a:buChar char="••"/>
          </a:pPr>
          <a:endParaRPr lang="ar-SA" sz="2400" kern="1200" dirty="0"/>
        </a:p>
      </dsp:txBody>
      <dsp:txXfrm>
        <a:off x="1726899" y="479851"/>
        <a:ext cx="507804" cy="395003"/>
      </dsp:txXfrm>
    </dsp:sp>
    <dsp:sp modelId="{8BFDE7CE-1572-410E-B2CE-6CFF768053C9}">
      <dsp:nvSpPr>
        <dsp:cNvPr id="0" name=""/>
        <dsp:cNvSpPr/>
      </dsp:nvSpPr>
      <dsp:spPr>
        <a:xfrm rot="5400000">
          <a:off x="2071939" y="1745288"/>
          <a:ext cx="414753" cy="472182"/>
        </a:xfrm>
        <a:prstGeom prst="bentUpArrow">
          <a:avLst>
            <a:gd name="adj1" fmla="val 32840"/>
            <a:gd name="adj2" fmla="val 25000"/>
            <a:gd name="adj3" fmla="val 35780"/>
          </a:avLst>
        </a:prstGeom>
        <a:solidFill>
          <a:schemeClr val="accent4">
            <a:tint val="50000"/>
            <a:hueOff val="-1510818"/>
            <a:satOff val="-2778"/>
            <a:lumOff val="40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BDC31F-3D07-41BB-8481-B25C252ABC04}">
      <dsp:nvSpPr>
        <dsp:cNvPr id="0" name=""/>
        <dsp:cNvSpPr/>
      </dsp:nvSpPr>
      <dsp:spPr>
        <a:xfrm>
          <a:off x="1327680" y="986616"/>
          <a:ext cx="1966949" cy="1086536"/>
        </a:xfrm>
        <a:prstGeom prst="roundRect">
          <a:avLst>
            <a:gd name="adj" fmla="val 16670"/>
          </a:avLst>
        </a:prstGeom>
        <a:solidFill>
          <a:schemeClr val="accent4">
            <a:hueOff val="-802584"/>
            <a:satOff val="9922"/>
            <a:lumOff val="-32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t>صعوبات التعلم اللغوية النمائية</a:t>
          </a:r>
          <a:endParaRPr lang="ar-SA" sz="2000" kern="1200" dirty="0"/>
        </a:p>
      </dsp:txBody>
      <dsp:txXfrm>
        <a:off x="1380730" y="1039666"/>
        <a:ext cx="1860849" cy="980436"/>
      </dsp:txXfrm>
    </dsp:sp>
    <dsp:sp modelId="{294BBCCB-9B22-498F-87BB-4B1B8D0A2A09}">
      <dsp:nvSpPr>
        <dsp:cNvPr id="0" name=""/>
        <dsp:cNvSpPr/>
      </dsp:nvSpPr>
      <dsp:spPr>
        <a:xfrm>
          <a:off x="2660255" y="1332136"/>
          <a:ext cx="507804" cy="395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marL="171450" lvl="1" indent="-171450" algn="r" defTabSz="755650" rtl="1">
            <a:lnSpc>
              <a:spcPct val="90000"/>
            </a:lnSpc>
            <a:spcBef>
              <a:spcPct val="0"/>
            </a:spcBef>
            <a:spcAft>
              <a:spcPct val="15000"/>
            </a:spcAft>
            <a:buChar char="••"/>
          </a:pPr>
          <a:endParaRPr lang="ar-SA" sz="1700" kern="1200" dirty="0"/>
        </a:p>
      </dsp:txBody>
      <dsp:txXfrm>
        <a:off x="2660255" y="1332136"/>
        <a:ext cx="507804" cy="395003"/>
      </dsp:txXfrm>
    </dsp:sp>
    <dsp:sp modelId="{2F4FEFE5-26E1-45E4-8914-5792F645B096}">
      <dsp:nvSpPr>
        <dsp:cNvPr id="0" name=""/>
        <dsp:cNvSpPr/>
      </dsp:nvSpPr>
      <dsp:spPr>
        <a:xfrm rot="5400000">
          <a:off x="3310249" y="2557787"/>
          <a:ext cx="414753" cy="472182"/>
        </a:xfrm>
        <a:prstGeom prst="bentUpArrow">
          <a:avLst>
            <a:gd name="adj1" fmla="val 32840"/>
            <a:gd name="adj2" fmla="val 25000"/>
            <a:gd name="adj3" fmla="val 35780"/>
          </a:avLst>
        </a:prstGeom>
        <a:solidFill>
          <a:schemeClr val="accent4">
            <a:tint val="50000"/>
            <a:hueOff val="-3021636"/>
            <a:satOff val="-5556"/>
            <a:lumOff val="80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6BE1C3-516E-430A-AEB9-D8EC4F0DFF74}">
      <dsp:nvSpPr>
        <dsp:cNvPr id="0" name=""/>
        <dsp:cNvSpPr/>
      </dsp:nvSpPr>
      <dsp:spPr>
        <a:xfrm>
          <a:off x="2530521" y="1834517"/>
          <a:ext cx="2037886" cy="1015731"/>
        </a:xfrm>
        <a:prstGeom prst="roundRect">
          <a:avLst>
            <a:gd name="adj" fmla="val 16670"/>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t>عمى الكلمة الخلقي</a:t>
          </a:r>
          <a:endParaRPr lang="ar-SA" sz="2000" kern="1200" dirty="0"/>
        </a:p>
      </dsp:txBody>
      <dsp:txXfrm>
        <a:off x="2580114" y="1884110"/>
        <a:ext cx="1938700" cy="916545"/>
      </dsp:txXfrm>
    </dsp:sp>
    <dsp:sp modelId="{683F2447-19EB-4C87-A0C6-3BA4C5975E02}">
      <dsp:nvSpPr>
        <dsp:cNvPr id="0" name=""/>
        <dsp:cNvSpPr/>
      </dsp:nvSpPr>
      <dsp:spPr>
        <a:xfrm>
          <a:off x="3898565" y="2144634"/>
          <a:ext cx="507804" cy="395003"/>
        </a:xfrm>
        <a:prstGeom prst="rect">
          <a:avLst/>
        </a:prstGeom>
        <a:noFill/>
        <a:ln>
          <a:noFill/>
        </a:ln>
        <a:effectLst/>
      </dsp:spPr>
      <dsp:style>
        <a:lnRef idx="0">
          <a:scrgbClr r="0" g="0" b="0"/>
        </a:lnRef>
        <a:fillRef idx="0">
          <a:scrgbClr r="0" g="0" b="0"/>
        </a:fillRef>
        <a:effectRef idx="0">
          <a:scrgbClr r="0" g="0" b="0"/>
        </a:effectRef>
        <a:fontRef idx="minor"/>
      </dsp:style>
    </dsp:sp>
    <dsp:sp modelId="{BD422FCD-F149-4675-A420-748737F6C07C}">
      <dsp:nvSpPr>
        <dsp:cNvPr id="0" name=""/>
        <dsp:cNvSpPr/>
      </dsp:nvSpPr>
      <dsp:spPr>
        <a:xfrm rot="5400000">
          <a:off x="4360833" y="3390564"/>
          <a:ext cx="414753" cy="472182"/>
        </a:xfrm>
        <a:prstGeom prst="bentUpArrow">
          <a:avLst>
            <a:gd name="adj1" fmla="val 32840"/>
            <a:gd name="adj2" fmla="val 25000"/>
            <a:gd name="adj3" fmla="val 35780"/>
          </a:avLst>
        </a:prstGeom>
        <a:solidFill>
          <a:schemeClr val="accent4">
            <a:tint val="50000"/>
            <a:hueOff val="-4532454"/>
            <a:satOff val="-8334"/>
            <a:lumOff val="120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490CF3-6B95-479B-A8AF-579AFACAA0DC}">
      <dsp:nvSpPr>
        <dsp:cNvPr id="0" name=""/>
        <dsp:cNvSpPr/>
      </dsp:nvSpPr>
      <dsp:spPr>
        <a:xfrm>
          <a:off x="3672409" y="2520281"/>
          <a:ext cx="1733373" cy="1056290"/>
        </a:xfrm>
        <a:prstGeom prst="roundRect">
          <a:avLst>
            <a:gd name="adj" fmla="val 16670"/>
          </a:avLst>
        </a:prstGeom>
        <a:solidFill>
          <a:schemeClr val="accent4">
            <a:hueOff val="-2407752"/>
            <a:satOff val="29768"/>
            <a:lumOff val="-97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t>عسر القراءة </a:t>
          </a:r>
          <a:r>
            <a:rPr lang="ar-SA" sz="2000" kern="1200" dirty="0" err="1" smtClean="0"/>
            <a:t>النمائي</a:t>
          </a:r>
          <a:r>
            <a:rPr lang="ar-SA" sz="2000" kern="1200" dirty="0" smtClean="0"/>
            <a:t>-إعاقة القراءة الخاصة </a:t>
          </a:r>
          <a:endParaRPr lang="ar-SA" sz="2000" kern="1200" dirty="0"/>
        </a:p>
      </dsp:txBody>
      <dsp:txXfrm>
        <a:off x="3723982" y="2571854"/>
        <a:ext cx="1630227" cy="953144"/>
      </dsp:txXfrm>
    </dsp:sp>
    <dsp:sp modelId="{06D5C41F-5223-4573-BAEB-E331202A6B68}">
      <dsp:nvSpPr>
        <dsp:cNvPr id="0" name=""/>
        <dsp:cNvSpPr/>
      </dsp:nvSpPr>
      <dsp:spPr>
        <a:xfrm>
          <a:off x="4949149" y="2977412"/>
          <a:ext cx="507804" cy="395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marL="171450" lvl="1" indent="-171450" algn="r" defTabSz="755650" rtl="1">
            <a:lnSpc>
              <a:spcPct val="90000"/>
            </a:lnSpc>
            <a:spcBef>
              <a:spcPct val="0"/>
            </a:spcBef>
            <a:spcAft>
              <a:spcPct val="15000"/>
            </a:spcAft>
            <a:buChar char="••"/>
          </a:pPr>
          <a:endParaRPr lang="ar-SA" sz="1700" kern="1200" dirty="0"/>
        </a:p>
      </dsp:txBody>
      <dsp:txXfrm>
        <a:off x="4949149" y="2977412"/>
        <a:ext cx="507804" cy="395003"/>
      </dsp:txXfrm>
    </dsp:sp>
    <dsp:sp modelId="{927EC518-8871-4382-8526-7DA9794205D4}">
      <dsp:nvSpPr>
        <dsp:cNvPr id="0" name=""/>
        <dsp:cNvSpPr/>
      </dsp:nvSpPr>
      <dsp:spPr>
        <a:xfrm>
          <a:off x="4936203" y="3479793"/>
          <a:ext cx="1397678" cy="970358"/>
        </a:xfrm>
        <a:prstGeom prst="roundRect">
          <a:avLst>
            <a:gd name="adj" fmla="val 16670"/>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t>صعوبات القراءة-عسر القراءة</a:t>
          </a:r>
          <a:endParaRPr lang="ar-SA" sz="2000" kern="1200" dirty="0"/>
        </a:p>
      </dsp:txBody>
      <dsp:txXfrm>
        <a:off x="4983580" y="3527170"/>
        <a:ext cx="1302924" cy="87560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726C70-6056-4DEB-8E3E-5F420B786912}">
      <dsp:nvSpPr>
        <dsp:cNvPr id="0" name=""/>
        <dsp:cNvSpPr/>
      </dsp:nvSpPr>
      <dsp:spPr>
        <a:xfrm rot="5400000">
          <a:off x="628297" y="735433"/>
          <a:ext cx="644294" cy="733506"/>
        </a:xfrm>
        <a:prstGeom prst="bentUpArrow">
          <a:avLst>
            <a:gd name="adj1" fmla="val 32840"/>
            <a:gd name="adj2" fmla="val 25000"/>
            <a:gd name="adj3" fmla="val 35780"/>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399061-7A7B-49DE-8DF3-5A9027C015F4}">
      <dsp:nvSpPr>
        <dsp:cNvPr id="0" name=""/>
        <dsp:cNvSpPr/>
      </dsp:nvSpPr>
      <dsp:spPr>
        <a:xfrm>
          <a:off x="1247" y="21220"/>
          <a:ext cx="1997314" cy="759193"/>
        </a:xfrm>
        <a:prstGeom prst="roundRect">
          <a:avLst>
            <a:gd name="adj" fmla="val 166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العوامل الجسمية</a:t>
          </a:r>
          <a:endParaRPr lang="ar-SA" sz="2400" kern="1200" dirty="0"/>
        </a:p>
      </dsp:txBody>
      <dsp:txXfrm>
        <a:off x="38314" y="58287"/>
        <a:ext cx="1923180" cy="685059"/>
      </dsp:txXfrm>
    </dsp:sp>
    <dsp:sp modelId="{CE2324E1-958D-4229-8950-44B2419CF702}">
      <dsp:nvSpPr>
        <dsp:cNvPr id="0" name=""/>
        <dsp:cNvSpPr/>
      </dsp:nvSpPr>
      <dsp:spPr>
        <a:xfrm>
          <a:off x="1542211" y="93626"/>
          <a:ext cx="788843" cy="613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r" defTabSz="1066800" rtl="1">
            <a:lnSpc>
              <a:spcPct val="90000"/>
            </a:lnSpc>
            <a:spcBef>
              <a:spcPct val="0"/>
            </a:spcBef>
            <a:spcAft>
              <a:spcPct val="15000"/>
            </a:spcAft>
            <a:buChar char="••"/>
          </a:pPr>
          <a:endParaRPr lang="ar-SA" sz="2400" kern="1200" dirty="0"/>
        </a:p>
      </dsp:txBody>
      <dsp:txXfrm>
        <a:off x="1542211" y="93626"/>
        <a:ext cx="788843" cy="613613"/>
      </dsp:txXfrm>
    </dsp:sp>
    <dsp:sp modelId="{8BFDE7CE-1572-410E-B2CE-6CFF768053C9}">
      <dsp:nvSpPr>
        <dsp:cNvPr id="0" name=""/>
        <dsp:cNvSpPr/>
      </dsp:nvSpPr>
      <dsp:spPr>
        <a:xfrm rot="5400000">
          <a:off x="2003701" y="1588259"/>
          <a:ext cx="644294" cy="733506"/>
        </a:xfrm>
        <a:prstGeom prst="bentUpArrow">
          <a:avLst>
            <a:gd name="adj1" fmla="val 32840"/>
            <a:gd name="adj2" fmla="val 25000"/>
            <a:gd name="adj3" fmla="val 35780"/>
          </a:avLst>
        </a:prstGeom>
        <a:solidFill>
          <a:schemeClr val="accent4">
            <a:tint val="50000"/>
            <a:hueOff val="-2266227"/>
            <a:satOff val="-4167"/>
            <a:lumOff val="60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BDC31F-3D07-41BB-8481-B25C252ABC04}">
      <dsp:nvSpPr>
        <dsp:cNvPr id="0" name=""/>
        <dsp:cNvSpPr/>
      </dsp:nvSpPr>
      <dsp:spPr>
        <a:xfrm>
          <a:off x="1078133" y="864965"/>
          <a:ext cx="2511507" cy="759193"/>
        </a:xfrm>
        <a:prstGeom prst="roundRect">
          <a:avLst>
            <a:gd name="adj" fmla="val 16670"/>
          </a:avLst>
        </a:prstGeom>
        <a:solidFill>
          <a:schemeClr val="accent4">
            <a:hueOff val="-1070112"/>
            <a:satOff val="13230"/>
            <a:lumOff val="-43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العوامل النفسية</a:t>
          </a:r>
          <a:endParaRPr lang="ar-SA" sz="2400" kern="1200" dirty="0"/>
        </a:p>
      </dsp:txBody>
      <dsp:txXfrm>
        <a:off x="1115200" y="902032"/>
        <a:ext cx="2437373" cy="685059"/>
      </dsp:txXfrm>
    </dsp:sp>
    <dsp:sp modelId="{294BBCCB-9B22-498F-87BB-4B1B8D0A2A09}">
      <dsp:nvSpPr>
        <dsp:cNvPr id="0" name=""/>
        <dsp:cNvSpPr/>
      </dsp:nvSpPr>
      <dsp:spPr>
        <a:xfrm>
          <a:off x="2917615" y="946452"/>
          <a:ext cx="788843" cy="613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228600" lvl="1" indent="-228600" algn="r" defTabSz="1155700" rtl="1">
            <a:lnSpc>
              <a:spcPct val="90000"/>
            </a:lnSpc>
            <a:spcBef>
              <a:spcPct val="0"/>
            </a:spcBef>
            <a:spcAft>
              <a:spcPct val="15000"/>
            </a:spcAft>
            <a:buChar char="••"/>
          </a:pPr>
          <a:endParaRPr lang="ar-SA" sz="2600" kern="1200" dirty="0"/>
        </a:p>
      </dsp:txBody>
      <dsp:txXfrm>
        <a:off x="2917615" y="946452"/>
        <a:ext cx="788843" cy="613613"/>
      </dsp:txXfrm>
    </dsp:sp>
    <dsp:sp modelId="{36911A35-3488-4E0B-86F5-4615B36B3991}">
      <dsp:nvSpPr>
        <dsp:cNvPr id="0" name=""/>
        <dsp:cNvSpPr/>
      </dsp:nvSpPr>
      <dsp:spPr>
        <a:xfrm rot="5400000">
          <a:off x="3116656" y="2441084"/>
          <a:ext cx="644294" cy="733506"/>
        </a:xfrm>
        <a:prstGeom prst="bentUpArrow">
          <a:avLst>
            <a:gd name="adj1" fmla="val 32840"/>
            <a:gd name="adj2" fmla="val 25000"/>
            <a:gd name="adj3" fmla="val 35780"/>
          </a:avLst>
        </a:prstGeom>
        <a:solidFill>
          <a:schemeClr val="accent4">
            <a:tint val="50000"/>
            <a:hueOff val="-4532454"/>
            <a:satOff val="-8334"/>
            <a:lumOff val="120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490CF3-6B95-479B-A8AF-579AFACAA0DC}">
      <dsp:nvSpPr>
        <dsp:cNvPr id="0" name=""/>
        <dsp:cNvSpPr/>
      </dsp:nvSpPr>
      <dsp:spPr>
        <a:xfrm>
          <a:off x="2237862" y="1726870"/>
          <a:ext cx="2500802" cy="759193"/>
        </a:xfrm>
        <a:prstGeom prst="roundRect">
          <a:avLst>
            <a:gd name="adj" fmla="val 16670"/>
          </a:avLst>
        </a:prstGeom>
        <a:solidFill>
          <a:schemeClr val="accent4">
            <a:hueOff val="-2140224"/>
            <a:satOff val="26460"/>
            <a:lumOff val="-86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العوامل الاجتماعية والاقتصادية</a:t>
          </a:r>
          <a:endParaRPr lang="ar-SA" sz="2400" kern="1200" dirty="0"/>
        </a:p>
      </dsp:txBody>
      <dsp:txXfrm>
        <a:off x="2274929" y="1763937"/>
        <a:ext cx="2426668" cy="685059"/>
      </dsp:txXfrm>
    </dsp:sp>
    <dsp:sp modelId="{66A68AC6-1940-4FA9-BA8B-03184FA39082}">
      <dsp:nvSpPr>
        <dsp:cNvPr id="0" name=""/>
        <dsp:cNvSpPr/>
      </dsp:nvSpPr>
      <dsp:spPr>
        <a:xfrm>
          <a:off x="4030570" y="1799277"/>
          <a:ext cx="788843" cy="613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228600" lvl="1" indent="-228600" algn="r" defTabSz="1155700" rtl="1">
            <a:lnSpc>
              <a:spcPct val="90000"/>
            </a:lnSpc>
            <a:spcBef>
              <a:spcPct val="0"/>
            </a:spcBef>
            <a:spcAft>
              <a:spcPct val="15000"/>
            </a:spcAft>
            <a:buChar char="••"/>
          </a:pPr>
          <a:endParaRPr lang="ar-SA" sz="2600" kern="1200" dirty="0"/>
        </a:p>
      </dsp:txBody>
      <dsp:txXfrm>
        <a:off x="4030570" y="1799277"/>
        <a:ext cx="788843" cy="613613"/>
      </dsp:txXfrm>
    </dsp:sp>
    <dsp:sp modelId="{4F44A8B7-0FF0-444F-9CC7-BEC9977CDE95}">
      <dsp:nvSpPr>
        <dsp:cNvPr id="0" name=""/>
        <dsp:cNvSpPr/>
      </dsp:nvSpPr>
      <dsp:spPr>
        <a:xfrm>
          <a:off x="3356170" y="2579695"/>
          <a:ext cx="2738582" cy="759193"/>
        </a:xfrm>
        <a:prstGeom prst="roundRect">
          <a:avLst>
            <a:gd name="adj" fmla="val 16670"/>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العوامل التربوية</a:t>
          </a:r>
          <a:endParaRPr lang="ar-SA" sz="2400" kern="1200" dirty="0"/>
        </a:p>
      </dsp:txBody>
      <dsp:txXfrm>
        <a:off x="3393237" y="2616762"/>
        <a:ext cx="2664448" cy="68505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AE68D-245B-44A2-B20A-1C2092BAB73C}">
      <dsp:nvSpPr>
        <dsp:cNvPr id="0" name=""/>
        <dsp:cNvSpPr/>
      </dsp:nvSpPr>
      <dsp:spPr>
        <a:xfrm>
          <a:off x="0" y="175519"/>
          <a:ext cx="7272808" cy="4545505"/>
        </a:xfrm>
        <a:prstGeom prst="swooshArrow">
          <a:avLst>
            <a:gd name="adj1" fmla="val 25000"/>
            <a:gd name="adj2" fmla="val 2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B36853-DFC7-46CE-91D5-B0964C1B0764}">
      <dsp:nvSpPr>
        <dsp:cNvPr id="0" name=""/>
        <dsp:cNvSpPr/>
      </dsp:nvSpPr>
      <dsp:spPr>
        <a:xfrm>
          <a:off x="716371" y="3555557"/>
          <a:ext cx="167274" cy="16727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967C9B-91C5-4ED7-AD68-0A2DE0BA750B}">
      <dsp:nvSpPr>
        <dsp:cNvPr id="0" name=""/>
        <dsp:cNvSpPr/>
      </dsp:nvSpPr>
      <dsp:spPr>
        <a:xfrm>
          <a:off x="800008" y="3639194"/>
          <a:ext cx="952737" cy="1081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635" tIns="0" rIns="0" bIns="0" numCol="1" spcCol="1270" anchor="t" anchorCtr="0">
          <a:noAutofit/>
        </a:bodyPr>
        <a:lstStyle/>
        <a:p>
          <a:pPr lvl="0" algn="l" defTabSz="1066800" rtl="1">
            <a:lnSpc>
              <a:spcPct val="90000"/>
            </a:lnSpc>
            <a:spcBef>
              <a:spcPct val="0"/>
            </a:spcBef>
            <a:spcAft>
              <a:spcPct val="35000"/>
            </a:spcAft>
          </a:pPr>
          <a:r>
            <a:rPr lang="ar-SA" sz="2400" kern="1200" dirty="0" smtClean="0"/>
            <a:t>ا</a:t>
          </a:r>
          <a:r>
            <a:rPr lang="ar-SA" sz="2000" kern="1200" dirty="0" smtClean="0"/>
            <a:t>لصعوبات</a:t>
          </a:r>
          <a:r>
            <a:rPr lang="ar-SA" sz="2400" kern="1200" dirty="0" smtClean="0"/>
            <a:t> البصرية</a:t>
          </a:r>
          <a:endParaRPr lang="ar-SA" sz="2400" kern="1200" dirty="0"/>
        </a:p>
      </dsp:txBody>
      <dsp:txXfrm>
        <a:off x="800008" y="3639194"/>
        <a:ext cx="952737" cy="1081830"/>
      </dsp:txXfrm>
    </dsp:sp>
    <dsp:sp modelId="{9EBE035C-CEEF-48A9-B6FD-A24DF6924AB9}">
      <dsp:nvSpPr>
        <dsp:cNvPr id="0" name=""/>
        <dsp:cNvSpPr/>
      </dsp:nvSpPr>
      <dsp:spPr>
        <a:xfrm>
          <a:off x="1621836" y="2685547"/>
          <a:ext cx="261821" cy="261821"/>
        </a:xfrm>
        <a:prstGeom prst="ellipse">
          <a:avLst/>
        </a:prstGeom>
        <a:solidFill>
          <a:schemeClr val="accent4">
            <a:hueOff val="-802584"/>
            <a:satOff val="9922"/>
            <a:lumOff val="-32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AD2317-6D19-4DA3-8C0E-C9F1E22FA28A}">
      <dsp:nvSpPr>
        <dsp:cNvPr id="0" name=""/>
        <dsp:cNvSpPr/>
      </dsp:nvSpPr>
      <dsp:spPr>
        <a:xfrm>
          <a:off x="1752746" y="2816457"/>
          <a:ext cx="1207286" cy="1904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734" tIns="0" rIns="0" bIns="0" numCol="1" spcCol="1270" anchor="t" anchorCtr="0">
          <a:noAutofit/>
        </a:bodyPr>
        <a:lstStyle/>
        <a:p>
          <a:pPr lvl="0" algn="l" defTabSz="1066800" rtl="1">
            <a:lnSpc>
              <a:spcPct val="90000"/>
            </a:lnSpc>
            <a:spcBef>
              <a:spcPct val="0"/>
            </a:spcBef>
            <a:spcAft>
              <a:spcPct val="35000"/>
            </a:spcAft>
          </a:pPr>
          <a:r>
            <a:rPr lang="ar-SA" sz="2400" kern="1200" dirty="0" smtClean="0"/>
            <a:t>الصعوبات السمعية</a:t>
          </a:r>
          <a:endParaRPr lang="ar-SA" sz="2400" kern="1200" dirty="0"/>
        </a:p>
      </dsp:txBody>
      <dsp:txXfrm>
        <a:off x="1752746" y="2816457"/>
        <a:ext cx="1207286" cy="1904566"/>
      </dsp:txXfrm>
    </dsp:sp>
    <dsp:sp modelId="{FC95FAC7-A036-496A-A7E6-BCE18E57EF2E}">
      <dsp:nvSpPr>
        <dsp:cNvPr id="0" name=""/>
        <dsp:cNvSpPr/>
      </dsp:nvSpPr>
      <dsp:spPr>
        <a:xfrm>
          <a:off x="2785485" y="1991903"/>
          <a:ext cx="349094" cy="349094"/>
        </a:xfrm>
        <a:prstGeom prst="ellipse">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B1784F-5940-4B6D-872B-C0C45523AE2F}">
      <dsp:nvSpPr>
        <dsp:cNvPr id="0" name=""/>
        <dsp:cNvSpPr/>
      </dsp:nvSpPr>
      <dsp:spPr>
        <a:xfrm>
          <a:off x="2960032" y="2166450"/>
          <a:ext cx="1403651" cy="2554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78" tIns="0" rIns="0" bIns="0" numCol="1" spcCol="1270" anchor="t" anchorCtr="0">
          <a:noAutofit/>
        </a:bodyPr>
        <a:lstStyle/>
        <a:p>
          <a:pPr lvl="0" algn="l" defTabSz="1066800" rtl="1">
            <a:lnSpc>
              <a:spcPct val="90000"/>
            </a:lnSpc>
            <a:spcBef>
              <a:spcPct val="0"/>
            </a:spcBef>
            <a:spcAft>
              <a:spcPct val="35000"/>
            </a:spcAft>
          </a:pPr>
          <a:r>
            <a:rPr lang="ar-SA" sz="2400" kern="1200" dirty="0" smtClean="0"/>
            <a:t>الكلام</a:t>
          </a:r>
          <a:endParaRPr lang="ar-SA" sz="2400" kern="1200" dirty="0"/>
        </a:p>
      </dsp:txBody>
      <dsp:txXfrm>
        <a:off x="2960032" y="2166450"/>
        <a:ext cx="1403651" cy="2554573"/>
      </dsp:txXfrm>
    </dsp:sp>
    <dsp:sp modelId="{F2CEED00-8D9A-444A-8E8A-867332BB6187}">
      <dsp:nvSpPr>
        <dsp:cNvPr id="0" name=""/>
        <dsp:cNvSpPr/>
      </dsp:nvSpPr>
      <dsp:spPr>
        <a:xfrm>
          <a:off x="4138227" y="1450079"/>
          <a:ext cx="450914" cy="450914"/>
        </a:xfrm>
        <a:prstGeom prst="ellipse">
          <a:avLst/>
        </a:prstGeom>
        <a:solidFill>
          <a:schemeClr val="accent4">
            <a:hueOff val="-2407752"/>
            <a:satOff val="29768"/>
            <a:lumOff val="-97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ADFB67-CBB0-4DEE-98C5-975000C8E758}">
      <dsp:nvSpPr>
        <dsp:cNvPr id="0" name=""/>
        <dsp:cNvSpPr/>
      </dsp:nvSpPr>
      <dsp:spPr>
        <a:xfrm>
          <a:off x="4363684" y="1675536"/>
          <a:ext cx="1454561" cy="30454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8930" tIns="0" rIns="0" bIns="0" numCol="1" spcCol="1270" anchor="t" anchorCtr="0">
          <a:noAutofit/>
        </a:bodyPr>
        <a:lstStyle/>
        <a:p>
          <a:pPr lvl="0" algn="l" defTabSz="1022350" rtl="1">
            <a:lnSpc>
              <a:spcPct val="90000"/>
            </a:lnSpc>
            <a:spcBef>
              <a:spcPct val="0"/>
            </a:spcBef>
            <a:spcAft>
              <a:spcPct val="35000"/>
            </a:spcAft>
          </a:pPr>
          <a:r>
            <a:rPr lang="ar-SA" sz="2300" kern="1200" dirty="0" smtClean="0"/>
            <a:t>السيطرة الجانبية والمختلطة والاضطراب الاتجاهي</a:t>
          </a:r>
          <a:endParaRPr lang="ar-SA" sz="2300" kern="1200" dirty="0"/>
        </a:p>
      </dsp:txBody>
      <dsp:txXfrm>
        <a:off x="4363684" y="1675536"/>
        <a:ext cx="1454561" cy="3045488"/>
      </dsp:txXfrm>
    </dsp:sp>
    <dsp:sp modelId="{35600CCA-A2E0-4D88-8971-C93F1CFE9C29}">
      <dsp:nvSpPr>
        <dsp:cNvPr id="0" name=""/>
        <dsp:cNvSpPr/>
      </dsp:nvSpPr>
      <dsp:spPr>
        <a:xfrm>
          <a:off x="5530970" y="1088256"/>
          <a:ext cx="574551" cy="574551"/>
        </a:xfrm>
        <a:prstGeom prst="ellipse">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617ED5-CD98-4C7B-B81E-E2C584C61A4C}">
      <dsp:nvSpPr>
        <dsp:cNvPr id="0" name=""/>
        <dsp:cNvSpPr/>
      </dsp:nvSpPr>
      <dsp:spPr>
        <a:xfrm>
          <a:off x="5818246" y="1375532"/>
          <a:ext cx="1454561" cy="33454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443" tIns="0" rIns="0" bIns="0" numCol="1" spcCol="1270" anchor="t" anchorCtr="0">
          <a:noAutofit/>
        </a:bodyPr>
        <a:lstStyle/>
        <a:p>
          <a:pPr lvl="0" algn="l" defTabSz="1022350" rtl="1">
            <a:lnSpc>
              <a:spcPct val="90000"/>
            </a:lnSpc>
            <a:spcBef>
              <a:spcPct val="0"/>
            </a:spcBef>
            <a:spcAft>
              <a:spcPct val="35000"/>
            </a:spcAft>
          </a:pPr>
          <a:r>
            <a:rPr lang="ar-SA" sz="2300" kern="1200" dirty="0" smtClean="0"/>
            <a:t>المشكلات العصبية</a:t>
          </a:r>
        </a:p>
        <a:p>
          <a:pPr lvl="0" algn="l" defTabSz="1022350" rtl="1">
            <a:lnSpc>
              <a:spcPct val="90000"/>
            </a:lnSpc>
            <a:spcBef>
              <a:spcPct val="0"/>
            </a:spcBef>
            <a:spcAft>
              <a:spcPct val="35000"/>
            </a:spcAft>
          </a:pPr>
          <a:r>
            <a:rPr lang="ar-SA" sz="2300" kern="1200" dirty="0" smtClean="0"/>
            <a:t>(عوامل جسمية أخرى)</a:t>
          </a:r>
          <a:endParaRPr lang="ar-SA" sz="2300" kern="1200" dirty="0"/>
        </a:p>
      </dsp:txBody>
      <dsp:txXfrm>
        <a:off x="5818246" y="1375532"/>
        <a:ext cx="1454561" cy="334549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252411-440F-42F8-B130-DAC1F092A771}">
      <dsp:nvSpPr>
        <dsp:cNvPr id="0" name=""/>
        <dsp:cNvSpPr/>
      </dsp:nvSpPr>
      <dsp:spPr>
        <a:xfrm>
          <a:off x="0" y="315752"/>
          <a:ext cx="6096000" cy="1164601"/>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B55B2B-2F3C-4B9B-8888-87A75CFEE623}">
      <dsp:nvSpPr>
        <dsp:cNvPr id="0" name=""/>
        <dsp:cNvSpPr/>
      </dsp:nvSpPr>
      <dsp:spPr>
        <a:xfrm>
          <a:off x="304800" y="657855"/>
          <a:ext cx="4267200" cy="617297"/>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المشكلات الانفعالية</a:t>
          </a:r>
          <a:endParaRPr lang="ar-SA" sz="2400" kern="1200" dirty="0"/>
        </a:p>
      </dsp:txBody>
      <dsp:txXfrm>
        <a:off x="334934" y="687989"/>
        <a:ext cx="4206932" cy="557029"/>
      </dsp:txXfrm>
    </dsp:sp>
    <dsp:sp modelId="{BC2C603C-3E44-4A6B-B98A-4C34D2BFF1B7}">
      <dsp:nvSpPr>
        <dsp:cNvPr id="0" name=""/>
        <dsp:cNvSpPr/>
      </dsp:nvSpPr>
      <dsp:spPr>
        <a:xfrm>
          <a:off x="0" y="1513696"/>
          <a:ext cx="6096000" cy="1178016"/>
        </a:xfrm>
        <a:prstGeom prst="rect">
          <a:avLst/>
        </a:prstGeom>
        <a:solidFill>
          <a:schemeClr val="lt1">
            <a:alpha val="90000"/>
            <a:hueOff val="0"/>
            <a:satOff val="0"/>
            <a:lumOff val="0"/>
            <a:alphaOff val="0"/>
          </a:schemeClr>
        </a:solidFill>
        <a:ln w="25400" cap="flat" cmpd="sng" algn="ctr">
          <a:solidFill>
            <a:schemeClr val="accent4">
              <a:hueOff val="-1605168"/>
              <a:satOff val="19845"/>
              <a:lumOff val="-6470"/>
              <a:alphaOff val="0"/>
            </a:schemeClr>
          </a:solidFill>
          <a:prstDash val="solid"/>
        </a:ln>
        <a:effectLst/>
      </dsp:spPr>
      <dsp:style>
        <a:lnRef idx="2">
          <a:scrgbClr r="0" g="0" b="0"/>
        </a:lnRef>
        <a:fillRef idx="1">
          <a:scrgbClr r="0" g="0" b="0"/>
        </a:fillRef>
        <a:effectRef idx="0">
          <a:scrgbClr r="0" g="0" b="0"/>
        </a:effectRef>
        <a:fontRef idx="minor"/>
      </dsp:style>
    </dsp:sp>
    <dsp:sp modelId="{640FE52F-006A-420D-BF51-7F703A4B3E6D}">
      <dsp:nvSpPr>
        <dsp:cNvPr id="0" name=""/>
        <dsp:cNvSpPr/>
      </dsp:nvSpPr>
      <dsp:spPr>
        <a:xfrm>
          <a:off x="304800" y="1831354"/>
          <a:ext cx="4267200" cy="641742"/>
        </a:xfrm>
        <a:prstGeom prst="roundRect">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الذكاء</a:t>
          </a:r>
          <a:endParaRPr lang="ar-SA" sz="2400" kern="1200" dirty="0"/>
        </a:p>
      </dsp:txBody>
      <dsp:txXfrm>
        <a:off x="336127" y="1862681"/>
        <a:ext cx="4204546" cy="579088"/>
      </dsp:txXfrm>
    </dsp:sp>
    <dsp:sp modelId="{4FCE0ABC-FBFC-4C96-8675-52DFEE226865}">
      <dsp:nvSpPr>
        <dsp:cNvPr id="0" name=""/>
        <dsp:cNvSpPr/>
      </dsp:nvSpPr>
      <dsp:spPr>
        <a:xfrm>
          <a:off x="0" y="2785018"/>
          <a:ext cx="6096000" cy="1003684"/>
        </a:xfrm>
        <a:prstGeom prst="rect">
          <a:avLst/>
        </a:prstGeom>
        <a:solidFill>
          <a:schemeClr val="lt1">
            <a:alpha val="90000"/>
            <a:hueOff val="0"/>
            <a:satOff val="0"/>
            <a:lumOff val="0"/>
            <a:alphaOff val="0"/>
          </a:schemeClr>
        </a:solidFill>
        <a:ln w="25400" cap="flat" cmpd="sng" algn="ctr">
          <a:solidFill>
            <a:schemeClr val="accent4">
              <a:hueOff val="-3210336"/>
              <a:satOff val="39690"/>
              <a:lumOff val="-12939"/>
              <a:alphaOff val="0"/>
            </a:schemeClr>
          </a:solidFill>
          <a:prstDash val="solid"/>
        </a:ln>
        <a:effectLst/>
      </dsp:spPr>
      <dsp:style>
        <a:lnRef idx="2">
          <a:scrgbClr r="0" g="0" b="0"/>
        </a:lnRef>
        <a:fillRef idx="1">
          <a:scrgbClr r="0" g="0" b="0"/>
        </a:fillRef>
        <a:effectRef idx="0">
          <a:scrgbClr r="0" g="0" b="0"/>
        </a:effectRef>
        <a:fontRef idx="minor"/>
      </dsp:style>
    </dsp:sp>
    <dsp:sp modelId="{9EE3A81E-2B10-4D72-B341-47B0A604B6C2}">
      <dsp:nvSpPr>
        <dsp:cNvPr id="0" name=""/>
        <dsp:cNvSpPr/>
      </dsp:nvSpPr>
      <dsp:spPr>
        <a:xfrm>
          <a:off x="304800" y="3042713"/>
          <a:ext cx="4267200" cy="701705"/>
        </a:xfrm>
        <a:prstGeom prst="roundRect">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مفهوم الذات</a:t>
          </a:r>
          <a:endParaRPr lang="ar-SA" sz="2400" kern="1200" dirty="0"/>
        </a:p>
      </dsp:txBody>
      <dsp:txXfrm>
        <a:off x="339054" y="3076967"/>
        <a:ext cx="4198692" cy="6331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726C70-6056-4DEB-8E3E-5F420B786912}">
      <dsp:nvSpPr>
        <dsp:cNvPr id="0" name=""/>
        <dsp:cNvSpPr/>
      </dsp:nvSpPr>
      <dsp:spPr>
        <a:xfrm rot="5400000">
          <a:off x="803867" y="981720"/>
          <a:ext cx="868247" cy="988468"/>
        </a:xfrm>
        <a:prstGeom prst="bentUpArrow">
          <a:avLst>
            <a:gd name="adj1" fmla="val 32840"/>
            <a:gd name="adj2" fmla="val 25000"/>
            <a:gd name="adj3" fmla="val 35780"/>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399061-7A7B-49DE-8DF3-5A9027C015F4}">
      <dsp:nvSpPr>
        <dsp:cNvPr id="0" name=""/>
        <dsp:cNvSpPr/>
      </dsp:nvSpPr>
      <dsp:spPr>
        <a:xfrm>
          <a:off x="573834" y="19251"/>
          <a:ext cx="1461617" cy="1023084"/>
        </a:xfrm>
        <a:prstGeom prst="roundRect">
          <a:avLst>
            <a:gd name="adj" fmla="val 166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المرحلة</a:t>
          </a:r>
          <a:r>
            <a:rPr lang="ar-SA" sz="2700" kern="1200" baseline="0" dirty="0" smtClean="0"/>
            <a:t> الاولى</a:t>
          </a:r>
          <a:endParaRPr lang="ar-SA" sz="2700" kern="1200" dirty="0"/>
        </a:p>
      </dsp:txBody>
      <dsp:txXfrm>
        <a:off x="623786" y="69203"/>
        <a:ext cx="1361713" cy="923180"/>
      </dsp:txXfrm>
    </dsp:sp>
    <dsp:sp modelId="{CE2324E1-958D-4229-8950-44B2419CF702}">
      <dsp:nvSpPr>
        <dsp:cNvPr id="0" name=""/>
        <dsp:cNvSpPr/>
      </dsp:nvSpPr>
      <dsp:spPr>
        <a:xfrm>
          <a:off x="2035452" y="116825"/>
          <a:ext cx="1063041" cy="8269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r" defTabSz="1066800" rtl="1">
            <a:lnSpc>
              <a:spcPct val="90000"/>
            </a:lnSpc>
            <a:spcBef>
              <a:spcPct val="0"/>
            </a:spcBef>
            <a:spcAft>
              <a:spcPct val="15000"/>
            </a:spcAft>
            <a:buChar char="••"/>
          </a:pPr>
          <a:endParaRPr lang="ar-SA" sz="2400" kern="1200" dirty="0"/>
        </a:p>
      </dsp:txBody>
      <dsp:txXfrm>
        <a:off x="2035452" y="116825"/>
        <a:ext cx="1063041" cy="826902"/>
      </dsp:txXfrm>
    </dsp:sp>
    <dsp:sp modelId="{8BFDE7CE-1572-410E-B2CE-6CFF768053C9}">
      <dsp:nvSpPr>
        <dsp:cNvPr id="0" name=""/>
        <dsp:cNvSpPr/>
      </dsp:nvSpPr>
      <dsp:spPr>
        <a:xfrm rot="5400000">
          <a:off x="2015703" y="2130982"/>
          <a:ext cx="868247" cy="988468"/>
        </a:xfrm>
        <a:prstGeom prst="bentUpArrow">
          <a:avLst>
            <a:gd name="adj1" fmla="val 32840"/>
            <a:gd name="adj2" fmla="val 25000"/>
            <a:gd name="adj3" fmla="val 35780"/>
          </a:avLst>
        </a:prstGeom>
        <a:solidFill>
          <a:schemeClr val="accent4">
            <a:tint val="50000"/>
            <a:hueOff val="-4532454"/>
            <a:satOff val="-8334"/>
            <a:lumOff val="120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BDC31F-3D07-41BB-8481-B25C252ABC04}">
      <dsp:nvSpPr>
        <dsp:cNvPr id="0" name=""/>
        <dsp:cNvSpPr/>
      </dsp:nvSpPr>
      <dsp:spPr>
        <a:xfrm>
          <a:off x="1785670" y="1168512"/>
          <a:ext cx="1461617" cy="1023084"/>
        </a:xfrm>
        <a:prstGeom prst="roundRect">
          <a:avLst>
            <a:gd name="adj" fmla="val 16670"/>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المرحلة الثانية</a:t>
          </a:r>
          <a:endParaRPr lang="ar-SA" sz="2700" kern="1200" dirty="0"/>
        </a:p>
      </dsp:txBody>
      <dsp:txXfrm>
        <a:off x="1835622" y="1218464"/>
        <a:ext cx="1361713" cy="923180"/>
      </dsp:txXfrm>
    </dsp:sp>
    <dsp:sp modelId="{294BBCCB-9B22-498F-87BB-4B1B8D0A2A09}">
      <dsp:nvSpPr>
        <dsp:cNvPr id="0" name=""/>
        <dsp:cNvSpPr/>
      </dsp:nvSpPr>
      <dsp:spPr>
        <a:xfrm>
          <a:off x="3247288" y="1266087"/>
          <a:ext cx="1063041" cy="8269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285750" lvl="1" indent="-285750" algn="r" defTabSz="1244600" rtl="1">
            <a:lnSpc>
              <a:spcPct val="90000"/>
            </a:lnSpc>
            <a:spcBef>
              <a:spcPct val="0"/>
            </a:spcBef>
            <a:spcAft>
              <a:spcPct val="15000"/>
            </a:spcAft>
            <a:buChar char="••"/>
          </a:pPr>
          <a:endParaRPr lang="ar-SA" sz="2800" kern="1200" dirty="0"/>
        </a:p>
      </dsp:txBody>
      <dsp:txXfrm>
        <a:off x="3247288" y="1266087"/>
        <a:ext cx="1063041" cy="826902"/>
      </dsp:txXfrm>
    </dsp:sp>
    <dsp:sp modelId="{9E490CF3-6B95-479B-A8AF-579AFACAA0DC}">
      <dsp:nvSpPr>
        <dsp:cNvPr id="0" name=""/>
        <dsp:cNvSpPr/>
      </dsp:nvSpPr>
      <dsp:spPr>
        <a:xfrm>
          <a:off x="2997506" y="2317774"/>
          <a:ext cx="1461617" cy="1023084"/>
        </a:xfrm>
        <a:prstGeom prst="roundRect">
          <a:avLst>
            <a:gd name="adj" fmla="val 16670"/>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المرحلة الثالثة</a:t>
          </a:r>
          <a:endParaRPr lang="ar-SA" sz="2700" kern="1200" dirty="0"/>
        </a:p>
      </dsp:txBody>
      <dsp:txXfrm>
        <a:off x="3047458" y="2367726"/>
        <a:ext cx="1361713" cy="923180"/>
      </dsp:txXfrm>
    </dsp:sp>
    <dsp:sp modelId="{53BFA01D-8E48-4105-8BC5-D5B20BB85BBD}">
      <dsp:nvSpPr>
        <dsp:cNvPr id="0" name=""/>
        <dsp:cNvSpPr/>
      </dsp:nvSpPr>
      <dsp:spPr>
        <a:xfrm>
          <a:off x="4459123" y="2415348"/>
          <a:ext cx="1063041" cy="8269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285750" lvl="1" indent="-285750" algn="r" defTabSz="1244600" rtl="1">
            <a:lnSpc>
              <a:spcPct val="90000"/>
            </a:lnSpc>
            <a:spcBef>
              <a:spcPct val="0"/>
            </a:spcBef>
            <a:spcAft>
              <a:spcPct val="15000"/>
            </a:spcAft>
            <a:buChar char="••"/>
          </a:pPr>
          <a:endParaRPr lang="ar-SA" sz="2800" kern="1200" dirty="0"/>
        </a:p>
      </dsp:txBody>
      <dsp:txXfrm>
        <a:off x="4459123" y="2415348"/>
        <a:ext cx="1063041" cy="8269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AE68D-245B-44A2-B20A-1C2092BAB73C}">
      <dsp:nvSpPr>
        <dsp:cNvPr id="0" name=""/>
        <dsp:cNvSpPr/>
      </dsp:nvSpPr>
      <dsp:spPr>
        <a:xfrm>
          <a:off x="0" y="175519"/>
          <a:ext cx="7272808" cy="4545505"/>
        </a:xfrm>
        <a:prstGeom prst="swooshArrow">
          <a:avLst>
            <a:gd name="adj1" fmla="val 25000"/>
            <a:gd name="adj2" fmla="val 2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0B731B-A50E-4B06-9103-21C4CE208CF7}">
      <dsp:nvSpPr>
        <dsp:cNvPr id="0" name=""/>
        <dsp:cNvSpPr/>
      </dsp:nvSpPr>
      <dsp:spPr>
        <a:xfrm>
          <a:off x="923646" y="3312827"/>
          <a:ext cx="189093" cy="189093"/>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4A64DB-3CD5-4AD1-8AEE-5D2DD9D90AD4}">
      <dsp:nvSpPr>
        <dsp:cNvPr id="0" name=""/>
        <dsp:cNvSpPr/>
      </dsp:nvSpPr>
      <dsp:spPr>
        <a:xfrm>
          <a:off x="1018193" y="3407373"/>
          <a:ext cx="1694564" cy="1313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196" tIns="0" rIns="0" bIns="0" numCol="1" spcCol="1270" anchor="t" anchorCtr="0">
          <a:noAutofit/>
        </a:bodyPr>
        <a:lstStyle/>
        <a:p>
          <a:pPr lvl="0" algn="l" defTabSz="1066800" rtl="1">
            <a:lnSpc>
              <a:spcPct val="90000"/>
            </a:lnSpc>
            <a:spcBef>
              <a:spcPct val="0"/>
            </a:spcBef>
            <a:spcAft>
              <a:spcPct val="35000"/>
            </a:spcAft>
          </a:pPr>
          <a:r>
            <a:rPr lang="ar-SA" sz="2400" kern="1200" dirty="0" smtClean="0"/>
            <a:t>المرحلة الكلية</a:t>
          </a:r>
          <a:endParaRPr lang="ar-SA" sz="2400" kern="1200" dirty="0"/>
        </a:p>
      </dsp:txBody>
      <dsp:txXfrm>
        <a:off x="1018193" y="3407373"/>
        <a:ext cx="1694564" cy="1313650"/>
      </dsp:txXfrm>
    </dsp:sp>
    <dsp:sp modelId="{FF9F0004-BE28-4869-A15A-DD6B64DA60CD}">
      <dsp:nvSpPr>
        <dsp:cNvPr id="0" name=""/>
        <dsp:cNvSpPr/>
      </dsp:nvSpPr>
      <dsp:spPr>
        <a:xfrm>
          <a:off x="2592756" y="2077358"/>
          <a:ext cx="341821" cy="341821"/>
        </a:xfrm>
        <a:prstGeom prst="ellipse">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1118AE-053F-4CAF-ADE4-7800A99F57DD}">
      <dsp:nvSpPr>
        <dsp:cNvPr id="0" name=""/>
        <dsp:cNvSpPr/>
      </dsp:nvSpPr>
      <dsp:spPr>
        <a:xfrm>
          <a:off x="2763667" y="2248269"/>
          <a:ext cx="1745473" cy="24727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1124" tIns="0" rIns="0" bIns="0" numCol="1" spcCol="1270" anchor="t" anchorCtr="0">
          <a:noAutofit/>
        </a:bodyPr>
        <a:lstStyle/>
        <a:p>
          <a:pPr lvl="0" algn="l" defTabSz="1066800" rtl="1">
            <a:lnSpc>
              <a:spcPct val="90000"/>
            </a:lnSpc>
            <a:spcBef>
              <a:spcPct val="0"/>
            </a:spcBef>
            <a:spcAft>
              <a:spcPct val="35000"/>
            </a:spcAft>
          </a:pPr>
          <a:r>
            <a:rPr lang="ar-SA" sz="2400" kern="1200" dirty="0" smtClean="0"/>
            <a:t>مرحلة التحليل والتركيب</a:t>
          </a:r>
          <a:endParaRPr lang="ar-SA" sz="2400" kern="1200" dirty="0"/>
        </a:p>
      </dsp:txBody>
      <dsp:txXfrm>
        <a:off x="2763667" y="2248269"/>
        <a:ext cx="1745473" cy="2472754"/>
      </dsp:txXfrm>
    </dsp:sp>
    <dsp:sp modelId="{444A20C9-25DD-467C-AF59-2B9BEE70DECD}">
      <dsp:nvSpPr>
        <dsp:cNvPr id="0" name=""/>
        <dsp:cNvSpPr/>
      </dsp:nvSpPr>
      <dsp:spPr>
        <a:xfrm>
          <a:off x="4600051" y="1325532"/>
          <a:ext cx="472732" cy="472732"/>
        </a:xfrm>
        <a:prstGeom prst="ellipse">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72850A-0CBF-4770-9309-36BFF6FD8EE9}">
      <dsp:nvSpPr>
        <dsp:cNvPr id="0" name=""/>
        <dsp:cNvSpPr/>
      </dsp:nvSpPr>
      <dsp:spPr>
        <a:xfrm>
          <a:off x="4836417" y="1561898"/>
          <a:ext cx="1745473" cy="3159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491" tIns="0" rIns="0" bIns="0" numCol="1" spcCol="1270" anchor="t" anchorCtr="0">
          <a:noAutofit/>
        </a:bodyPr>
        <a:lstStyle/>
        <a:p>
          <a:pPr lvl="0" algn="l" defTabSz="1066800" rtl="1">
            <a:lnSpc>
              <a:spcPct val="90000"/>
            </a:lnSpc>
            <a:spcBef>
              <a:spcPct val="0"/>
            </a:spcBef>
            <a:spcAft>
              <a:spcPct val="35000"/>
            </a:spcAft>
          </a:pPr>
          <a:r>
            <a:rPr lang="ar-SA" sz="2400" kern="1200" dirty="0" smtClean="0"/>
            <a:t>مرحلة القراءة الناضجة</a:t>
          </a:r>
          <a:endParaRPr lang="ar-SA" sz="2400" kern="1200" dirty="0"/>
        </a:p>
      </dsp:txBody>
      <dsp:txXfrm>
        <a:off x="4836417" y="1561898"/>
        <a:ext cx="1745473" cy="31591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252411-440F-42F8-B130-DAC1F092A771}">
      <dsp:nvSpPr>
        <dsp:cNvPr id="0" name=""/>
        <dsp:cNvSpPr/>
      </dsp:nvSpPr>
      <dsp:spPr>
        <a:xfrm>
          <a:off x="0" y="313447"/>
          <a:ext cx="6096000" cy="5040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B55B2B-2F3C-4B9B-8888-87A75CFEE623}">
      <dsp:nvSpPr>
        <dsp:cNvPr id="0" name=""/>
        <dsp:cNvSpPr/>
      </dsp:nvSpPr>
      <dsp:spPr>
        <a:xfrm>
          <a:off x="304800" y="18247"/>
          <a:ext cx="4267200" cy="5904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الفونولوجي </a:t>
          </a:r>
          <a:r>
            <a:rPr lang="ar-SA" sz="2400" kern="1200" dirty="0" err="1" smtClean="0"/>
            <a:t>والارثوجرافي</a:t>
          </a:r>
          <a:endParaRPr lang="ar-SA" sz="2400" kern="1200" dirty="0"/>
        </a:p>
      </dsp:txBody>
      <dsp:txXfrm>
        <a:off x="333621" y="47068"/>
        <a:ext cx="4209558" cy="532758"/>
      </dsp:txXfrm>
    </dsp:sp>
    <dsp:sp modelId="{BC2C603C-3E44-4A6B-B98A-4C34D2BFF1B7}">
      <dsp:nvSpPr>
        <dsp:cNvPr id="0" name=""/>
        <dsp:cNvSpPr/>
      </dsp:nvSpPr>
      <dsp:spPr>
        <a:xfrm>
          <a:off x="0" y="1220648"/>
          <a:ext cx="6096000" cy="504000"/>
        </a:xfrm>
        <a:prstGeom prst="rect">
          <a:avLst/>
        </a:prstGeom>
        <a:solidFill>
          <a:schemeClr val="lt1">
            <a:alpha val="90000"/>
            <a:hueOff val="0"/>
            <a:satOff val="0"/>
            <a:lumOff val="0"/>
            <a:alphaOff val="0"/>
          </a:schemeClr>
        </a:solidFill>
        <a:ln w="25400" cap="flat" cmpd="sng" algn="ctr">
          <a:solidFill>
            <a:schemeClr val="accent4">
              <a:hueOff val="-802584"/>
              <a:satOff val="9922"/>
              <a:lumOff val="-3235"/>
              <a:alphaOff val="0"/>
            </a:schemeClr>
          </a:solidFill>
          <a:prstDash val="solid"/>
        </a:ln>
        <a:effectLst/>
      </dsp:spPr>
      <dsp:style>
        <a:lnRef idx="2">
          <a:scrgbClr r="0" g="0" b="0"/>
        </a:lnRef>
        <a:fillRef idx="1">
          <a:scrgbClr r="0" g="0" b="0"/>
        </a:fillRef>
        <a:effectRef idx="0">
          <a:scrgbClr r="0" g="0" b="0"/>
        </a:effectRef>
        <a:fontRef idx="minor"/>
      </dsp:style>
    </dsp:sp>
    <dsp:sp modelId="{640FE52F-006A-420D-BF51-7F703A4B3E6D}">
      <dsp:nvSpPr>
        <dsp:cNvPr id="0" name=""/>
        <dsp:cNvSpPr/>
      </dsp:nvSpPr>
      <dsp:spPr>
        <a:xfrm>
          <a:off x="304800" y="925447"/>
          <a:ext cx="4267200" cy="590400"/>
        </a:xfrm>
        <a:prstGeom prst="roundRect">
          <a:avLst/>
        </a:prstGeom>
        <a:solidFill>
          <a:schemeClr val="accent4">
            <a:hueOff val="-802584"/>
            <a:satOff val="9922"/>
            <a:lumOff val="-32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القدرات العقلية والقدرة على تعلم القراءة</a:t>
          </a:r>
          <a:endParaRPr lang="ar-SA" sz="2400" kern="1200" dirty="0"/>
        </a:p>
      </dsp:txBody>
      <dsp:txXfrm>
        <a:off x="333621" y="954268"/>
        <a:ext cx="4209558" cy="532758"/>
      </dsp:txXfrm>
    </dsp:sp>
    <dsp:sp modelId="{4FCE0ABC-FBFC-4C96-8675-52DFEE226865}">
      <dsp:nvSpPr>
        <dsp:cNvPr id="0" name=""/>
        <dsp:cNvSpPr/>
      </dsp:nvSpPr>
      <dsp:spPr>
        <a:xfrm>
          <a:off x="0" y="2127848"/>
          <a:ext cx="6096000" cy="504000"/>
        </a:xfrm>
        <a:prstGeom prst="rect">
          <a:avLst/>
        </a:prstGeom>
        <a:solidFill>
          <a:schemeClr val="lt1">
            <a:alpha val="90000"/>
            <a:hueOff val="0"/>
            <a:satOff val="0"/>
            <a:lumOff val="0"/>
            <a:alphaOff val="0"/>
          </a:schemeClr>
        </a:solidFill>
        <a:ln w="25400" cap="flat" cmpd="sng" algn="ctr">
          <a:solidFill>
            <a:schemeClr val="accent4">
              <a:hueOff val="-1605168"/>
              <a:satOff val="19845"/>
              <a:lumOff val="-6470"/>
              <a:alphaOff val="0"/>
            </a:schemeClr>
          </a:solidFill>
          <a:prstDash val="solid"/>
        </a:ln>
        <a:effectLst/>
      </dsp:spPr>
      <dsp:style>
        <a:lnRef idx="2">
          <a:scrgbClr r="0" g="0" b="0"/>
        </a:lnRef>
        <a:fillRef idx="1">
          <a:scrgbClr r="0" g="0" b="0"/>
        </a:fillRef>
        <a:effectRef idx="0">
          <a:scrgbClr r="0" g="0" b="0"/>
        </a:effectRef>
        <a:fontRef idx="minor"/>
      </dsp:style>
    </dsp:sp>
    <dsp:sp modelId="{9EE3A81E-2B10-4D72-B341-47B0A604B6C2}">
      <dsp:nvSpPr>
        <dsp:cNvPr id="0" name=""/>
        <dsp:cNvSpPr/>
      </dsp:nvSpPr>
      <dsp:spPr>
        <a:xfrm>
          <a:off x="304800" y="1832648"/>
          <a:ext cx="4267200" cy="590400"/>
        </a:xfrm>
        <a:prstGeom prst="roundRect">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المهارات الادراكية في المرحلة الاولى</a:t>
          </a:r>
          <a:endParaRPr lang="ar-SA" sz="2400" kern="1200" dirty="0"/>
        </a:p>
      </dsp:txBody>
      <dsp:txXfrm>
        <a:off x="333621" y="1861469"/>
        <a:ext cx="4209558" cy="532758"/>
      </dsp:txXfrm>
    </dsp:sp>
    <dsp:sp modelId="{6ADC6DFC-0B89-45F9-A6D7-7FBE22CD54B5}">
      <dsp:nvSpPr>
        <dsp:cNvPr id="0" name=""/>
        <dsp:cNvSpPr/>
      </dsp:nvSpPr>
      <dsp:spPr>
        <a:xfrm>
          <a:off x="0" y="3035048"/>
          <a:ext cx="6096000" cy="504000"/>
        </a:xfrm>
        <a:prstGeom prst="rect">
          <a:avLst/>
        </a:prstGeom>
        <a:solidFill>
          <a:schemeClr val="lt1">
            <a:alpha val="90000"/>
            <a:hueOff val="0"/>
            <a:satOff val="0"/>
            <a:lumOff val="0"/>
            <a:alphaOff val="0"/>
          </a:schemeClr>
        </a:solidFill>
        <a:ln w="25400" cap="flat" cmpd="sng" algn="ctr">
          <a:solidFill>
            <a:schemeClr val="accent4">
              <a:hueOff val="-2407752"/>
              <a:satOff val="29768"/>
              <a:lumOff val="-9704"/>
              <a:alphaOff val="0"/>
            </a:schemeClr>
          </a:solidFill>
          <a:prstDash val="solid"/>
        </a:ln>
        <a:effectLst/>
      </dsp:spPr>
      <dsp:style>
        <a:lnRef idx="2">
          <a:scrgbClr r="0" g="0" b="0"/>
        </a:lnRef>
        <a:fillRef idx="1">
          <a:scrgbClr r="0" g="0" b="0"/>
        </a:fillRef>
        <a:effectRef idx="0">
          <a:scrgbClr r="0" g="0" b="0"/>
        </a:effectRef>
        <a:fontRef idx="minor"/>
      </dsp:style>
    </dsp:sp>
    <dsp:sp modelId="{8C9AD111-445B-4E11-A3A1-7B674AF98929}">
      <dsp:nvSpPr>
        <dsp:cNvPr id="0" name=""/>
        <dsp:cNvSpPr/>
      </dsp:nvSpPr>
      <dsp:spPr>
        <a:xfrm>
          <a:off x="304800" y="2739848"/>
          <a:ext cx="4267200" cy="590400"/>
        </a:xfrm>
        <a:prstGeom prst="roundRect">
          <a:avLst/>
        </a:prstGeom>
        <a:solidFill>
          <a:schemeClr val="accent4">
            <a:hueOff val="-2407752"/>
            <a:satOff val="29768"/>
            <a:lumOff val="-97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89000" rtl="1">
            <a:lnSpc>
              <a:spcPct val="90000"/>
            </a:lnSpc>
            <a:spcBef>
              <a:spcPct val="0"/>
            </a:spcBef>
            <a:spcAft>
              <a:spcPct val="35000"/>
            </a:spcAft>
          </a:pPr>
          <a:r>
            <a:rPr lang="ar-SA" sz="2000" kern="1200" dirty="0" smtClean="0"/>
            <a:t>المهارات الادراكية في المرحلة الثانية</a:t>
          </a:r>
          <a:endParaRPr lang="ar-SA" sz="2000" kern="1200" dirty="0"/>
        </a:p>
      </dsp:txBody>
      <dsp:txXfrm>
        <a:off x="333621" y="2768669"/>
        <a:ext cx="4209558" cy="532758"/>
      </dsp:txXfrm>
    </dsp:sp>
    <dsp:sp modelId="{399BB92D-7C87-4124-A6AC-F0FDFA1D2F05}">
      <dsp:nvSpPr>
        <dsp:cNvPr id="0" name=""/>
        <dsp:cNvSpPr/>
      </dsp:nvSpPr>
      <dsp:spPr>
        <a:xfrm>
          <a:off x="0" y="3942248"/>
          <a:ext cx="6096000" cy="504000"/>
        </a:xfrm>
        <a:prstGeom prst="rect">
          <a:avLst/>
        </a:prstGeom>
        <a:solidFill>
          <a:schemeClr val="lt1">
            <a:alpha val="90000"/>
            <a:hueOff val="0"/>
            <a:satOff val="0"/>
            <a:lumOff val="0"/>
            <a:alphaOff val="0"/>
          </a:schemeClr>
        </a:solidFill>
        <a:ln w="25400" cap="flat" cmpd="sng" algn="ctr">
          <a:solidFill>
            <a:schemeClr val="accent4">
              <a:hueOff val="-3210336"/>
              <a:satOff val="39690"/>
              <a:lumOff val="-12939"/>
              <a:alphaOff val="0"/>
            </a:schemeClr>
          </a:solidFill>
          <a:prstDash val="solid"/>
        </a:ln>
        <a:effectLst/>
      </dsp:spPr>
      <dsp:style>
        <a:lnRef idx="2">
          <a:scrgbClr r="0" g="0" b="0"/>
        </a:lnRef>
        <a:fillRef idx="1">
          <a:scrgbClr r="0" g="0" b="0"/>
        </a:fillRef>
        <a:effectRef idx="0">
          <a:scrgbClr r="0" g="0" b="0"/>
        </a:effectRef>
        <a:fontRef idx="minor"/>
      </dsp:style>
    </dsp:sp>
    <dsp:sp modelId="{512AE5E4-8226-4012-9474-DBB600EE076F}">
      <dsp:nvSpPr>
        <dsp:cNvPr id="0" name=""/>
        <dsp:cNvSpPr/>
      </dsp:nvSpPr>
      <dsp:spPr>
        <a:xfrm>
          <a:off x="304800" y="3647048"/>
          <a:ext cx="4267200" cy="590400"/>
        </a:xfrm>
        <a:prstGeom prst="roundRect">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89000" rtl="1">
            <a:lnSpc>
              <a:spcPct val="90000"/>
            </a:lnSpc>
            <a:spcBef>
              <a:spcPct val="0"/>
            </a:spcBef>
            <a:spcAft>
              <a:spcPct val="35000"/>
            </a:spcAft>
          </a:pPr>
          <a:r>
            <a:rPr lang="ar-SA" sz="2000" kern="1200" dirty="0" smtClean="0"/>
            <a:t>المهارات الادراكية في المرحلة الثالثة</a:t>
          </a:r>
          <a:endParaRPr lang="ar-SA" sz="2000" kern="1200" dirty="0"/>
        </a:p>
      </dsp:txBody>
      <dsp:txXfrm>
        <a:off x="333621" y="3675869"/>
        <a:ext cx="4209558" cy="5327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CA869-6990-4754-8AB1-470A0338F2A7}">
      <dsp:nvSpPr>
        <dsp:cNvPr id="0" name=""/>
        <dsp:cNvSpPr/>
      </dsp:nvSpPr>
      <dsp:spPr>
        <a:xfrm>
          <a:off x="2143565" y="2298710"/>
          <a:ext cx="145594" cy="145594"/>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3E8AB8-9128-4C7A-8185-BC6ACF3D58A9}">
      <dsp:nvSpPr>
        <dsp:cNvPr id="0" name=""/>
        <dsp:cNvSpPr/>
      </dsp:nvSpPr>
      <dsp:spPr>
        <a:xfrm>
          <a:off x="2016024" y="2503101"/>
          <a:ext cx="145594" cy="145594"/>
        </a:xfrm>
        <a:prstGeom prst="ellipse">
          <a:avLst/>
        </a:prstGeom>
        <a:solidFill>
          <a:schemeClr val="accent3">
            <a:hueOff val="-1869604"/>
            <a:satOff val="-961"/>
            <a:lumOff val="-414"/>
            <a:alphaOff val="0"/>
          </a:schemeClr>
        </a:solidFill>
        <a:ln w="25400" cap="flat" cmpd="sng" algn="ctr">
          <a:solidFill>
            <a:schemeClr val="accent3">
              <a:hueOff val="-1869604"/>
              <a:satOff val="-961"/>
              <a:lumOff val="-4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E1C034-3DC7-414B-A1DF-A950A801BF4B}">
      <dsp:nvSpPr>
        <dsp:cNvPr id="0" name=""/>
        <dsp:cNvSpPr/>
      </dsp:nvSpPr>
      <dsp:spPr>
        <a:xfrm>
          <a:off x="1864023" y="2680059"/>
          <a:ext cx="145594" cy="145594"/>
        </a:xfrm>
        <a:prstGeom prst="ellipse">
          <a:avLst/>
        </a:prstGeom>
        <a:solidFill>
          <a:schemeClr val="accent3">
            <a:hueOff val="-3739209"/>
            <a:satOff val="-1923"/>
            <a:lumOff val="-828"/>
            <a:alphaOff val="0"/>
          </a:schemeClr>
        </a:solidFill>
        <a:ln w="25400" cap="flat" cmpd="sng" algn="ctr">
          <a:solidFill>
            <a:schemeClr val="accent3">
              <a:hueOff val="-3739209"/>
              <a:satOff val="-1923"/>
              <a:lumOff val="-8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A58EF9-960F-42FE-9FD1-66EE1D4FA96C}">
      <dsp:nvSpPr>
        <dsp:cNvPr id="0" name=""/>
        <dsp:cNvSpPr/>
      </dsp:nvSpPr>
      <dsp:spPr>
        <a:xfrm>
          <a:off x="2045725" y="241664"/>
          <a:ext cx="145594" cy="145594"/>
        </a:xfrm>
        <a:prstGeom prst="ellipse">
          <a:avLst/>
        </a:prstGeom>
        <a:solidFill>
          <a:schemeClr val="accent3">
            <a:hueOff val="-5608813"/>
            <a:satOff val="-2884"/>
            <a:lumOff val="-1242"/>
            <a:alphaOff val="0"/>
          </a:schemeClr>
        </a:solidFill>
        <a:ln w="25400" cap="flat" cmpd="sng" algn="ctr">
          <a:solidFill>
            <a:schemeClr val="accent3">
              <a:hueOff val="-5608813"/>
              <a:satOff val="-2884"/>
              <a:lumOff val="-124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F7F03B-4671-493D-8A59-7AB64FC34006}">
      <dsp:nvSpPr>
        <dsp:cNvPr id="0" name=""/>
        <dsp:cNvSpPr/>
      </dsp:nvSpPr>
      <dsp:spPr>
        <a:xfrm>
          <a:off x="2240240" y="125752"/>
          <a:ext cx="145594" cy="145594"/>
        </a:xfrm>
        <a:prstGeom prst="ellipse">
          <a:avLst/>
        </a:prstGeom>
        <a:solidFill>
          <a:schemeClr val="accent3">
            <a:hueOff val="-7478417"/>
            <a:satOff val="-3845"/>
            <a:lumOff val="-1656"/>
            <a:alphaOff val="0"/>
          </a:schemeClr>
        </a:solidFill>
        <a:ln w="25400" cap="flat" cmpd="sng" algn="ctr">
          <a:solidFill>
            <a:schemeClr val="accent3">
              <a:hueOff val="-7478417"/>
              <a:satOff val="-3845"/>
              <a:lumOff val="-165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14A715-28D1-44D7-BC8F-50C197795F27}">
      <dsp:nvSpPr>
        <dsp:cNvPr id="0" name=""/>
        <dsp:cNvSpPr/>
      </dsp:nvSpPr>
      <dsp:spPr>
        <a:xfrm>
          <a:off x="2434172" y="9841"/>
          <a:ext cx="145594" cy="145594"/>
        </a:xfrm>
        <a:prstGeom prst="ellipse">
          <a:avLst/>
        </a:prstGeom>
        <a:solidFill>
          <a:schemeClr val="accent3">
            <a:hueOff val="-9348022"/>
            <a:satOff val="-4807"/>
            <a:lumOff val="-2069"/>
            <a:alphaOff val="0"/>
          </a:schemeClr>
        </a:solidFill>
        <a:ln w="25400" cap="flat" cmpd="sng" algn="ctr">
          <a:solidFill>
            <a:schemeClr val="accent3">
              <a:hueOff val="-9348022"/>
              <a:satOff val="-4807"/>
              <a:lumOff val="-20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C3F6A8-E772-448A-8634-A99CCFC0ED4E}">
      <dsp:nvSpPr>
        <dsp:cNvPr id="0" name=""/>
        <dsp:cNvSpPr/>
      </dsp:nvSpPr>
      <dsp:spPr>
        <a:xfrm>
          <a:off x="2628104" y="125752"/>
          <a:ext cx="145594" cy="145594"/>
        </a:xfrm>
        <a:prstGeom prst="ellipse">
          <a:avLst/>
        </a:prstGeom>
        <a:solidFill>
          <a:schemeClr val="accent3">
            <a:hueOff val="-11217626"/>
            <a:satOff val="-5768"/>
            <a:lumOff val="-2483"/>
            <a:alphaOff val="0"/>
          </a:schemeClr>
        </a:solidFill>
        <a:ln w="25400" cap="flat" cmpd="sng" algn="ctr">
          <a:solidFill>
            <a:schemeClr val="accent3">
              <a:hueOff val="-11217626"/>
              <a:satOff val="-5768"/>
              <a:lumOff val="-24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3507F7-F3F1-4667-949E-2375FCCC395E}">
      <dsp:nvSpPr>
        <dsp:cNvPr id="0" name=""/>
        <dsp:cNvSpPr/>
      </dsp:nvSpPr>
      <dsp:spPr>
        <a:xfrm>
          <a:off x="2822619" y="241664"/>
          <a:ext cx="145594" cy="145594"/>
        </a:xfrm>
        <a:prstGeom prst="ellipse">
          <a:avLst/>
        </a:prstGeom>
        <a:solidFill>
          <a:schemeClr val="accent3">
            <a:hueOff val="-13087230"/>
            <a:satOff val="-6729"/>
            <a:lumOff val="-2897"/>
            <a:alphaOff val="0"/>
          </a:schemeClr>
        </a:solidFill>
        <a:ln w="25400" cap="flat" cmpd="sng" algn="ctr">
          <a:solidFill>
            <a:schemeClr val="accent3">
              <a:hueOff val="-13087230"/>
              <a:satOff val="-6729"/>
              <a:lumOff val="-289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08B7AA-C48D-4A78-BAAB-B60CE816422F}">
      <dsp:nvSpPr>
        <dsp:cNvPr id="0" name=""/>
        <dsp:cNvSpPr/>
      </dsp:nvSpPr>
      <dsp:spPr>
        <a:xfrm>
          <a:off x="2434172" y="254414"/>
          <a:ext cx="145594" cy="145594"/>
        </a:xfrm>
        <a:prstGeom prst="ellipse">
          <a:avLst/>
        </a:prstGeom>
        <a:solidFill>
          <a:schemeClr val="accent3">
            <a:hueOff val="-14956835"/>
            <a:satOff val="-7691"/>
            <a:lumOff val="-3311"/>
            <a:alphaOff val="0"/>
          </a:schemeClr>
        </a:solidFill>
        <a:ln w="25400" cap="flat" cmpd="sng" algn="ctr">
          <a:solidFill>
            <a:schemeClr val="accent3">
              <a:hueOff val="-14956835"/>
              <a:satOff val="-7691"/>
              <a:lumOff val="-331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70E8F1-3126-48C9-95D5-CF74A8A9F4FD}">
      <dsp:nvSpPr>
        <dsp:cNvPr id="0" name=""/>
        <dsp:cNvSpPr/>
      </dsp:nvSpPr>
      <dsp:spPr>
        <a:xfrm>
          <a:off x="2434172" y="498988"/>
          <a:ext cx="145594" cy="145594"/>
        </a:xfrm>
        <a:prstGeom prst="ellipse">
          <a:avLst/>
        </a:prstGeom>
        <a:solidFill>
          <a:schemeClr val="accent3">
            <a:hueOff val="-16826439"/>
            <a:satOff val="-8652"/>
            <a:lumOff val="-3725"/>
            <a:alphaOff val="0"/>
          </a:schemeClr>
        </a:solidFill>
        <a:ln w="25400" cap="flat" cmpd="sng" algn="ctr">
          <a:solidFill>
            <a:schemeClr val="accent3">
              <a:hueOff val="-16826439"/>
              <a:satOff val="-8652"/>
              <a:lumOff val="-37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6CFC0B-9A5A-46A0-B172-9740B6D8A415}">
      <dsp:nvSpPr>
        <dsp:cNvPr id="0" name=""/>
        <dsp:cNvSpPr/>
      </dsp:nvSpPr>
      <dsp:spPr>
        <a:xfrm>
          <a:off x="1249614" y="3211867"/>
          <a:ext cx="3140186" cy="84229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4673" tIns="129540" rIns="129540" bIns="129540" numCol="1" spcCol="1270" anchor="ctr" anchorCtr="0">
          <a:noAutofit/>
        </a:bodyPr>
        <a:lstStyle/>
        <a:p>
          <a:pPr lvl="0" algn="r" defTabSz="1511300" rtl="1">
            <a:lnSpc>
              <a:spcPct val="90000"/>
            </a:lnSpc>
            <a:spcBef>
              <a:spcPct val="0"/>
            </a:spcBef>
            <a:spcAft>
              <a:spcPct val="35000"/>
            </a:spcAft>
          </a:pPr>
          <a:r>
            <a:rPr lang="ar-SA" sz="3400" kern="1200" dirty="0" smtClean="0"/>
            <a:t>التعلم التنازلي</a:t>
          </a:r>
          <a:endParaRPr lang="ar-SA" sz="3400" kern="1200" dirty="0"/>
        </a:p>
      </dsp:txBody>
      <dsp:txXfrm>
        <a:off x="1290731" y="3252984"/>
        <a:ext cx="3057952" cy="760057"/>
      </dsp:txXfrm>
    </dsp:sp>
    <dsp:sp modelId="{BA991E83-023C-4158-A1D2-F9D3577FC5A2}">
      <dsp:nvSpPr>
        <dsp:cNvPr id="0" name=""/>
        <dsp:cNvSpPr/>
      </dsp:nvSpPr>
      <dsp:spPr>
        <a:xfrm>
          <a:off x="378957" y="2386576"/>
          <a:ext cx="1455947" cy="1455850"/>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D8C86A-2134-418F-9EA7-03012150E92F}">
      <dsp:nvSpPr>
        <dsp:cNvPr id="0" name=""/>
        <dsp:cNvSpPr/>
      </dsp:nvSpPr>
      <dsp:spPr>
        <a:xfrm>
          <a:off x="2576855" y="1564376"/>
          <a:ext cx="3140186" cy="842291"/>
        </a:xfrm>
        <a:prstGeom prst="roundRect">
          <a:avLst/>
        </a:prstGeom>
        <a:solidFill>
          <a:schemeClr val="accent3">
            <a:hueOff val="-16826439"/>
            <a:satOff val="-8652"/>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4673" tIns="129540" rIns="129540" bIns="129540" numCol="1" spcCol="1270" anchor="ctr" anchorCtr="0">
          <a:noAutofit/>
        </a:bodyPr>
        <a:lstStyle/>
        <a:p>
          <a:pPr lvl="0" algn="r" defTabSz="1511300" rtl="1">
            <a:lnSpc>
              <a:spcPct val="90000"/>
            </a:lnSpc>
            <a:spcBef>
              <a:spcPct val="0"/>
            </a:spcBef>
            <a:spcAft>
              <a:spcPct val="35000"/>
            </a:spcAft>
          </a:pPr>
          <a:r>
            <a:rPr lang="ar-SA" sz="3400" kern="1200" dirty="0" smtClean="0"/>
            <a:t>التعلم التصاعدي</a:t>
          </a:r>
          <a:endParaRPr lang="ar-SA" sz="3400" kern="1200" dirty="0"/>
        </a:p>
      </dsp:txBody>
      <dsp:txXfrm>
        <a:off x="2617972" y="1605493"/>
        <a:ext cx="3057952" cy="760057"/>
      </dsp:txXfrm>
    </dsp:sp>
    <dsp:sp modelId="{DE0AEC05-BD65-429A-A32A-A85C9C755140}">
      <dsp:nvSpPr>
        <dsp:cNvPr id="0" name=""/>
        <dsp:cNvSpPr/>
      </dsp:nvSpPr>
      <dsp:spPr>
        <a:xfrm>
          <a:off x="1706199" y="739084"/>
          <a:ext cx="1455947" cy="1455850"/>
        </a:xfrm>
        <a:prstGeom prst="ellipse">
          <a:avLst/>
        </a:prstGeom>
        <a:solidFill>
          <a:schemeClr val="accent3">
            <a:tint val="50000"/>
            <a:hueOff val="-16399351"/>
            <a:satOff val="-13665"/>
            <a:lumOff val="-17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B42848-AD67-4D87-8A04-3167EE059464}">
      <dsp:nvSpPr>
        <dsp:cNvPr id="0" name=""/>
        <dsp:cNvSpPr/>
      </dsp:nvSpPr>
      <dsp:spPr>
        <a:xfrm>
          <a:off x="0" y="528891"/>
          <a:ext cx="1955748" cy="1955748"/>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rtl="1">
            <a:lnSpc>
              <a:spcPct val="90000"/>
            </a:lnSpc>
            <a:spcBef>
              <a:spcPct val="0"/>
            </a:spcBef>
            <a:spcAft>
              <a:spcPct val="35000"/>
            </a:spcAft>
          </a:pPr>
          <a:r>
            <a:rPr lang="ar-SA" sz="3900" kern="1200" smtClean="0"/>
            <a:t>الطريقة الكلية</a:t>
          </a:r>
          <a:endParaRPr lang="ar-SA" sz="3900" kern="1200" dirty="0"/>
        </a:p>
      </dsp:txBody>
      <dsp:txXfrm>
        <a:off x="286413" y="815304"/>
        <a:ext cx="1382922" cy="1382922"/>
      </dsp:txXfrm>
    </dsp:sp>
    <dsp:sp modelId="{701D08BB-E69D-4020-A474-4FB98ED69288}">
      <dsp:nvSpPr>
        <dsp:cNvPr id="0" name=""/>
        <dsp:cNvSpPr/>
      </dsp:nvSpPr>
      <dsp:spPr>
        <a:xfrm rot="6387">
          <a:off x="1806079" y="255673"/>
          <a:ext cx="1218063" cy="66006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rtl="1">
            <a:lnSpc>
              <a:spcPct val="90000"/>
            </a:lnSpc>
            <a:spcBef>
              <a:spcPct val="0"/>
            </a:spcBef>
            <a:spcAft>
              <a:spcPct val="35000"/>
            </a:spcAft>
          </a:pPr>
          <a:endParaRPr lang="ar-SA" sz="3000" kern="1200"/>
        </a:p>
      </dsp:txBody>
      <dsp:txXfrm>
        <a:off x="1806079" y="387502"/>
        <a:ext cx="1020044" cy="396039"/>
      </dsp:txXfrm>
    </dsp:sp>
    <dsp:sp modelId="{90418C84-F488-45BC-AA92-C7740B0EF866}">
      <dsp:nvSpPr>
        <dsp:cNvPr id="0" name=""/>
        <dsp:cNvSpPr/>
      </dsp:nvSpPr>
      <dsp:spPr>
        <a:xfrm>
          <a:off x="2940161" y="534293"/>
          <a:ext cx="1955748" cy="1955748"/>
        </a:xfrm>
        <a:prstGeom prst="ellipse">
          <a:avLst/>
        </a:prstGeom>
        <a:solidFill>
          <a:schemeClr val="accent5">
            <a:hueOff val="11883694"/>
            <a:satOff val="-60520"/>
            <a:lumOff val="111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rtl="1">
            <a:lnSpc>
              <a:spcPct val="90000"/>
            </a:lnSpc>
            <a:spcBef>
              <a:spcPct val="0"/>
            </a:spcBef>
            <a:spcAft>
              <a:spcPct val="35000"/>
            </a:spcAft>
          </a:pPr>
          <a:r>
            <a:rPr lang="ar-SA" sz="3900" kern="1200" dirty="0" smtClean="0"/>
            <a:t>الطريقة الصوتية</a:t>
          </a:r>
          <a:endParaRPr lang="ar-SA" sz="3900" kern="1200" dirty="0"/>
        </a:p>
      </dsp:txBody>
      <dsp:txXfrm>
        <a:off x="3226574" y="820706"/>
        <a:ext cx="1382922" cy="1382922"/>
      </dsp:txXfrm>
    </dsp:sp>
    <dsp:sp modelId="{E5AE20FF-7556-4765-BE39-11F727B8046D}">
      <dsp:nvSpPr>
        <dsp:cNvPr id="0" name=""/>
        <dsp:cNvSpPr/>
      </dsp:nvSpPr>
      <dsp:spPr>
        <a:xfrm rot="10806248">
          <a:off x="1869932" y="2104366"/>
          <a:ext cx="1221663" cy="660065"/>
        </a:xfrm>
        <a:prstGeom prst="rightArrow">
          <a:avLst>
            <a:gd name="adj1" fmla="val 60000"/>
            <a:gd name="adj2" fmla="val 50000"/>
          </a:avLst>
        </a:prstGeom>
        <a:solidFill>
          <a:schemeClr val="accent5">
            <a:hueOff val="11883694"/>
            <a:satOff val="-60520"/>
            <a:lumOff val="111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rtl="1">
            <a:lnSpc>
              <a:spcPct val="90000"/>
            </a:lnSpc>
            <a:spcBef>
              <a:spcPct val="0"/>
            </a:spcBef>
            <a:spcAft>
              <a:spcPct val="35000"/>
            </a:spcAft>
          </a:pPr>
          <a:endParaRPr lang="ar-SA" sz="3000" kern="1200"/>
        </a:p>
      </dsp:txBody>
      <dsp:txXfrm rot="10800000">
        <a:off x="2067951" y="2236559"/>
        <a:ext cx="1023644" cy="39603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252411-440F-42F8-B130-DAC1F092A771}">
      <dsp:nvSpPr>
        <dsp:cNvPr id="0" name=""/>
        <dsp:cNvSpPr/>
      </dsp:nvSpPr>
      <dsp:spPr>
        <a:xfrm>
          <a:off x="0" y="313447"/>
          <a:ext cx="6096000" cy="5040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B55B2B-2F3C-4B9B-8888-87A75CFEE623}">
      <dsp:nvSpPr>
        <dsp:cNvPr id="0" name=""/>
        <dsp:cNvSpPr/>
      </dsp:nvSpPr>
      <dsp:spPr>
        <a:xfrm>
          <a:off x="304800" y="18247"/>
          <a:ext cx="4267200" cy="5904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البطء في تطور مهارة القراءة</a:t>
          </a:r>
          <a:endParaRPr lang="ar-SA" sz="2400" kern="1200" dirty="0"/>
        </a:p>
      </dsp:txBody>
      <dsp:txXfrm>
        <a:off x="333621" y="47068"/>
        <a:ext cx="4209558" cy="532758"/>
      </dsp:txXfrm>
    </dsp:sp>
    <dsp:sp modelId="{BC2C603C-3E44-4A6B-B98A-4C34D2BFF1B7}">
      <dsp:nvSpPr>
        <dsp:cNvPr id="0" name=""/>
        <dsp:cNvSpPr/>
      </dsp:nvSpPr>
      <dsp:spPr>
        <a:xfrm>
          <a:off x="0" y="1220648"/>
          <a:ext cx="6096000" cy="504000"/>
        </a:xfrm>
        <a:prstGeom prst="rect">
          <a:avLst/>
        </a:prstGeom>
        <a:solidFill>
          <a:schemeClr val="lt1">
            <a:alpha val="90000"/>
            <a:hueOff val="0"/>
            <a:satOff val="0"/>
            <a:lumOff val="0"/>
            <a:alphaOff val="0"/>
          </a:schemeClr>
        </a:solidFill>
        <a:ln w="25400" cap="flat" cmpd="sng" algn="ctr">
          <a:solidFill>
            <a:schemeClr val="accent4">
              <a:hueOff val="-802584"/>
              <a:satOff val="9922"/>
              <a:lumOff val="-3235"/>
              <a:alphaOff val="0"/>
            </a:schemeClr>
          </a:solidFill>
          <a:prstDash val="solid"/>
        </a:ln>
        <a:effectLst/>
      </dsp:spPr>
      <dsp:style>
        <a:lnRef idx="2">
          <a:scrgbClr r="0" g="0" b="0"/>
        </a:lnRef>
        <a:fillRef idx="1">
          <a:scrgbClr r="0" g="0" b="0"/>
        </a:fillRef>
        <a:effectRef idx="0">
          <a:scrgbClr r="0" g="0" b="0"/>
        </a:effectRef>
        <a:fontRef idx="minor"/>
      </dsp:style>
    </dsp:sp>
    <dsp:sp modelId="{640FE52F-006A-420D-BF51-7F703A4B3E6D}">
      <dsp:nvSpPr>
        <dsp:cNvPr id="0" name=""/>
        <dsp:cNvSpPr/>
      </dsp:nvSpPr>
      <dsp:spPr>
        <a:xfrm>
          <a:off x="304800" y="925447"/>
          <a:ext cx="4267200" cy="590400"/>
        </a:xfrm>
        <a:prstGeom prst="roundRect">
          <a:avLst/>
        </a:prstGeom>
        <a:solidFill>
          <a:schemeClr val="accent4">
            <a:hueOff val="-802584"/>
            <a:satOff val="9922"/>
            <a:lumOff val="-32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صعوبة التعرف على الحروف وقراءتها</a:t>
          </a:r>
          <a:endParaRPr lang="ar-SA" sz="2400" kern="1200" dirty="0"/>
        </a:p>
      </dsp:txBody>
      <dsp:txXfrm>
        <a:off x="333621" y="954268"/>
        <a:ext cx="4209558" cy="532758"/>
      </dsp:txXfrm>
    </dsp:sp>
    <dsp:sp modelId="{4FCE0ABC-FBFC-4C96-8675-52DFEE226865}">
      <dsp:nvSpPr>
        <dsp:cNvPr id="0" name=""/>
        <dsp:cNvSpPr/>
      </dsp:nvSpPr>
      <dsp:spPr>
        <a:xfrm>
          <a:off x="0" y="2127848"/>
          <a:ext cx="6096000" cy="504000"/>
        </a:xfrm>
        <a:prstGeom prst="rect">
          <a:avLst/>
        </a:prstGeom>
        <a:solidFill>
          <a:schemeClr val="lt1">
            <a:alpha val="90000"/>
            <a:hueOff val="0"/>
            <a:satOff val="0"/>
            <a:lumOff val="0"/>
            <a:alphaOff val="0"/>
          </a:schemeClr>
        </a:solidFill>
        <a:ln w="25400" cap="flat" cmpd="sng" algn="ctr">
          <a:solidFill>
            <a:schemeClr val="accent4">
              <a:hueOff val="-1605168"/>
              <a:satOff val="19845"/>
              <a:lumOff val="-6470"/>
              <a:alphaOff val="0"/>
            </a:schemeClr>
          </a:solidFill>
          <a:prstDash val="solid"/>
        </a:ln>
        <a:effectLst/>
      </dsp:spPr>
      <dsp:style>
        <a:lnRef idx="2">
          <a:scrgbClr r="0" g="0" b="0"/>
        </a:lnRef>
        <a:fillRef idx="1">
          <a:scrgbClr r="0" g="0" b="0"/>
        </a:fillRef>
        <a:effectRef idx="0">
          <a:scrgbClr r="0" g="0" b="0"/>
        </a:effectRef>
        <a:fontRef idx="minor"/>
      </dsp:style>
    </dsp:sp>
    <dsp:sp modelId="{9EE3A81E-2B10-4D72-B341-47B0A604B6C2}">
      <dsp:nvSpPr>
        <dsp:cNvPr id="0" name=""/>
        <dsp:cNvSpPr/>
      </dsp:nvSpPr>
      <dsp:spPr>
        <a:xfrm>
          <a:off x="304800" y="1832648"/>
          <a:ext cx="4267200" cy="590400"/>
        </a:xfrm>
        <a:prstGeom prst="roundRect">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التعرف على الحروف وقراءتها في اوضاع محددة فقط</a:t>
          </a:r>
          <a:endParaRPr lang="ar-SA" sz="2400" kern="1200" dirty="0"/>
        </a:p>
      </dsp:txBody>
      <dsp:txXfrm>
        <a:off x="333621" y="1861469"/>
        <a:ext cx="4209558" cy="532758"/>
      </dsp:txXfrm>
    </dsp:sp>
    <dsp:sp modelId="{6ADC6DFC-0B89-45F9-A6D7-7FBE22CD54B5}">
      <dsp:nvSpPr>
        <dsp:cNvPr id="0" name=""/>
        <dsp:cNvSpPr/>
      </dsp:nvSpPr>
      <dsp:spPr>
        <a:xfrm>
          <a:off x="0" y="3035048"/>
          <a:ext cx="6096000" cy="504000"/>
        </a:xfrm>
        <a:prstGeom prst="rect">
          <a:avLst/>
        </a:prstGeom>
        <a:solidFill>
          <a:schemeClr val="lt1">
            <a:alpha val="90000"/>
            <a:hueOff val="0"/>
            <a:satOff val="0"/>
            <a:lumOff val="0"/>
            <a:alphaOff val="0"/>
          </a:schemeClr>
        </a:solidFill>
        <a:ln w="25400" cap="flat" cmpd="sng" algn="ctr">
          <a:solidFill>
            <a:schemeClr val="accent4">
              <a:hueOff val="-2407752"/>
              <a:satOff val="29768"/>
              <a:lumOff val="-9704"/>
              <a:alphaOff val="0"/>
            </a:schemeClr>
          </a:solidFill>
          <a:prstDash val="solid"/>
        </a:ln>
        <a:effectLst/>
      </dsp:spPr>
      <dsp:style>
        <a:lnRef idx="2">
          <a:scrgbClr r="0" g="0" b="0"/>
        </a:lnRef>
        <a:fillRef idx="1">
          <a:scrgbClr r="0" g="0" b="0"/>
        </a:fillRef>
        <a:effectRef idx="0">
          <a:scrgbClr r="0" g="0" b="0"/>
        </a:effectRef>
        <a:fontRef idx="minor"/>
      </dsp:style>
    </dsp:sp>
    <dsp:sp modelId="{8C9AD111-445B-4E11-A3A1-7B674AF98929}">
      <dsp:nvSpPr>
        <dsp:cNvPr id="0" name=""/>
        <dsp:cNvSpPr/>
      </dsp:nvSpPr>
      <dsp:spPr>
        <a:xfrm>
          <a:off x="304800" y="2739848"/>
          <a:ext cx="4267200" cy="590400"/>
        </a:xfrm>
        <a:prstGeom prst="roundRect">
          <a:avLst/>
        </a:prstGeom>
        <a:solidFill>
          <a:schemeClr val="accent4">
            <a:hueOff val="-2407752"/>
            <a:satOff val="29768"/>
            <a:lumOff val="-97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89000" rtl="1">
            <a:lnSpc>
              <a:spcPct val="90000"/>
            </a:lnSpc>
            <a:spcBef>
              <a:spcPct val="0"/>
            </a:spcBef>
            <a:spcAft>
              <a:spcPct val="35000"/>
            </a:spcAft>
          </a:pPr>
          <a:r>
            <a:rPr lang="ar-SA" sz="2000" kern="1200" dirty="0" smtClean="0"/>
            <a:t>الخلط بين الحروف</a:t>
          </a:r>
          <a:endParaRPr lang="ar-SA" sz="2000" kern="1200" dirty="0"/>
        </a:p>
      </dsp:txBody>
      <dsp:txXfrm>
        <a:off x="333621" y="2768669"/>
        <a:ext cx="4209558" cy="532758"/>
      </dsp:txXfrm>
    </dsp:sp>
    <dsp:sp modelId="{399BB92D-7C87-4124-A6AC-F0FDFA1D2F05}">
      <dsp:nvSpPr>
        <dsp:cNvPr id="0" name=""/>
        <dsp:cNvSpPr/>
      </dsp:nvSpPr>
      <dsp:spPr>
        <a:xfrm>
          <a:off x="0" y="3942248"/>
          <a:ext cx="6096000" cy="504000"/>
        </a:xfrm>
        <a:prstGeom prst="rect">
          <a:avLst/>
        </a:prstGeom>
        <a:solidFill>
          <a:schemeClr val="lt1">
            <a:alpha val="90000"/>
            <a:hueOff val="0"/>
            <a:satOff val="0"/>
            <a:lumOff val="0"/>
            <a:alphaOff val="0"/>
          </a:schemeClr>
        </a:solidFill>
        <a:ln w="25400" cap="flat" cmpd="sng" algn="ctr">
          <a:solidFill>
            <a:schemeClr val="accent4">
              <a:hueOff val="-3210336"/>
              <a:satOff val="39690"/>
              <a:lumOff val="-12939"/>
              <a:alphaOff val="0"/>
            </a:schemeClr>
          </a:solidFill>
          <a:prstDash val="solid"/>
        </a:ln>
        <a:effectLst/>
      </dsp:spPr>
      <dsp:style>
        <a:lnRef idx="2">
          <a:scrgbClr r="0" g="0" b="0"/>
        </a:lnRef>
        <a:fillRef idx="1">
          <a:scrgbClr r="0" g="0" b="0"/>
        </a:fillRef>
        <a:effectRef idx="0">
          <a:scrgbClr r="0" g="0" b="0"/>
        </a:effectRef>
        <a:fontRef idx="minor"/>
      </dsp:style>
    </dsp:sp>
    <dsp:sp modelId="{512AE5E4-8226-4012-9474-DBB600EE076F}">
      <dsp:nvSpPr>
        <dsp:cNvPr id="0" name=""/>
        <dsp:cNvSpPr/>
      </dsp:nvSpPr>
      <dsp:spPr>
        <a:xfrm>
          <a:off x="304800" y="3647048"/>
          <a:ext cx="4267200" cy="590400"/>
        </a:xfrm>
        <a:prstGeom prst="roundRect">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89000" rtl="1">
            <a:lnSpc>
              <a:spcPct val="90000"/>
            </a:lnSpc>
            <a:spcBef>
              <a:spcPct val="0"/>
            </a:spcBef>
            <a:spcAft>
              <a:spcPct val="35000"/>
            </a:spcAft>
          </a:pPr>
          <a:r>
            <a:rPr lang="ar-SA" sz="2000" kern="1200" dirty="0" smtClean="0"/>
            <a:t>البطء الواضح في القراءة</a:t>
          </a:r>
          <a:endParaRPr lang="ar-SA" sz="2000" kern="1200" dirty="0"/>
        </a:p>
      </dsp:txBody>
      <dsp:txXfrm>
        <a:off x="333621" y="3675869"/>
        <a:ext cx="4209558" cy="5327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252411-440F-42F8-B130-DAC1F092A771}">
      <dsp:nvSpPr>
        <dsp:cNvPr id="0" name=""/>
        <dsp:cNvSpPr/>
      </dsp:nvSpPr>
      <dsp:spPr>
        <a:xfrm>
          <a:off x="0" y="375639"/>
          <a:ext cx="6528048" cy="4788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B55B2B-2F3C-4B9B-8888-87A75CFEE623}">
      <dsp:nvSpPr>
        <dsp:cNvPr id="0" name=""/>
        <dsp:cNvSpPr/>
      </dsp:nvSpPr>
      <dsp:spPr>
        <a:xfrm>
          <a:off x="326402" y="95199"/>
          <a:ext cx="4569633" cy="56088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721" tIns="0" rIns="172721" bIns="0" numCol="1" spcCol="1270" anchor="ctr" anchorCtr="0">
          <a:noAutofit/>
        </a:bodyPr>
        <a:lstStyle/>
        <a:p>
          <a:pPr lvl="0" algn="l" defTabSz="1066800" rtl="1">
            <a:lnSpc>
              <a:spcPct val="90000"/>
            </a:lnSpc>
            <a:spcBef>
              <a:spcPct val="0"/>
            </a:spcBef>
            <a:spcAft>
              <a:spcPct val="35000"/>
            </a:spcAft>
          </a:pPr>
          <a:r>
            <a:rPr lang="ar-SA" sz="2400" kern="1200" dirty="0" smtClean="0"/>
            <a:t>الخلط بين الحروف التي تختلف أصواتها بسمة صوتيه واحدة</a:t>
          </a:r>
          <a:endParaRPr lang="ar-SA" sz="2400" kern="1200" dirty="0"/>
        </a:p>
      </dsp:txBody>
      <dsp:txXfrm>
        <a:off x="353782" y="122579"/>
        <a:ext cx="4514873" cy="506120"/>
      </dsp:txXfrm>
    </dsp:sp>
    <dsp:sp modelId="{BC2C603C-3E44-4A6B-B98A-4C34D2BFF1B7}">
      <dsp:nvSpPr>
        <dsp:cNvPr id="0" name=""/>
        <dsp:cNvSpPr/>
      </dsp:nvSpPr>
      <dsp:spPr>
        <a:xfrm>
          <a:off x="0" y="1237480"/>
          <a:ext cx="6528048" cy="478800"/>
        </a:xfrm>
        <a:prstGeom prst="rect">
          <a:avLst/>
        </a:prstGeom>
        <a:solidFill>
          <a:schemeClr val="lt1">
            <a:alpha val="90000"/>
            <a:hueOff val="0"/>
            <a:satOff val="0"/>
            <a:lumOff val="0"/>
            <a:alphaOff val="0"/>
          </a:schemeClr>
        </a:solidFill>
        <a:ln w="25400" cap="flat" cmpd="sng" algn="ctr">
          <a:solidFill>
            <a:schemeClr val="accent4">
              <a:hueOff val="-535056"/>
              <a:satOff val="6615"/>
              <a:lumOff val="-2157"/>
              <a:alphaOff val="0"/>
            </a:schemeClr>
          </a:solidFill>
          <a:prstDash val="solid"/>
        </a:ln>
        <a:effectLst/>
      </dsp:spPr>
      <dsp:style>
        <a:lnRef idx="2">
          <a:scrgbClr r="0" g="0" b="0"/>
        </a:lnRef>
        <a:fillRef idx="1">
          <a:scrgbClr r="0" g="0" b="0"/>
        </a:fillRef>
        <a:effectRef idx="0">
          <a:scrgbClr r="0" g="0" b="0"/>
        </a:effectRef>
        <a:fontRef idx="minor"/>
      </dsp:style>
    </dsp:sp>
    <dsp:sp modelId="{640FE52F-006A-420D-BF51-7F703A4B3E6D}">
      <dsp:nvSpPr>
        <dsp:cNvPr id="0" name=""/>
        <dsp:cNvSpPr/>
      </dsp:nvSpPr>
      <dsp:spPr>
        <a:xfrm>
          <a:off x="326402" y="957039"/>
          <a:ext cx="4569633" cy="560880"/>
        </a:xfrm>
        <a:prstGeom prst="roundRect">
          <a:avLst/>
        </a:prstGeom>
        <a:solidFill>
          <a:schemeClr val="accent4">
            <a:hueOff val="-535056"/>
            <a:satOff val="6615"/>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721" tIns="0" rIns="172721" bIns="0" numCol="1" spcCol="1270" anchor="ctr" anchorCtr="0">
          <a:noAutofit/>
        </a:bodyPr>
        <a:lstStyle/>
        <a:p>
          <a:pPr lvl="0" algn="l" defTabSz="1066800" rtl="1">
            <a:lnSpc>
              <a:spcPct val="90000"/>
            </a:lnSpc>
            <a:spcBef>
              <a:spcPct val="0"/>
            </a:spcBef>
            <a:spcAft>
              <a:spcPct val="35000"/>
            </a:spcAft>
          </a:pPr>
          <a:r>
            <a:rPr lang="ar-SA" sz="2400" kern="1200" dirty="0" smtClean="0"/>
            <a:t>حذف حرف أو اكثر في الكلمة</a:t>
          </a:r>
          <a:endParaRPr lang="ar-SA" sz="2400" kern="1200" dirty="0"/>
        </a:p>
      </dsp:txBody>
      <dsp:txXfrm>
        <a:off x="353782" y="984419"/>
        <a:ext cx="4514873" cy="506120"/>
      </dsp:txXfrm>
    </dsp:sp>
    <dsp:sp modelId="{4FCE0ABC-FBFC-4C96-8675-52DFEE226865}">
      <dsp:nvSpPr>
        <dsp:cNvPr id="0" name=""/>
        <dsp:cNvSpPr/>
      </dsp:nvSpPr>
      <dsp:spPr>
        <a:xfrm>
          <a:off x="0" y="2099320"/>
          <a:ext cx="6528048" cy="478800"/>
        </a:xfrm>
        <a:prstGeom prst="rect">
          <a:avLst/>
        </a:prstGeom>
        <a:solidFill>
          <a:schemeClr val="lt1">
            <a:alpha val="90000"/>
            <a:hueOff val="0"/>
            <a:satOff val="0"/>
            <a:lumOff val="0"/>
            <a:alphaOff val="0"/>
          </a:schemeClr>
        </a:solidFill>
        <a:ln w="25400" cap="flat" cmpd="sng" algn="ctr">
          <a:solidFill>
            <a:schemeClr val="accent4">
              <a:hueOff val="-1070112"/>
              <a:satOff val="13230"/>
              <a:lumOff val="-4313"/>
              <a:alphaOff val="0"/>
            </a:schemeClr>
          </a:solidFill>
          <a:prstDash val="solid"/>
        </a:ln>
        <a:effectLst/>
      </dsp:spPr>
      <dsp:style>
        <a:lnRef idx="2">
          <a:scrgbClr r="0" g="0" b="0"/>
        </a:lnRef>
        <a:fillRef idx="1">
          <a:scrgbClr r="0" g="0" b="0"/>
        </a:fillRef>
        <a:effectRef idx="0">
          <a:scrgbClr r="0" g="0" b="0"/>
        </a:effectRef>
        <a:fontRef idx="minor"/>
      </dsp:style>
    </dsp:sp>
    <dsp:sp modelId="{9EE3A81E-2B10-4D72-B341-47B0A604B6C2}">
      <dsp:nvSpPr>
        <dsp:cNvPr id="0" name=""/>
        <dsp:cNvSpPr/>
      </dsp:nvSpPr>
      <dsp:spPr>
        <a:xfrm>
          <a:off x="326402" y="1818880"/>
          <a:ext cx="4569633" cy="560880"/>
        </a:xfrm>
        <a:prstGeom prst="roundRect">
          <a:avLst/>
        </a:prstGeom>
        <a:solidFill>
          <a:schemeClr val="accent4">
            <a:hueOff val="-1070112"/>
            <a:satOff val="13230"/>
            <a:lumOff val="-43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721" tIns="0" rIns="172721" bIns="0" numCol="1" spcCol="1270" anchor="ctr" anchorCtr="0">
          <a:noAutofit/>
        </a:bodyPr>
        <a:lstStyle/>
        <a:p>
          <a:pPr lvl="0" algn="l" defTabSz="1066800" rtl="1">
            <a:lnSpc>
              <a:spcPct val="90000"/>
            </a:lnSpc>
            <a:spcBef>
              <a:spcPct val="0"/>
            </a:spcBef>
            <a:spcAft>
              <a:spcPct val="35000"/>
            </a:spcAft>
          </a:pPr>
          <a:r>
            <a:rPr lang="ar-SA" sz="2400" kern="1200" dirty="0" smtClean="0"/>
            <a:t>حذف بعض الكلمات الصغيرة في القراءة</a:t>
          </a:r>
          <a:endParaRPr lang="ar-SA" sz="2400" kern="1200" dirty="0"/>
        </a:p>
      </dsp:txBody>
      <dsp:txXfrm>
        <a:off x="353782" y="1846260"/>
        <a:ext cx="4514873" cy="506120"/>
      </dsp:txXfrm>
    </dsp:sp>
    <dsp:sp modelId="{6ADC6DFC-0B89-45F9-A6D7-7FBE22CD54B5}">
      <dsp:nvSpPr>
        <dsp:cNvPr id="0" name=""/>
        <dsp:cNvSpPr/>
      </dsp:nvSpPr>
      <dsp:spPr>
        <a:xfrm>
          <a:off x="0" y="2961160"/>
          <a:ext cx="6528048" cy="478800"/>
        </a:xfrm>
        <a:prstGeom prst="rect">
          <a:avLst/>
        </a:prstGeom>
        <a:solidFill>
          <a:schemeClr val="lt1">
            <a:alpha val="90000"/>
            <a:hueOff val="0"/>
            <a:satOff val="0"/>
            <a:lumOff val="0"/>
            <a:alphaOff val="0"/>
          </a:schemeClr>
        </a:solidFill>
        <a:ln w="25400" cap="flat" cmpd="sng" algn="ctr">
          <a:solidFill>
            <a:schemeClr val="accent4">
              <a:hueOff val="-1605168"/>
              <a:satOff val="19845"/>
              <a:lumOff val="-6470"/>
              <a:alphaOff val="0"/>
            </a:schemeClr>
          </a:solidFill>
          <a:prstDash val="solid"/>
        </a:ln>
        <a:effectLst/>
      </dsp:spPr>
      <dsp:style>
        <a:lnRef idx="2">
          <a:scrgbClr r="0" g="0" b="0"/>
        </a:lnRef>
        <a:fillRef idx="1">
          <a:scrgbClr r="0" g="0" b="0"/>
        </a:fillRef>
        <a:effectRef idx="0">
          <a:scrgbClr r="0" g="0" b="0"/>
        </a:effectRef>
        <a:fontRef idx="minor"/>
      </dsp:style>
    </dsp:sp>
    <dsp:sp modelId="{8C9AD111-445B-4E11-A3A1-7B674AF98929}">
      <dsp:nvSpPr>
        <dsp:cNvPr id="0" name=""/>
        <dsp:cNvSpPr/>
      </dsp:nvSpPr>
      <dsp:spPr>
        <a:xfrm>
          <a:off x="326402" y="2680720"/>
          <a:ext cx="4569633" cy="560880"/>
        </a:xfrm>
        <a:prstGeom prst="roundRect">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721" tIns="0" rIns="172721" bIns="0" numCol="1" spcCol="1270" anchor="ctr" anchorCtr="0">
          <a:noAutofit/>
        </a:bodyPr>
        <a:lstStyle/>
        <a:p>
          <a:pPr lvl="0" algn="l" defTabSz="1066800" rtl="1">
            <a:lnSpc>
              <a:spcPct val="90000"/>
            </a:lnSpc>
            <a:spcBef>
              <a:spcPct val="0"/>
            </a:spcBef>
            <a:spcAft>
              <a:spcPct val="35000"/>
            </a:spcAft>
          </a:pPr>
          <a:r>
            <a:rPr lang="ar-SA" sz="2400" kern="1200" dirty="0" smtClean="0"/>
            <a:t>صعوبة في اتباع التسلسل الصحيح</a:t>
          </a:r>
          <a:endParaRPr lang="ar-SA" sz="2400" kern="1200" dirty="0"/>
        </a:p>
      </dsp:txBody>
      <dsp:txXfrm>
        <a:off x="353782" y="2708100"/>
        <a:ext cx="4514873" cy="506120"/>
      </dsp:txXfrm>
    </dsp:sp>
    <dsp:sp modelId="{399BB92D-7C87-4124-A6AC-F0FDFA1D2F05}">
      <dsp:nvSpPr>
        <dsp:cNvPr id="0" name=""/>
        <dsp:cNvSpPr/>
      </dsp:nvSpPr>
      <dsp:spPr>
        <a:xfrm>
          <a:off x="0" y="3822999"/>
          <a:ext cx="6528048" cy="478800"/>
        </a:xfrm>
        <a:prstGeom prst="rect">
          <a:avLst/>
        </a:prstGeom>
        <a:solidFill>
          <a:schemeClr val="lt1">
            <a:alpha val="90000"/>
            <a:hueOff val="0"/>
            <a:satOff val="0"/>
            <a:lumOff val="0"/>
            <a:alphaOff val="0"/>
          </a:schemeClr>
        </a:solidFill>
        <a:ln w="25400" cap="flat" cmpd="sng" algn="ctr">
          <a:solidFill>
            <a:schemeClr val="accent4">
              <a:hueOff val="-2140224"/>
              <a:satOff val="26460"/>
              <a:lumOff val="-8626"/>
              <a:alphaOff val="0"/>
            </a:schemeClr>
          </a:solidFill>
          <a:prstDash val="solid"/>
        </a:ln>
        <a:effectLst/>
      </dsp:spPr>
      <dsp:style>
        <a:lnRef idx="2">
          <a:scrgbClr r="0" g="0" b="0"/>
        </a:lnRef>
        <a:fillRef idx="1">
          <a:scrgbClr r="0" g="0" b="0"/>
        </a:fillRef>
        <a:effectRef idx="0">
          <a:scrgbClr r="0" g="0" b="0"/>
        </a:effectRef>
        <a:fontRef idx="minor"/>
      </dsp:style>
    </dsp:sp>
    <dsp:sp modelId="{512AE5E4-8226-4012-9474-DBB600EE076F}">
      <dsp:nvSpPr>
        <dsp:cNvPr id="0" name=""/>
        <dsp:cNvSpPr/>
      </dsp:nvSpPr>
      <dsp:spPr>
        <a:xfrm>
          <a:off x="308447" y="3566649"/>
          <a:ext cx="4569633" cy="560880"/>
        </a:xfrm>
        <a:prstGeom prst="roundRect">
          <a:avLst/>
        </a:prstGeom>
        <a:solidFill>
          <a:schemeClr val="accent4">
            <a:hueOff val="-2140224"/>
            <a:satOff val="26460"/>
            <a:lumOff val="-86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721" tIns="0" rIns="172721" bIns="0" numCol="1" spcCol="1270" anchor="ctr" anchorCtr="0">
          <a:noAutofit/>
        </a:bodyPr>
        <a:lstStyle/>
        <a:p>
          <a:pPr lvl="0" algn="l" defTabSz="1066800" rtl="1">
            <a:lnSpc>
              <a:spcPct val="90000"/>
            </a:lnSpc>
            <a:spcBef>
              <a:spcPct val="0"/>
            </a:spcBef>
            <a:spcAft>
              <a:spcPct val="35000"/>
            </a:spcAft>
          </a:pPr>
          <a:r>
            <a:rPr lang="ar-SA" sz="2400" kern="1200" dirty="0" smtClean="0"/>
            <a:t>الاعتماد على حفظ الكلمات</a:t>
          </a:r>
          <a:endParaRPr lang="ar-SA" sz="2400" kern="1200" dirty="0"/>
        </a:p>
      </dsp:txBody>
      <dsp:txXfrm>
        <a:off x="335827" y="3594029"/>
        <a:ext cx="4514873" cy="506120"/>
      </dsp:txXfrm>
    </dsp:sp>
    <dsp:sp modelId="{CB92BFA5-A650-4F4F-A31E-B75F00AFC507}">
      <dsp:nvSpPr>
        <dsp:cNvPr id="0" name=""/>
        <dsp:cNvSpPr/>
      </dsp:nvSpPr>
      <dsp:spPr>
        <a:xfrm>
          <a:off x="0" y="4684839"/>
          <a:ext cx="6528048" cy="478800"/>
        </a:xfrm>
        <a:prstGeom prst="rect">
          <a:avLst/>
        </a:prstGeom>
        <a:solidFill>
          <a:schemeClr val="lt1">
            <a:alpha val="90000"/>
            <a:hueOff val="0"/>
            <a:satOff val="0"/>
            <a:lumOff val="0"/>
            <a:alphaOff val="0"/>
          </a:schemeClr>
        </a:solidFill>
        <a:ln w="25400" cap="flat" cmpd="sng" algn="ctr">
          <a:solidFill>
            <a:schemeClr val="accent4">
              <a:hueOff val="-2675280"/>
              <a:satOff val="33075"/>
              <a:lumOff val="-10782"/>
              <a:alphaOff val="0"/>
            </a:schemeClr>
          </a:solidFill>
          <a:prstDash val="solid"/>
        </a:ln>
        <a:effectLst/>
      </dsp:spPr>
      <dsp:style>
        <a:lnRef idx="2">
          <a:scrgbClr r="0" g="0" b="0"/>
        </a:lnRef>
        <a:fillRef idx="1">
          <a:scrgbClr r="0" g="0" b="0"/>
        </a:fillRef>
        <a:effectRef idx="0">
          <a:scrgbClr r="0" g="0" b="0"/>
        </a:effectRef>
        <a:fontRef idx="minor"/>
      </dsp:style>
    </dsp:sp>
    <dsp:sp modelId="{E62D4336-9140-4577-B896-AFC3CDCCD186}">
      <dsp:nvSpPr>
        <dsp:cNvPr id="0" name=""/>
        <dsp:cNvSpPr/>
      </dsp:nvSpPr>
      <dsp:spPr>
        <a:xfrm>
          <a:off x="326402" y="4404399"/>
          <a:ext cx="4569633" cy="560880"/>
        </a:xfrm>
        <a:prstGeom prst="roundRect">
          <a:avLst/>
        </a:prstGeom>
        <a:solidFill>
          <a:schemeClr val="accent4">
            <a:hueOff val="-2675280"/>
            <a:satOff val="33075"/>
            <a:lumOff val="-107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721" tIns="0" rIns="172721" bIns="0" numCol="1" spcCol="1270" anchor="ctr" anchorCtr="0">
          <a:noAutofit/>
        </a:bodyPr>
        <a:lstStyle/>
        <a:p>
          <a:pPr lvl="0" algn="l" defTabSz="1066800" rtl="1">
            <a:lnSpc>
              <a:spcPct val="90000"/>
            </a:lnSpc>
            <a:spcBef>
              <a:spcPct val="0"/>
            </a:spcBef>
            <a:spcAft>
              <a:spcPct val="35000"/>
            </a:spcAft>
          </a:pPr>
          <a:r>
            <a:rPr lang="ar-SA" sz="2400" kern="1200" dirty="0" smtClean="0"/>
            <a:t>تجنب</a:t>
          </a:r>
          <a:r>
            <a:rPr lang="ar-SA" sz="1800" kern="1200" dirty="0" smtClean="0"/>
            <a:t> </a:t>
          </a:r>
          <a:r>
            <a:rPr lang="ar-SA" sz="2400" kern="1200" dirty="0" smtClean="0"/>
            <a:t>القراءة بصوت عال او مسموع</a:t>
          </a:r>
          <a:endParaRPr lang="ar-SA" sz="2400" kern="1200" dirty="0"/>
        </a:p>
      </dsp:txBody>
      <dsp:txXfrm>
        <a:off x="353782" y="4431779"/>
        <a:ext cx="4514873" cy="506120"/>
      </dsp:txXfrm>
    </dsp:sp>
    <dsp:sp modelId="{318CD3B9-AEDF-4B3C-84E9-40BE9864FAC7}">
      <dsp:nvSpPr>
        <dsp:cNvPr id="0" name=""/>
        <dsp:cNvSpPr/>
      </dsp:nvSpPr>
      <dsp:spPr>
        <a:xfrm>
          <a:off x="0" y="5546680"/>
          <a:ext cx="6528048" cy="478800"/>
        </a:xfrm>
        <a:prstGeom prst="rect">
          <a:avLst/>
        </a:prstGeom>
        <a:solidFill>
          <a:schemeClr val="lt1">
            <a:alpha val="90000"/>
            <a:hueOff val="0"/>
            <a:satOff val="0"/>
            <a:lumOff val="0"/>
            <a:alphaOff val="0"/>
          </a:schemeClr>
        </a:solidFill>
        <a:ln w="25400" cap="flat" cmpd="sng" algn="ctr">
          <a:solidFill>
            <a:schemeClr val="accent4">
              <a:hueOff val="-3210336"/>
              <a:satOff val="39690"/>
              <a:lumOff val="-12939"/>
              <a:alphaOff val="0"/>
            </a:schemeClr>
          </a:solidFill>
          <a:prstDash val="solid"/>
        </a:ln>
        <a:effectLst/>
      </dsp:spPr>
      <dsp:style>
        <a:lnRef idx="2">
          <a:scrgbClr r="0" g="0" b="0"/>
        </a:lnRef>
        <a:fillRef idx="1">
          <a:scrgbClr r="0" g="0" b="0"/>
        </a:fillRef>
        <a:effectRef idx="0">
          <a:scrgbClr r="0" g="0" b="0"/>
        </a:effectRef>
        <a:fontRef idx="minor"/>
      </dsp:style>
    </dsp:sp>
    <dsp:sp modelId="{AA031ED4-0767-4E3F-8393-702E52438F40}">
      <dsp:nvSpPr>
        <dsp:cNvPr id="0" name=""/>
        <dsp:cNvSpPr/>
      </dsp:nvSpPr>
      <dsp:spPr>
        <a:xfrm>
          <a:off x="326402" y="5266239"/>
          <a:ext cx="4569633" cy="560880"/>
        </a:xfrm>
        <a:prstGeom prst="roundRect">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721" tIns="0" rIns="172721" bIns="0" numCol="1" spcCol="1270" anchor="ctr" anchorCtr="0">
          <a:noAutofit/>
        </a:bodyPr>
        <a:lstStyle/>
        <a:p>
          <a:pPr lvl="0" algn="l" defTabSz="1066800" rtl="1">
            <a:lnSpc>
              <a:spcPct val="90000"/>
            </a:lnSpc>
            <a:spcBef>
              <a:spcPct val="0"/>
            </a:spcBef>
            <a:spcAft>
              <a:spcPct val="35000"/>
            </a:spcAft>
          </a:pPr>
          <a:r>
            <a:rPr lang="ar-SA" sz="2400" kern="1200" dirty="0" smtClean="0"/>
            <a:t>القراءة على وتيرة واحدة</a:t>
          </a:r>
          <a:endParaRPr lang="ar-SA" sz="2400" kern="1200" dirty="0"/>
        </a:p>
      </dsp:txBody>
      <dsp:txXfrm>
        <a:off x="353782" y="5293619"/>
        <a:ext cx="4514873" cy="5061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AE68D-245B-44A2-B20A-1C2092BAB73C}">
      <dsp:nvSpPr>
        <dsp:cNvPr id="0" name=""/>
        <dsp:cNvSpPr/>
      </dsp:nvSpPr>
      <dsp:spPr>
        <a:xfrm>
          <a:off x="0" y="175519"/>
          <a:ext cx="7272808" cy="4545505"/>
        </a:xfrm>
        <a:prstGeom prst="swooshArrow">
          <a:avLst>
            <a:gd name="adj1" fmla="val 25000"/>
            <a:gd name="adj2" fmla="val 2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0B731B-A50E-4B06-9103-21C4CE208CF7}">
      <dsp:nvSpPr>
        <dsp:cNvPr id="0" name=""/>
        <dsp:cNvSpPr/>
      </dsp:nvSpPr>
      <dsp:spPr>
        <a:xfrm>
          <a:off x="923646" y="3312827"/>
          <a:ext cx="189093" cy="189093"/>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4A64DB-3CD5-4AD1-8AEE-5D2DD9D90AD4}">
      <dsp:nvSpPr>
        <dsp:cNvPr id="0" name=""/>
        <dsp:cNvSpPr/>
      </dsp:nvSpPr>
      <dsp:spPr>
        <a:xfrm>
          <a:off x="1018193" y="3407373"/>
          <a:ext cx="1694564" cy="1313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196" tIns="0" rIns="0" bIns="0" numCol="1" spcCol="1270" anchor="t" anchorCtr="0">
          <a:noAutofit/>
        </a:bodyPr>
        <a:lstStyle/>
        <a:p>
          <a:pPr lvl="0" algn="l" defTabSz="1066800" rtl="1">
            <a:lnSpc>
              <a:spcPct val="90000"/>
            </a:lnSpc>
            <a:spcBef>
              <a:spcPct val="0"/>
            </a:spcBef>
            <a:spcAft>
              <a:spcPct val="35000"/>
            </a:spcAft>
          </a:pPr>
          <a:r>
            <a:rPr lang="ar-SA" sz="2400" kern="1200" dirty="0" smtClean="0"/>
            <a:t>العالم </a:t>
          </a:r>
          <a:r>
            <a:rPr lang="ar-SA" sz="2400" kern="1200" dirty="0" err="1" smtClean="0"/>
            <a:t>ديجارين</a:t>
          </a:r>
          <a:endParaRPr lang="ar-SA" sz="2400" kern="1200" dirty="0"/>
        </a:p>
      </dsp:txBody>
      <dsp:txXfrm>
        <a:off x="1018193" y="3407373"/>
        <a:ext cx="1694564" cy="1313650"/>
      </dsp:txXfrm>
    </dsp:sp>
    <dsp:sp modelId="{FF9F0004-BE28-4869-A15A-DD6B64DA60CD}">
      <dsp:nvSpPr>
        <dsp:cNvPr id="0" name=""/>
        <dsp:cNvSpPr/>
      </dsp:nvSpPr>
      <dsp:spPr>
        <a:xfrm>
          <a:off x="2592756" y="2077358"/>
          <a:ext cx="341821" cy="341821"/>
        </a:xfrm>
        <a:prstGeom prst="ellipse">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1118AE-053F-4CAF-ADE4-7800A99F57DD}">
      <dsp:nvSpPr>
        <dsp:cNvPr id="0" name=""/>
        <dsp:cNvSpPr/>
      </dsp:nvSpPr>
      <dsp:spPr>
        <a:xfrm>
          <a:off x="2763667" y="2248269"/>
          <a:ext cx="1745473" cy="24727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1124" tIns="0" rIns="0" bIns="0" numCol="1" spcCol="1270" anchor="t" anchorCtr="0">
          <a:noAutofit/>
        </a:bodyPr>
        <a:lstStyle/>
        <a:p>
          <a:pPr lvl="0" algn="l" defTabSz="1066800" rtl="1">
            <a:lnSpc>
              <a:spcPct val="90000"/>
            </a:lnSpc>
            <a:spcBef>
              <a:spcPct val="0"/>
            </a:spcBef>
            <a:spcAft>
              <a:spcPct val="35000"/>
            </a:spcAft>
          </a:pPr>
          <a:r>
            <a:rPr lang="ar-SA" sz="2400" kern="1200" dirty="0" smtClean="0"/>
            <a:t>أعمال </a:t>
          </a:r>
          <a:r>
            <a:rPr lang="ar-SA" sz="2400" kern="1200" dirty="0" err="1" smtClean="0"/>
            <a:t>هينشيلود</a:t>
          </a:r>
          <a:endParaRPr lang="ar-SA" sz="2400" kern="1200" dirty="0"/>
        </a:p>
      </dsp:txBody>
      <dsp:txXfrm>
        <a:off x="2763667" y="2248269"/>
        <a:ext cx="1745473" cy="2472754"/>
      </dsp:txXfrm>
    </dsp:sp>
    <dsp:sp modelId="{444A20C9-25DD-467C-AF59-2B9BEE70DECD}">
      <dsp:nvSpPr>
        <dsp:cNvPr id="0" name=""/>
        <dsp:cNvSpPr/>
      </dsp:nvSpPr>
      <dsp:spPr>
        <a:xfrm>
          <a:off x="4600051" y="1325532"/>
          <a:ext cx="472732" cy="472732"/>
        </a:xfrm>
        <a:prstGeom prst="ellipse">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72850A-0CBF-4770-9309-36BFF6FD8EE9}">
      <dsp:nvSpPr>
        <dsp:cNvPr id="0" name=""/>
        <dsp:cNvSpPr/>
      </dsp:nvSpPr>
      <dsp:spPr>
        <a:xfrm>
          <a:off x="4836417" y="1561898"/>
          <a:ext cx="1745473" cy="3159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491" tIns="0" rIns="0" bIns="0" numCol="1" spcCol="1270" anchor="t" anchorCtr="0">
          <a:noAutofit/>
        </a:bodyPr>
        <a:lstStyle/>
        <a:p>
          <a:pPr lvl="0" algn="l" defTabSz="1066800" rtl="1">
            <a:lnSpc>
              <a:spcPct val="90000"/>
            </a:lnSpc>
            <a:spcBef>
              <a:spcPct val="0"/>
            </a:spcBef>
            <a:spcAft>
              <a:spcPct val="35000"/>
            </a:spcAft>
          </a:pPr>
          <a:r>
            <a:rPr lang="ar-SA" sz="2400" kern="1200" dirty="0" err="1" smtClean="0"/>
            <a:t>صماويل</a:t>
          </a:r>
          <a:r>
            <a:rPr lang="ar-SA" sz="2400" kern="1200" dirty="0" smtClean="0"/>
            <a:t> </a:t>
          </a:r>
          <a:r>
            <a:rPr lang="ar-SA" sz="2400" kern="1200" dirty="0" err="1" smtClean="0"/>
            <a:t>اورتون</a:t>
          </a:r>
          <a:endParaRPr lang="ar-SA" sz="2400" kern="1200" dirty="0"/>
        </a:p>
      </dsp:txBody>
      <dsp:txXfrm>
        <a:off x="4836417" y="1561898"/>
        <a:ext cx="1745473" cy="315912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6EE65A8E-D2B6-4929-9C5D-77FA6619B378}" type="datetimeFigureOut">
              <a:rPr lang="ar-SA" smtClean="0"/>
              <a:t>12/05/37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C968382C-8C5F-4A60-A94D-D881BCF4A5C5}"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EE65A8E-D2B6-4929-9C5D-77FA6619B378}" type="datetimeFigureOut">
              <a:rPr lang="ar-SA" smtClean="0"/>
              <a:t>12/05/37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968382C-8C5F-4A60-A94D-D881BCF4A5C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EE65A8E-D2B6-4929-9C5D-77FA6619B378}" type="datetimeFigureOut">
              <a:rPr lang="ar-SA" smtClean="0"/>
              <a:t>12/05/37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968382C-8C5F-4A60-A94D-D881BCF4A5C5}"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EE65A8E-D2B6-4929-9C5D-77FA6619B378}" type="datetimeFigureOut">
              <a:rPr lang="ar-SA" smtClean="0"/>
              <a:t>12/05/37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968382C-8C5F-4A60-A94D-D881BCF4A5C5}"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6EE65A8E-D2B6-4929-9C5D-77FA6619B378}" type="datetimeFigureOut">
              <a:rPr lang="ar-SA" smtClean="0"/>
              <a:t>12/05/37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968382C-8C5F-4A60-A94D-D881BCF4A5C5}"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EE65A8E-D2B6-4929-9C5D-77FA6619B378}" type="datetimeFigureOut">
              <a:rPr lang="ar-SA" smtClean="0"/>
              <a:t>12/05/37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968382C-8C5F-4A60-A94D-D881BCF4A5C5}"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6EE65A8E-D2B6-4929-9C5D-77FA6619B378}" type="datetimeFigureOut">
              <a:rPr lang="ar-SA" smtClean="0"/>
              <a:t>12/05/37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C968382C-8C5F-4A60-A94D-D881BCF4A5C5}"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6EE65A8E-D2B6-4929-9C5D-77FA6619B378}" type="datetimeFigureOut">
              <a:rPr lang="ar-SA" smtClean="0"/>
              <a:t>12/05/37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C968382C-8C5F-4A60-A94D-D881BCF4A5C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6EE65A8E-D2B6-4929-9C5D-77FA6619B378}" type="datetimeFigureOut">
              <a:rPr lang="ar-SA" smtClean="0"/>
              <a:t>12/05/37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C968382C-8C5F-4A60-A94D-D881BCF4A5C5}"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EE65A8E-D2B6-4929-9C5D-77FA6619B378}" type="datetimeFigureOut">
              <a:rPr lang="ar-SA" smtClean="0"/>
              <a:t>12/05/37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968382C-8C5F-4A60-A94D-D881BCF4A5C5}"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6EE65A8E-D2B6-4929-9C5D-77FA6619B378}" type="datetimeFigureOut">
              <a:rPr lang="ar-SA" smtClean="0"/>
              <a:t>12/05/37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968382C-8C5F-4A60-A94D-D881BCF4A5C5}"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EE65A8E-D2B6-4929-9C5D-77FA6619B378}" type="datetimeFigureOut">
              <a:rPr lang="ar-SA" smtClean="0"/>
              <a:t>12/05/37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968382C-8C5F-4A60-A94D-D881BCF4A5C5}"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3600" dirty="0" smtClean="0">
                <a:solidFill>
                  <a:schemeClr val="tx1"/>
                </a:solidFill>
              </a:rPr>
              <a:t>التعريف باللغة وعلاقتها بالقراءة </a:t>
            </a:r>
            <a:endParaRPr lang="ar-SA" sz="3600" dirty="0">
              <a:solidFill>
                <a:schemeClr val="tx1"/>
              </a:solidFill>
            </a:endParaRPr>
          </a:p>
        </p:txBody>
      </p:sp>
      <p:sp>
        <p:nvSpPr>
          <p:cNvPr id="4" name="مستطيل 3"/>
          <p:cNvSpPr/>
          <p:nvPr/>
        </p:nvSpPr>
        <p:spPr>
          <a:xfrm>
            <a:off x="467544" y="1124744"/>
            <a:ext cx="7632848" cy="54006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342900" indent="-342900">
              <a:buFont typeface="Arial" pitchFamily="34" charset="0"/>
              <a:buChar char="•"/>
            </a:pPr>
            <a:r>
              <a:rPr lang="ar-SA" sz="2800" dirty="0" smtClean="0">
                <a:solidFill>
                  <a:schemeClr val="tx2"/>
                </a:solidFill>
              </a:rPr>
              <a:t>القراءة احد مخرجات اللغة .</a:t>
            </a:r>
          </a:p>
          <a:p>
            <a:pPr marL="342900" indent="-342900">
              <a:buFont typeface="Arial" pitchFamily="34" charset="0"/>
              <a:buChar char="•"/>
            </a:pPr>
            <a:r>
              <a:rPr lang="ar-SA" sz="2800" dirty="0" smtClean="0">
                <a:solidFill>
                  <a:schemeClr val="tx2"/>
                </a:solidFill>
              </a:rPr>
              <a:t>القراءة احدى المهارات اللغوية .</a:t>
            </a:r>
          </a:p>
          <a:p>
            <a:pPr marL="342900" indent="-342900">
              <a:buFont typeface="Arial" pitchFamily="34" charset="0"/>
              <a:buChar char="•"/>
            </a:pPr>
            <a:r>
              <a:rPr lang="ar-SA" sz="2800" dirty="0" smtClean="0">
                <a:solidFill>
                  <a:schemeClr val="tx2"/>
                </a:solidFill>
              </a:rPr>
              <a:t>استخلاص المعنى من الرموز المكتوبة .</a:t>
            </a:r>
          </a:p>
          <a:p>
            <a:endParaRPr lang="ar-SA" sz="2800" dirty="0" smtClean="0">
              <a:solidFill>
                <a:schemeClr val="tx2"/>
              </a:solidFill>
            </a:endParaRPr>
          </a:p>
          <a:p>
            <a:r>
              <a:rPr lang="ar-SA" sz="2800" b="1" dirty="0" smtClean="0">
                <a:solidFill>
                  <a:schemeClr val="tx2"/>
                </a:solidFill>
              </a:rPr>
              <a:t>تعريف اللغة :</a:t>
            </a:r>
          </a:p>
          <a:p>
            <a:endParaRPr lang="ar-SA" sz="2800" dirty="0" smtClean="0">
              <a:solidFill>
                <a:schemeClr val="tx2"/>
              </a:solidFill>
            </a:endParaRPr>
          </a:p>
          <a:p>
            <a:pPr marL="342900" indent="-342900">
              <a:buFont typeface="Arial" pitchFamily="34" charset="0"/>
              <a:buChar char="•"/>
            </a:pPr>
            <a:r>
              <a:rPr lang="ar-SA" sz="2800" dirty="0" smtClean="0">
                <a:solidFill>
                  <a:schemeClr val="tx2"/>
                </a:solidFill>
              </a:rPr>
              <a:t>مجموعة رموز متفق عليها في مجتمع معين .</a:t>
            </a:r>
          </a:p>
          <a:p>
            <a:pPr marL="342900" indent="-342900">
              <a:buFont typeface="Arial" pitchFamily="34" charset="0"/>
              <a:buChar char="•"/>
            </a:pPr>
            <a:r>
              <a:rPr lang="ar-SA" sz="2800" dirty="0" smtClean="0">
                <a:solidFill>
                  <a:schemeClr val="tx2"/>
                </a:solidFill>
              </a:rPr>
              <a:t>نشاط انساني  يتمثل في المجهود العقلي والعمليات الادراكية .</a:t>
            </a:r>
          </a:p>
          <a:p>
            <a:pPr marL="342900" indent="-342900">
              <a:buFont typeface="Arial" pitchFamily="34" charset="0"/>
              <a:buChar char="•"/>
            </a:pPr>
            <a:r>
              <a:rPr lang="ar-SA" sz="2800" dirty="0" smtClean="0">
                <a:solidFill>
                  <a:schemeClr val="tx2"/>
                </a:solidFill>
              </a:rPr>
              <a:t>القدرة على تكوين شفرة .</a:t>
            </a:r>
          </a:p>
          <a:p>
            <a:pPr marL="342900" indent="-342900">
              <a:buFont typeface="Arial" pitchFamily="34" charset="0"/>
              <a:buChar char="•"/>
            </a:pPr>
            <a:r>
              <a:rPr lang="ar-SA" sz="2800" dirty="0" smtClean="0">
                <a:solidFill>
                  <a:schemeClr val="tx2"/>
                </a:solidFill>
              </a:rPr>
              <a:t>قدرة ذهنية مكتسبة .</a:t>
            </a:r>
          </a:p>
          <a:p>
            <a:pPr algn="ctr"/>
            <a:endParaRPr lang="ar-SA" sz="2400" dirty="0"/>
          </a:p>
        </p:txBody>
      </p:sp>
    </p:spTree>
    <p:extLst>
      <p:ext uri="{BB962C8B-B14F-4D97-AF65-F5344CB8AC3E}">
        <p14:creationId xmlns:p14="http://schemas.microsoft.com/office/powerpoint/2010/main" val="21049944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2800" dirty="0" smtClean="0">
                <a:solidFill>
                  <a:schemeClr val="tx1"/>
                </a:solidFill>
              </a:rPr>
              <a:t>الجملة وترتيب الكلمات في اللغة العربية </a:t>
            </a:r>
            <a:endParaRPr lang="ar-SA" sz="2800" dirty="0">
              <a:solidFill>
                <a:schemeClr val="tx1"/>
              </a:solidFill>
            </a:endParaRPr>
          </a:p>
        </p:txBody>
      </p:sp>
      <p:sp>
        <p:nvSpPr>
          <p:cNvPr id="7" name="مستطيل 6"/>
          <p:cNvSpPr/>
          <p:nvPr/>
        </p:nvSpPr>
        <p:spPr>
          <a:xfrm>
            <a:off x="827584" y="1052736"/>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457200" indent="-457200">
              <a:buFont typeface="Arial" pitchFamily="34" charset="0"/>
              <a:buChar char="•"/>
            </a:pPr>
            <a:r>
              <a:rPr lang="ar-SA" sz="2400" dirty="0" smtClean="0">
                <a:solidFill>
                  <a:srgbClr val="050607"/>
                </a:solidFill>
              </a:rPr>
              <a:t>اللغة العربية قد تكون اسماً أو فعلاً أو حرفاً .</a:t>
            </a:r>
          </a:p>
          <a:p>
            <a:pPr marL="457200" indent="-457200">
              <a:buFont typeface="Arial" pitchFamily="34" charset="0"/>
              <a:buChar char="•"/>
            </a:pPr>
            <a:r>
              <a:rPr lang="ar-SA" sz="2400" dirty="0" smtClean="0">
                <a:solidFill>
                  <a:srgbClr val="050607"/>
                </a:solidFill>
              </a:rPr>
              <a:t>الجمل قد تكون جملة فعلية أو جملة اسمية .</a:t>
            </a:r>
          </a:p>
          <a:p>
            <a:pPr marL="457200" indent="-457200">
              <a:buFont typeface="Arial" pitchFamily="34" charset="0"/>
              <a:buChar char="•"/>
            </a:pPr>
            <a:r>
              <a:rPr lang="ar-SA" sz="2400" dirty="0" smtClean="0">
                <a:solidFill>
                  <a:srgbClr val="050607"/>
                </a:solidFill>
              </a:rPr>
              <a:t>الجملة الفعلية تبدأ بفعل وتتكون من فعل وفاعل ومفعول به .</a:t>
            </a:r>
          </a:p>
          <a:p>
            <a:pPr marL="457200" indent="-457200">
              <a:buFont typeface="Arial" pitchFamily="34" charset="0"/>
              <a:buChar char="•"/>
            </a:pPr>
            <a:r>
              <a:rPr lang="ar-SA" sz="2400" dirty="0" smtClean="0">
                <a:solidFill>
                  <a:srgbClr val="050607"/>
                </a:solidFill>
              </a:rPr>
              <a:t>الجملة الاسمية تتكون من عنصرين حتى تعطي معنى وهما مبتدأ وخبر .</a:t>
            </a:r>
          </a:p>
          <a:p>
            <a:pPr marL="457200" indent="-457200">
              <a:buFont typeface="Arial" pitchFamily="34" charset="0"/>
              <a:buChar char="•"/>
            </a:pPr>
            <a:r>
              <a:rPr lang="ar-SA" sz="2400" dirty="0" smtClean="0">
                <a:solidFill>
                  <a:srgbClr val="050607"/>
                </a:solidFill>
              </a:rPr>
              <a:t>معرفة تلك القواعد والتراكيب النحوية له دور في الاستيعاب وفهم الجملة ومعرفة الكلمات اللاحقة والسابقة لما يقرأ .</a:t>
            </a:r>
          </a:p>
          <a:p>
            <a:pPr marL="457200" indent="-457200">
              <a:buFont typeface="Arial" pitchFamily="34" charset="0"/>
              <a:buChar char="•"/>
            </a:pPr>
            <a:r>
              <a:rPr lang="ar-SA" sz="2400" dirty="0" smtClean="0">
                <a:solidFill>
                  <a:srgbClr val="050607"/>
                </a:solidFill>
              </a:rPr>
              <a:t>الاطفال ذوي صعوبات القراءة يظهرون ضعفاً واضح في الحصيلة اللغوية من ناحية الكم والنوع .</a:t>
            </a:r>
          </a:p>
        </p:txBody>
      </p:sp>
    </p:spTree>
    <p:extLst>
      <p:ext uri="{BB962C8B-B14F-4D97-AF65-F5344CB8AC3E}">
        <p14:creationId xmlns:p14="http://schemas.microsoft.com/office/powerpoint/2010/main" val="3003237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2800" dirty="0" smtClean="0">
                <a:solidFill>
                  <a:schemeClr val="tx1"/>
                </a:solidFill>
              </a:rPr>
              <a:t>قواعد بناء الكلمة النسق الصرفي</a:t>
            </a:r>
            <a:endParaRPr lang="ar-SA" sz="2800" dirty="0">
              <a:solidFill>
                <a:schemeClr val="tx1"/>
              </a:solidFill>
            </a:endParaRPr>
          </a:p>
        </p:txBody>
      </p:sp>
      <p:sp>
        <p:nvSpPr>
          <p:cNvPr id="7" name="مستطيل 6"/>
          <p:cNvSpPr/>
          <p:nvPr/>
        </p:nvSpPr>
        <p:spPr>
          <a:xfrm>
            <a:off x="827584" y="1052736"/>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457200" indent="-457200">
              <a:buFont typeface="Arial" pitchFamily="34" charset="0"/>
              <a:buChar char="•"/>
            </a:pPr>
            <a:r>
              <a:rPr lang="ar-SA" sz="2400" dirty="0" smtClean="0">
                <a:solidFill>
                  <a:srgbClr val="050607"/>
                </a:solidFill>
              </a:rPr>
              <a:t>يمثل النسق الصرفي البناء الداخلي للكلمة .</a:t>
            </a:r>
          </a:p>
          <a:p>
            <a:endParaRPr lang="ar-SA" sz="2400" dirty="0" smtClean="0">
              <a:solidFill>
                <a:srgbClr val="050607"/>
              </a:solidFill>
            </a:endParaRPr>
          </a:p>
          <a:p>
            <a:pPr marL="457200" indent="-457200">
              <a:buFont typeface="Arial" pitchFamily="34" charset="0"/>
              <a:buChar char="•"/>
            </a:pPr>
            <a:r>
              <a:rPr lang="ar-SA" sz="2400" dirty="0" smtClean="0">
                <a:solidFill>
                  <a:srgbClr val="050607"/>
                </a:solidFill>
              </a:rPr>
              <a:t>يستخدم في معالجة بنيان الكلمة ونوعها واشتقاقها .</a:t>
            </a:r>
          </a:p>
          <a:p>
            <a:endParaRPr lang="ar-SA" sz="2400" dirty="0" smtClean="0">
              <a:solidFill>
                <a:srgbClr val="050607"/>
              </a:solidFill>
            </a:endParaRPr>
          </a:p>
          <a:p>
            <a:pPr marL="457200" indent="-457200">
              <a:buFont typeface="Arial" pitchFamily="34" charset="0"/>
              <a:buChar char="•"/>
            </a:pPr>
            <a:r>
              <a:rPr lang="ar-SA" sz="2400" dirty="0" smtClean="0">
                <a:solidFill>
                  <a:srgbClr val="050607"/>
                </a:solidFill>
              </a:rPr>
              <a:t>التأنيث والتذكير وصيغ الجمع من </a:t>
            </a:r>
            <a:r>
              <a:rPr lang="ar-SA" sz="2400" dirty="0" err="1" smtClean="0">
                <a:solidFill>
                  <a:srgbClr val="050607"/>
                </a:solidFill>
              </a:rPr>
              <a:t>الانساق</a:t>
            </a:r>
            <a:r>
              <a:rPr lang="ar-SA" sz="2400" dirty="0" smtClean="0">
                <a:solidFill>
                  <a:srgbClr val="050607"/>
                </a:solidFill>
              </a:rPr>
              <a:t> الصرفية الموجودة في اللغة العربية .</a:t>
            </a:r>
          </a:p>
          <a:p>
            <a:endParaRPr lang="ar-SA" sz="2400" dirty="0" smtClean="0">
              <a:solidFill>
                <a:srgbClr val="050607"/>
              </a:solidFill>
            </a:endParaRPr>
          </a:p>
        </p:txBody>
      </p:sp>
    </p:spTree>
    <p:extLst>
      <p:ext uri="{BB962C8B-B14F-4D97-AF65-F5344CB8AC3E}">
        <p14:creationId xmlns:p14="http://schemas.microsoft.com/office/powerpoint/2010/main" val="29174077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2800" dirty="0" smtClean="0">
                <a:solidFill>
                  <a:schemeClr val="tx1"/>
                </a:solidFill>
              </a:rPr>
              <a:t>قواعد بناء الكلمة النسق الصرفي</a:t>
            </a:r>
            <a:endParaRPr lang="ar-SA" sz="2800" dirty="0">
              <a:solidFill>
                <a:schemeClr val="tx1"/>
              </a:solidFill>
            </a:endParaRPr>
          </a:p>
        </p:txBody>
      </p:sp>
      <p:sp>
        <p:nvSpPr>
          <p:cNvPr id="7" name="مستطيل 6"/>
          <p:cNvSpPr/>
          <p:nvPr/>
        </p:nvSpPr>
        <p:spPr>
          <a:xfrm>
            <a:off x="827584" y="1052736"/>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400" dirty="0" smtClean="0">
                <a:solidFill>
                  <a:srgbClr val="050607"/>
                </a:solidFill>
              </a:rPr>
              <a:t>النسق الصرفي في اللغة العربية :</a:t>
            </a:r>
          </a:p>
          <a:p>
            <a:pPr marL="342900" indent="-342900">
              <a:buFont typeface="Arial" pitchFamily="34" charset="0"/>
              <a:buChar char="•"/>
            </a:pPr>
            <a:r>
              <a:rPr lang="ar-SA" sz="2400" dirty="0" smtClean="0">
                <a:solidFill>
                  <a:srgbClr val="050607"/>
                </a:solidFill>
              </a:rPr>
              <a:t>كتب : يكتب .</a:t>
            </a:r>
          </a:p>
          <a:p>
            <a:pPr marL="342900" indent="-342900">
              <a:buFont typeface="Arial" pitchFamily="34" charset="0"/>
              <a:buChar char="•"/>
            </a:pPr>
            <a:r>
              <a:rPr lang="ar-SA" sz="2400" dirty="0" smtClean="0">
                <a:solidFill>
                  <a:srgbClr val="050607"/>
                </a:solidFill>
              </a:rPr>
              <a:t>كاتب : كاتبة .</a:t>
            </a:r>
          </a:p>
          <a:p>
            <a:pPr marL="342900" indent="-342900">
              <a:buFont typeface="Arial" pitchFamily="34" charset="0"/>
              <a:buChar char="•"/>
            </a:pPr>
            <a:r>
              <a:rPr lang="ar-SA" sz="2400" dirty="0" smtClean="0">
                <a:solidFill>
                  <a:srgbClr val="050607"/>
                </a:solidFill>
              </a:rPr>
              <a:t>كتب : كاتبات .</a:t>
            </a:r>
          </a:p>
          <a:p>
            <a:pPr marL="342900" indent="-342900">
              <a:buFont typeface="Arial" pitchFamily="34" charset="0"/>
              <a:buChar char="•"/>
            </a:pPr>
            <a:endParaRPr lang="ar-SA" sz="2400" dirty="0">
              <a:solidFill>
                <a:srgbClr val="050607"/>
              </a:solidFill>
            </a:endParaRPr>
          </a:p>
          <a:p>
            <a:pPr marL="342900" indent="-342900">
              <a:buFont typeface="Arial" pitchFamily="34" charset="0"/>
              <a:buChar char="•"/>
            </a:pPr>
            <a:r>
              <a:rPr lang="ar-SA" sz="2400" dirty="0" smtClean="0">
                <a:solidFill>
                  <a:srgbClr val="050607"/>
                </a:solidFill>
              </a:rPr>
              <a:t>تغيير في زمن الفعل ( ماضي , مضارع, مستقبل ) .</a:t>
            </a:r>
          </a:p>
          <a:p>
            <a:pPr marL="342900" indent="-342900">
              <a:buFont typeface="Arial" pitchFamily="34" charset="0"/>
              <a:buChar char="•"/>
            </a:pPr>
            <a:r>
              <a:rPr lang="ar-SA" sz="2400" dirty="0" smtClean="0">
                <a:solidFill>
                  <a:srgbClr val="050607"/>
                </a:solidFill>
              </a:rPr>
              <a:t>تغير في العدد ( مفرد , مثنى , جمع ) .</a:t>
            </a:r>
          </a:p>
          <a:p>
            <a:pPr marL="342900" indent="-342900">
              <a:buFont typeface="Arial" pitchFamily="34" charset="0"/>
              <a:buChar char="•"/>
            </a:pPr>
            <a:r>
              <a:rPr lang="ar-SA" sz="2400" dirty="0" smtClean="0">
                <a:solidFill>
                  <a:srgbClr val="050607"/>
                </a:solidFill>
              </a:rPr>
              <a:t>تغير في الجنس ( مؤنث, مذكر) .</a:t>
            </a:r>
          </a:p>
          <a:p>
            <a:pPr marL="342900" indent="-342900">
              <a:buFont typeface="Arial" pitchFamily="34" charset="0"/>
              <a:buChar char="•"/>
            </a:pPr>
            <a:r>
              <a:rPr lang="ar-SA" sz="2400" dirty="0" smtClean="0">
                <a:solidFill>
                  <a:srgbClr val="050607"/>
                </a:solidFill>
              </a:rPr>
              <a:t>الضمائر المتصلة ( كتابي , كتابك, كتابها) .</a:t>
            </a:r>
          </a:p>
          <a:p>
            <a:pPr marL="342900" indent="-342900">
              <a:buFont typeface="Arial" pitchFamily="34" charset="0"/>
              <a:buChar char="•"/>
            </a:pPr>
            <a:r>
              <a:rPr lang="ar-SA" sz="2400" dirty="0" smtClean="0">
                <a:solidFill>
                  <a:srgbClr val="050607"/>
                </a:solidFill>
              </a:rPr>
              <a:t>الاشتقاق : اللغة العربية لغة اشتقاقية بالدرجة الاولى , ومن اكثر لغات العالم من حيث كثرة الاشتقاق .</a:t>
            </a:r>
          </a:p>
          <a:p>
            <a:endParaRPr lang="ar-SA" sz="2400" dirty="0" smtClean="0">
              <a:solidFill>
                <a:srgbClr val="050607"/>
              </a:solidFill>
            </a:endParaRPr>
          </a:p>
        </p:txBody>
      </p:sp>
    </p:spTree>
    <p:extLst>
      <p:ext uri="{BB962C8B-B14F-4D97-AF65-F5344CB8AC3E}">
        <p14:creationId xmlns:p14="http://schemas.microsoft.com/office/powerpoint/2010/main" val="27106114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2800" dirty="0" smtClean="0">
                <a:solidFill>
                  <a:schemeClr val="tx1"/>
                </a:solidFill>
              </a:rPr>
              <a:t>المحتوى اللغوي </a:t>
            </a:r>
            <a:endParaRPr lang="ar-SA" sz="2800" dirty="0">
              <a:solidFill>
                <a:schemeClr val="tx1"/>
              </a:solidFill>
            </a:endParaRPr>
          </a:p>
        </p:txBody>
      </p:sp>
      <p:sp>
        <p:nvSpPr>
          <p:cNvPr id="7" name="مستطيل 6"/>
          <p:cNvSpPr/>
          <p:nvPr/>
        </p:nvSpPr>
        <p:spPr>
          <a:xfrm>
            <a:off x="827584" y="1052736"/>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342900" indent="-342900">
              <a:buFont typeface="Arial" pitchFamily="34" charset="0"/>
              <a:buChar char="•"/>
            </a:pPr>
            <a:r>
              <a:rPr lang="ar-SA" sz="2400" dirty="0" smtClean="0">
                <a:solidFill>
                  <a:srgbClr val="050607"/>
                </a:solidFill>
              </a:rPr>
              <a:t>هو مبحث معاني الكلمات في الجملة والعلاقة بين هذه الكلمات ومعاني الجمل وكذلك العلاقة بين الجمل في الفقرة أو النص .</a:t>
            </a:r>
          </a:p>
          <a:p>
            <a:pPr marL="342900" indent="-342900">
              <a:buFont typeface="Arial" pitchFamily="34" charset="0"/>
              <a:buChar char="•"/>
            </a:pPr>
            <a:r>
              <a:rPr lang="ar-SA" sz="2400" dirty="0" smtClean="0">
                <a:solidFill>
                  <a:srgbClr val="050607"/>
                </a:solidFill>
              </a:rPr>
              <a:t>المعنى هو المدلول أو الفكرة التي توحي بها أو تستدعيها الكلمة إلى الذهن .</a:t>
            </a:r>
          </a:p>
          <a:p>
            <a:pPr marL="342900" indent="-342900">
              <a:buFont typeface="Arial" pitchFamily="34" charset="0"/>
              <a:buChar char="•"/>
            </a:pPr>
            <a:r>
              <a:rPr lang="ar-SA" sz="2400" dirty="0" smtClean="0">
                <a:solidFill>
                  <a:srgbClr val="050607"/>
                </a:solidFill>
              </a:rPr>
              <a:t>التفاعل بشكل سوي مع النصوص اذا فُهم المعنى .</a:t>
            </a:r>
          </a:p>
          <a:p>
            <a:pPr marL="342900" indent="-342900">
              <a:buFont typeface="Arial" pitchFamily="34" charset="0"/>
              <a:buChar char="•"/>
            </a:pPr>
            <a:r>
              <a:rPr lang="ar-SA" sz="2400" dirty="0" smtClean="0">
                <a:solidFill>
                  <a:srgbClr val="050607"/>
                </a:solidFill>
              </a:rPr>
              <a:t>معرفة العمليات النفسية وراء إدراك أو فهم المعنى (سؤال , تعجب ,  إعلام) نجح احد في الامتحان .</a:t>
            </a:r>
          </a:p>
        </p:txBody>
      </p:sp>
    </p:spTree>
    <p:extLst>
      <p:ext uri="{BB962C8B-B14F-4D97-AF65-F5344CB8AC3E}">
        <p14:creationId xmlns:p14="http://schemas.microsoft.com/office/powerpoint/2010/main" val="27455228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2800" dirty="0" smtClean="0">
                <a:solidFill>
                  <a:schemeClr val="tx1"/>
                </a:solidFill>
              </a:rPr>
              <a:t>العلاقة بين المفردات من حيث المعنى </a:t>
            </a:r>
            <a:endParaRPr lang="ar-SA" sz="2800" dirty="0">
              <a:solidFill>
                <a:schemeClr val="tx1"/>
              </a:solidFill>
            </a:endParaRPr>
          </a:p>
        </p:txBody>
      </p:sp>
      <p:sp>
        <p:nvSpPr>
          <p:cNvPr id="7" name="مستطيل 6"/>
          <p:cNvSpPr/>
          <p:nvPr/>
        </p:nvSpPr>
        <p:spPr>
          <a:xfrm>
            <a:off x="827584" y="1052736"/>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342900" indent="-342900">
              <a:buFont typeface="Arial" pitchFamily="34" charset="0"/>
              <a:buChar char="•"/>
            </a:pPr>
            <a:r>
              <a:rPr lang="ar-SA" sz="2400" dirty="0" smtClean="0">
                <a:solidFill>
                  <a:srgbClr val="050607"/>
                </a:solidFill>
              </a:rPr>
              <a:t>الترادف . ( إجازة ,عطلة ) .</a:t>
            </a:r>
          </a:p>
          <a:p>
            <a:pPr marL="342900" indent="-342900">
              <a:buFont typeface="Arial" pitchFamily="34" charset="0"/>
              <a:buChar char="•"/>
            </a:pPr>
            <a:r>
              <a:rPr lang="ar-SA" sz="2400" dirty="0" smtClean="0">
                <a:solidFill>
                  <a:srgbClr val="050607"/>
                </a:solidFill>
              </a:rPr>
              <a:t>التضاد .  (كبير , صغير ) .</a:t>
            </a:r>
          </a:p>
          <a:p>
            <a:pPr marL="342900" indent="-342900">
              <a:buFont typeface="Arial" pitchFamily="34" charset="0"/>
              <a:buChar char="•"/>
            </a:pPr>
            <a:r>
              <a:rPr lang="ar-SA" sz="2400" dirty="0" smtClean="0">
                <a:solidFill>
                  <a:srgbClr val="050607"/>
                </a:solidFill>
              </a:rPr>
              <a:t>تعدد المعاني . ( فأرة /انثى الفأر , أداة الحاسوب ) .</a:t>
            </a:r>
          </a:p>
          <a:p>
            <a:endParaRPr lang="ar-SA" sz="2400" dirty="0" smtClean="0">
              <a:solidFill>
                <a:srgbClr val="050607"/>
              </a:solidFill>
            </a:endParaRPr>
          </a:p>
          <a:p>
            <a:pPr marL="342900" indent="-342900">
              <a:buFont typeface="Arial" pitchFamily="34" charset="0"/>
              <a:buChar char="•"/>
            </a:pPr>
            <a:endParaRPr lang="ar-SA" sz="2400" dirty="0" smtClean="0">
              <a:solidFill>
                <a:srgbClr val="050607"/>
              </a:solidFill>
            </a:endParaRPr>
          </a:p>
        </p:txBody>
      </p:sp>
    </p:spTree>
    <p:extLst>
      <p:ext uri="{BB962C8B-B14F-4D97-AF65-F5344CB8AC3E}">
        <p14:creationId xmlns:p14="http://schemas.microsoft.com/office/powerpoint/2010/main" val="23732877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2800" dirty="0" smtClean="0">
                <a:solidFill>
                  <a:schemeClr val="tx1"/>
                </a:solidFill>
              </a:rPr>
              <a:t>الاستخدام اللغوي</a:t>
            </a:r>
            <a:endParaRPr lang="ar-SA" sz="2800" dirty="0">
              <a:solidFill>
                <a:schemeClr val="tx1"/>
              </a:solidFill>
            </a:endParaRPr>
          </a:p>
        </p:txBody>
      </p:sp>
      <p:sp>
        <p:nvSpPr>
          <p:cNvPr id="7" name="مستطيل 6"/>
          <p:cNvSpPr/>
          <p:nvPr/>
        </p:nvSpPr>
        <p:spPr>
          <a:xfrm>
            <a:off x="1475656" y="620688"/>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400" dirty="0" smtClean="0">
                <a:solidFill>
                  <a:srgbClr val="050607"/>
                </a:solidFill>
              </a:rPr>
              <a:t>بعد اكتمال اللغة من ناحية الشكل والمعنى تأتي اهمية استخدام اللغوية او البلاغة اللغوية .</a:t>
            </a:r>
          </a:p>
          <a:p>
            <a:endParaRPr lang="ar-SA" sz="2400" dirty="0" smtClean="0">
              <a:solidFill>
                <a:srgbClr val="050607"/>
              </a:solidFill>
            </a:endParaRPr>
          </a:p>
          <a:p>
            <a:r>
              <a:rPr lang="ar-SA" sz="2400" dirty="0" smtClean="0">
                <a:solidFill>
                  <a:srgbClr val="050607"/>
                </a:solidFill>
              </a:rPr>
              <a:t>استعمال اللغة بشكل صحيح وفي المواقف المختلفة .</a:t>
            </a:r>
          </a:p>
          <a:p>
            <a:r>
              <a:rPr lang="ar-SA" sz="2400" dirty="0" smtClean="0">
                <a:solidFill>
                  <a:srgbClr val="050607"/>
                </a:solidFill>
              </a:rPr>
              <a:t>(كيف نتحدث , متى نتحدث , متى نسأل .. الخ ) .</a:t>
            </a:r>
          </a:p>
          <a:p>
            <a:endParaRPr lang="ar-SA" sz="2400" dirty="0" smtClean="0">
              <a:solidFill>
                <a:srgbClr val="050607"/>
              </a:solidFill>
            </a:endParaRPr>
          </a:p>
          <a:p>
            <a:r>
              <a:rPr lang="ar-SA" sz="2400" dirty="0" smtClean="0">
                <a:solidFill>
                  <a:srgbClr val="050607"/>
                </a:solidFill>
              </a:rPr>
              <a:t>آداب وقوانين المجتمع في كيفية استخدام اللغة .</a:t>
            </a:r>
          </a:p>
          <a:p>
            <a:pPr marL="342900" indent="-342900">
              <a:buFont typeface="Arial" pitchFamily="34" charset="0"/>
              <a:buChar char="•"/>
            </a:pPr>
            <a:endParaRPr lang="ar-SA" sz="2400" dirty="0" smtClean="0">
              <a:solidFill>
                <a:srgbClr val="050607"/>
              </a:solidFill>
            </a:endParaRPr>
          </a:p>
        </p:txBody>
      </p:sp>
    </p:spTree>
    <p:extLst>
      <p:ext uri="{BB962C8B-B14F-4D97-AF65-F5344CB8AC3E}">
        <p14:creationId xmlns:p14="http://schemas.microsoft.com/office/powerpoint/2010/main" val="8310981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2800" dirty="0" smtClean="0">
                <a:solidFill>
                  <a:schemeClr val="tx1"/>
                </a:solidFill>
              </a:rPr>
              <a:t>العوامل التي تحدد كيفية استخدام اللغة </a:t>
            </a:r>
            <a:endParaRPr lang="ar-SA" sz="2800" dirty="0">
              <a:solidFill>
                <a:schemeClr val="tx1"/>
              </a:solidFill>
            </a:endParaRPr>
          </a:p>
        </p:txBody>
      </p:sp>
      <p:sp>
        <p:nvSpPr>
          <p:cNvPr id="7" name="مستطيل 6"/>
          <p:cNvSpPr/>
          <p:nvPr/>
        </p:nvSpPr>
        <p:spPr>
          <a:xfrm>
            <a:off x="827584" y="1052736"/>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342900" indent="-342900">
              <a:buFont typeface="Arial" pitchFamily="34" charset="0"/>
              <a:buChar char="•"/>
            </a:pPr>
            <a:r>
              <a:rPr lang="ar-SA" sz="2400" dirty="0" smtClean="0">
                <a:solidFill>
                  <a:srgbClr val="050607"/>
                </a:solidFill>
              </a:rPr>
              <a:t>المشاركون في التواصل من حيث السن أو الرتبة أو الجنس .</a:t>
            </a:r>
          </a:p>
          <a:p>
            <a:endParaRPr lang="ar-SA" sz="2400" dirty="0" smtClean="0">
              <a:solidFill>
                <a:srgbClr val="050607"/>
              </a:solidFill>
            </a:endParaRPr>
          </a:p>
          <a:p>
            <a:pPr marL="342900" indent="-342900">
              <a:buFont typeface="Arial" pitchFamily="34" charset="0"/>
              <a:buChar char="•"/>
            </a:pPr>
            <a:r>
              <a:rPr lang="ar-SA" sz="2400" dirty="0" smtClean="0">
                <a:solidFill>
                  <a:srgbClr val="050607"/>
                </a:solidFill>
              </a:rPr>
              <a:t>الموضوع : سياسي ,اجتماعي ... الخ .</a:t>
            </a:r>
          </a:p>
          <a:p>
            <a:endParaRPr lang="ar-SA" sz="2400" dirty="0" smtClean="0">
              <a:solidFill>
                <a:srgbClr val="050607"/>
              </a:solidFill>
            </a:endParaRPr>
          </a:p>
          <a:p>
            <a:pPr marL="342900" indent="-342900">
              <a:buFont typeface="Arial" pitchFamily="34" charset="0"/>
              <a:buChar char="•"/>
            </a:pPr>
            <a:r>
              <a:rPr lang="ar-SA" sz="2400" dirty="0" smtClean="0">
                <a:solidFill>
                  <a:srgbClr val="050607"/>
                </a:solidFill>
              </a:rPr>
              <a:t>المكان : منزل ,صف ,مدرسة ... الخ .</a:t>
            </a:r>
          </a:p>
          <a:p>
            <a:endParaRPr lang="ar-SA" sz="2400" dirty="0" smtClean="0">
              <a:solidFill>
                <a:srgbClr val="050607"/>
              </a:solidFill>
            </a:endParaRPr>
          </a:p>
          <a:p>
            <a:pPr marL="342900" indent="-342900">
              <a:buFont typeface="Arial" pitchFamily="34" charset="0"/>
              <a:buChar char="•"/>
            </a:pPr>
            <a:r>
              <a:rPr lang="ar-SA" sz="2400" dirty="0" smtClean="0">
                <a:solidFill>
                  <a:srgbClr val="050607"/>
                </a:solidFill>
              </a:rPr>
              <a:t>طبيعة الموقف : محزنة , مفرحة .. الخ .</a:t>
            </a:r>
          </a:p>
          <a:p>
            <a:endParaRPr lang="ar-SA" sz="2400" dirty="0" smtClean="0">
              <a:solidFill>
                <a:srgbClr val="050607"/>
              </a:solidFill>
            </a:endParaRPr>
          </a:p>
        </p:txBody>
      </p:sp>
    </p:spTree>
    <p:extLst>
      <p:ext uri="{BB962C8B-B14F-4D97-AF65-F5344CB8AC3E}">
        <p14:creationId xmlns:p14="http://schemas.microsoft.com/office/powerpoint/2010/main" val="21809319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2800" dirty="0" smtClean="0">
                <a:solidFill>
                  <a:schemeClr val="tx1"/>
                </a:solidFill>
              </a:rPr>
              <a:t>قواعد التواصل اللغوي الناجح</a:t>
            </a:r>
            <a:endParaRPr lang="ar-SA" sz="2800" dirty="0">
              <a:solidFill>
                <a:schemeClr val="tx1"/>
              </a:solidFill>
            </a:endParaRPr>
          </a:p>
        </p:txBody>
      </p:sp>
      <p:sp>
        <p:nvSpPr>
          <p:cNvPr id="7" name="مستطيل 6"/>
          <p:cNvSpPr/>
          <p:nvPr/>
        </p:nvSpPr>
        <p:spPr>
          <a:xfrm>
            <a:off x="827584" y="1052736"/>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342900" indent="-342900">
              <a:buFont typeface="Arial" pitchFamily="34" charset="0"/>
              <a:buChar char="•"/>
            </a:pPr>
            <a:r>
              <a:rPr lang="ar-SA" sz="2400" dirty="0" smtClean="0">
                <a:solidFill>
                  <a:srgbClr val="050607"/>
                </a:solidFill>
              </a:rPr>
              <a:t>تنوع الكلمات والعبارات .</a:t>
            </a:r>
          </a:p>
          <a:p>
            <a:pPr marL="342900" indent="-342900">
              <a:buFont typeface="Arial" pitchFamily="34" charset="0"/>
              <a:buChar char="•"/>
            </a:pPr>
            <a:r>
              <a:rPr lang="ar-SA" sz="2400" dirty="0" smtClean="0">
                <a:solidFill>
                  <a:srgbClr val="050607"/>
                </a:solidFill>
              </a:rPr>
              <a:t>ترابط وتماسك الوحدات .</a:t>
            </a:r>
          </a:p>
          <a:p>
            <a:pPr marL="342900" indent="-342900">
              <a:buFont typeface="Arial" pitchFamily="34" charset="0"/>
              <a:buChar char="•"/>
            </a:pPr>
            <a:r>
              <a:rPr lang="ar-SA" sz="2400" dirty="0" smtClean="0">
                <a:solidFill>
                  <a:srgbClr val="050607"/>
                </a:solidFill>
              </a:rPr>
              <a:t>استخدام نوعية كلمات مناسبة للموقف أو الموضوع .</a:t>
            </a:r>
          </a:p>
          <a:p>
            <a:pPr marL="342900" indent="-342900">
              <a:buFont typeface="Arial" pitchFamily="34" charset="0"/>
              <a:buChar char="•"/>
            </a:pPr>
            <a:r>
              <a:rPr lang="ar-SA" sz="2400" dirty="0" smtClean="0">
                <a:solidFill>
                  <a:srgbClr val="050607"/>
                </a:solidFill>
              </a:rPr>
              <a:t>الطلاقة في توصيل الرسالة .</a:t>
            </a:r>
          </a:p>
          <a:p>
            <a:pPr marL="342900" indent="-342900">
              <a:buFont typeface="Arial" pitchFamily="34" charset="0"/>
              <a:buChar char="•"/>
            </a:pPr>
            <a:r>
              <a:rPr lang="ar-SA" sz="2400" dirty="0" smtClean="0">
                <a:solidFill>
                  <a:srgbClr val="050607"/>
                </a:solidFill>
              </a:rPr>
              <a:t>الأسلوب الواضح .</a:t>
            </a:r>
          </a:p>
          <a:p>
            <a:endParaRPr lang="ar-SA" sz="2400" dirty="0" smtClean="0">
              <a:solidFill>
                <a:srgbClr val="050607"/>
              </a:solidFill>
            </a:endParaRPr>
          </a:p>
          <a:p>
            <a:pPr marL="342900" indent="-342900">
              <a:buFont typeface="Wingdings" pitchFamily="2" charset="2"/>
              <a:buChar char="ü"/>
            </a:pPr>
            <a:r>
              <a:rPr lang="ar-SA" sz="2400" b="1" dirty="0" smtClean="0">
                <a:solidFill>
                  <a:srgbClr val="050607"/>
                </a:solidFill>
              </a:rPr>
              <a:t>مصطلح الكفاية اللغوية </a:t>
            </a:r>
            <a:r>
              <a:rPr lang="ar-SA" sz="2400" dirty="0" smtClean="0">
                <a:solidFill>
                  <a:srgbClr val="050607"/>
                </a:solidFill>
              </a:rPr>
              <a:t>( قواعد صوتية , ونسق نحوي وصرفي, وفهم المعنى ,استخدام اللغة ) .</a:t>
            </a:r>
          </a:p>
          <a:p>
            <a:pPr marL="342900" indent="-342900">
              <a:buFont typeface="Wingdings" pitchFamily="2" charset="2"/>
              <a:buChar char="ü"/>
            </a:pPr>
            <a:r>
              <a:rPr lang="ar-SA" sz="2400" b="1" dirty="0" smtClean="0">
                <a:solidFill>
                  <a:srgbClr val="050607"/>
                </a:solidFill>
              </a:rPr>
              <a:t>الأداء اللغوي </a:t>
            </a:r>
            <a:r>
              <a:rPr lang="ar-SA" sz="2400" dirty="0" smtClean="0">
                <a:solidFill>
                  <a:srgbClr val="050607"/>
                </a:solidFill>
              </a:rPr>
              <a:t>( التحقيق الفعلي للكفاية اللغوية في عملية التواصل) .</a:t>
            </a:r>
          </a:p>
          <a:p>
            <a:pPr marL="342900" indent="-342900">
              <a:buFont typeface="Wingdings" pitchFamily="2" charset="2"/>
              <a:buChar char="ü"/>
            </a:pPr>
            <a:r>
              <a:rPr lang="ar-SA" sz="2400" b="1" dirty="0" smtClean="0">
                <a:solidFill>
                  <a:srgbClr val="050607"/>
                </a:solidFill>
              </a:rPr>
              <a:t>التواصل .( </a:t>
            </a:r>
            <a:r>
              <a:rPr lang="ar-SA" sz="2400" dirty="0" smtClean="0">
                <a:solidFill>
                  <a:srgbClr val="050607"/>
                </a:solidFill>
              </a:rPr>
              <a:t>الهدف الاساسي من اللغة ) .</a:t>
            </a:r>
          </a:p>
          <a:p>
            <a:endParaRPr lang="ar-SA" sz="2400" dirty="0" smtClean="0">
              <a:solidFill>
                <a:srgbClr val="050607"/>
              </a:solidFill>
            </a:endParaRPr>
          </a:p>
        </p:txBody>
      </p:sp>
    </p:spTree>
    <p:extLst>
      <p:ext uri="{BB962C8B-B14F-4D97-AF65-F5344CB8AC3E}">
        <p14:creationId xmlns:p14="http://schemas.microsoft.com/office/powerpoint/2010/main" val="18523150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a:bodyPr>
          <a:lstStyle/>
          <a:p>
            <a:pPr marL="82296" indent="0" algn="ctr">
              <a:buNone/>
            </a:pPr>
            <a:r>
              <a:rPr lang="ar-SA" sz="4000" dirty="0" smtClean="0">
                <a:solidFill>
                  <a:srgbClr val="FF0000"/>
                </a:solidFill>
              </a:rPr>
              <a:t>المحاضرة الثانية</a:t>
            </a:r>
          </a:p>
          <a:p>
            <a:pPr marL="82296" indent="0" algn="ctr">
              <a:buNone/>
            </a:pPr>
            <a:endParaRPr lang="ar-SA" sz="4000" dirty="0">
              <a:solidFill>
                <a:srgbClr val="FF0000"/>
              </a:solidFill>
            </a:endParaRPr>
          </a:p>
          <a:p>
            <a:pPr marL="82296" indent="0" algn="ctr">
              <a:buNone/>
            </a:pPr>
            <a:r>
              <a:rPr lang="ar-SA" sz="4000" dirty="0" smtClean="0"/>
              <a:t>مفهوم القراءة </a:t>
            </a:r>
            <a:endParaRPr lang="ar-SA" sz="4000" dirty="0"/>
          </a:p>
        </p:txBody>
      </p:sp>
    </p:spTree>
    <p:extLst>
      <p:ext uri="{BB962C8B-B14F-4D97-AF65-F5344CB8AC3E}">
        <p14:creationId xmlns:p14="http://schemas.microsoft.com/office/powerpoint/2010/main" val="33231321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تعريف القراءة وأهميتها</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916832"/>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القراءة تعد الوسيلة الاساسية في عملية التعلم واكتساب المعرفة</a:t>
            </a:r>
            <a:endParaRPr lang="ar-SA" sz="2400" dirty="0">
              <a:solidFill>
                <a:schemeClr val="tx1"/>
              </a:solidFill>
            </a:endParaRPr>
          </a:p>
        </p:txBody>
      </p:sp>
      <p:sp>
        <p:nvSpPr>
          <p:cNvPr id="5" name="مستطيل مستدير الزوايا 4"/>
          <p:cNvSpPr/>
          <p:nvPr/>
        </p:nvSpPr>
        <p:spPr>
          <a:xfrm>
            <a:off x="1403648" y="2290327"/>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من أهم أوليات وأهداف التعليم تعليم الاطفال مهارة القراءة</a:t>
            </a:r>
            <a:endParaRPr lang="ar-SA" sz="2400" dirty="0">
              <a:solidFill>
                <a:schemeClr val="tx1"/>
              </a:solidFill>
            </a:endParaRPr>
          </a:p>
        </p:txBody>
      </p:sp>
      <p:sp>
        <p:nvSpPr>
          <p:cNvPr id="6" name="مستطيل مستدير الزوايا 5"/>
          <p:cNvSpPr/>
          <p:nvPr/>
        </p:nvSpPr>
        <p:spPr>
          <a:xfrm>
            <a:off x="5074794" y="3429000"/>
            <a:ext cx="3456384" cy="1008112"/>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القراءة من أهم المهارات التي يتعلمها الاطفال في المراحل الدراسية الاولى</a:t>
            </a:r>
            <a:endParaRPr lang="ar-SA" sz="2400" dirty="0">
              <a:solidFill>
                <a:schemeClr val="tx1"/>
              </a:solidFill>
            </a:endParaRPr>
          </a:p>
        </p:txBody>
      </p:sp>
      <p:sp>
        <p:nvSpPr>
          <p:cNvPr id="7" name="مستطيل مستدير الزوايا 6"/>
          <p:cNvSpPr/>
          <p:nvPr/>
        </p:nvSpPr>
        <p:spPr>
          <a:xfrm>
            <a:off x="1403648" y="3738489"/>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المادة المكتوبة هي وسيلة الانسان في نقل المعارف والعلوم</a:t>
            </a:r>
            <a:endParaRPr lang="ar-SA" sz="2400" dirty="0">
              <a:solidFill>
                <a:schemeClr val="tx1"/>
              </a:solidFill>
            </a:endParaRPr>
          </a:p>
        </p:txBody>
      </p:sp>
      <p:sp>
        <p:nvSpPr>
          <p:cNvPr id="8" name="مستطيل مستدير الزوايا 7"/>
          <p:cNvSpPr/>
          <p:nvPr/>
        </p:nvSpPr>
        <p:spPr>
          <a:xfrm>
            <a:off x="5074794" y="5476507"/>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عملية تعلم القراءة تتم عند بعض الاطفال بسهولة ويسر</a:t>
            </a:r>
            <a:endParaRPr lang="ar-SA" sz="2400" dirty="0">
              <a:solidFill>
                <a:schemeClr val="tx1"/>
              </a:solidFill>
            </a:endParaRPr>
          </a:p>
        </p:txBody>
      </p:sp>
      <p:sp>
        <p:nvSpPr>
          <p:cNvPr id="9" name="مستطيل مستدير الزوايا 8"/>
          <p:cNvSpPr/>
          <p:nvPr/>
        </p:nvSpPr>
        <p:spPr>
          <a:xfrm>
            <a:off x="1403648" y="5349078"/>
            <a:ext cx="3456384" cy="1008112"/>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بعض الاطفال يتعلمها ببطء وجهد اكبر, والبعض تظهر لديهم صعوبات</a:t>
            </a:r>
            <a:endParaRPr lang="ar-SA" sz="2400" dirty="0">
              <a:solidFill>
                <a:schemeClr val="tx1"/>
              </a:solidFill>
            </a:endParaRPr>
          </a:p>
        </p:txBody>
      </p:sp>
    </p:spTree>
    <p:extLst>
      <p:ext uri="{BB962C8B-B14F-4D97-AF65-F5344CB8AC3E}">
        <p14:creationId xmlns:p14="http://schemas.microsoft.com/office/powerpoint/2010/main" val="1949597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3600" dirty="0" smtClean="0">
                <a:solidFill>
                  <a:schemeClr val="tx1"/>
                </a:solidFill>
              </a:rPr>
              <a:t>الخلاصة </a:t>
            </a:r>
            <a:endParaRPr lang="ar-SA" sz="3600" dirty="0">
              <a:solidFill>
                <a:schemeClr val="tx1"/>
              </a:solidFill>
            </a:endParaRPr>
          </a:p>
        </p:txBody>
      </p:sp>
      <p:sp>
        <p:nvSpPr>
          <p:cNvPr id="4" name="مستطيل 3"/>
          <p:cNvSpPr/>
          <p:nvPr/>
        </p:nvSpPr>
        <p:spPr>
          <a:xfrm>
            <a:off x="467544" y="1124744"/>
            <a:ext cx="7632848" cy="54006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342900" indent="-342900">
              <a:buFont typeface="Arial" pitchFamily="34" charset="0"/>
              <a:buChar char="•"/>
            </a:pPr>
            <a:r>
              <a:rPr lang="ar-SA" sz="2800" dirty="0" smtClean="0"/>
              <a:t>أداة اجتماعية وسلوك إنساني .</a:t>
            </a:r>
          </a:p>
          <a:p>
            <a:pPr marL="342900" indent="-342900">
              <a:buFont typeface="Arial" pitchFamily="34" charset="0"/>
              <a:buChar char="•"/>
            </a:pPr>
            <a:r>
              <a:rPr lang="ar-SA" sz="2800" dirty="0" smtClean="0"/>
              <a:t>نظام من الرموز يستعمل في التواصل لإيصال الافكار .</a:t>
            </a:r>
          </a:p>
          <a:p>
            <a:pPr marL="342900" indent="-342900">
              <a:buFont typeface="Arial" pitchFamily="34" charset="0"/>
              <a:buChar char="•"/>
            </a:pPr>
            <a:r>
              <a:rPr lang="ar-SA" sz="2800" dirty="0" smtClean="0"/>
              <a:t>نظام من الرموز له قواعد وقوانين متفق عليها .</a:t>
            </a:r>
          </a:p>
          <a:p>
            <a:pPr marL="342900" indent="-342900">
              <a:buFont typeface="Arial" pitchFamily="34" charset="0"/>
              <a:buChar char="•"/>
            </a:pPr>
            <a:r>
              <a:rPr lang="ar-SA" sz="2800" dirty="0" smtClean="0"/>
              <a:t>اللغة قدرة ذهنية مكتسبة ولا يولد بها الإنسان .</a:t>
            </a:r>
          </a:p>
          <a:p>
            <a:pPr marL="342900" indent="-342900">
              <a:buFont typeface="Arial" pitchFamily="34" charset="0"/>
              <a:buChar char="•"/>
            </a:pPr>
            <a:r>
              <a:rPr lang="ar-SA" sz="2800" dirty="0" smtClean="0"/>
              <a:t>النظرية الفطرية في اكتساب اللغة .</a:t>
            </a:r>
          </a:p>
          <a:p>
            <a:pPr marL="342900" indent="-342900">
              <a:buFont typeface="Arial" pitchFamily="34" charset="0"/>
              <a:buChar char="•"/>
            </a:pPr>
            <a:r>
              <a:rPr lang="ar-SA" sz="2800" dirty="0" smtClean="0"/>
              <a:t>جهاز اكتساب اللغة . </a:t>
            </a:r>
          </a:p>
          <a:p>
            <a:pPr marL="342900" indent="-342900">
              <a:buFont typeface="Arial" pitchFamily="34" charset="0"/>
              <a:buChar char="•"/>
            </a:pPr>
            <a:r>
              <a:rPr lang="ar-SA" sz="2800" dirty="0" smtClean="0"/>
              <a:t>نظرية المدرسة السلوكية .</a:t>
            </a:r>
          </a:p>
          <a:p>
            <a:pPr algn="ctr"/>
            <a:endParaRPr lang="ar-SA" sz="2400" dirty="0"/>
          </a:p>
          <a:p>
            <a:pPr algn="ctr"/>
            <a:endParaRPr lang="ar-SA" sz="2400" dirty="0" smtClean="0"/>
          </a:p>
          <a:p>
            <a:pPr algn="ctr"/>
            <a:endParaRPr lang="ar-SA" sz="2400" dirty="0"/>
          </a:p>
        </p:txBody>
      </p:sp>
    </p:spTree>
    <p:extLst>
      <p:ext uri="{BB962C8B-B14F-4D97-AF65-F5344CB8AC3E}">
        <p14:creationId xmlns:p14="http://schemas.microsoft.com/office/powerpoint/2010/main" val="690318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تعريف القراءة</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772816"/>
            <a:ext cx="3456384" cy="1008112"/>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عملية فسيولوجية وعقلية</a:t>
            </a:r>
            <a:endParaRPr lang="ar-SA" sz="2400" dirty="0">
              <a:solidFill>
                <a:schemeClr val="tx1"/>
              </a:solidFill>
            </a:endParaRPr>
          </a:p>
        </p:txBody>
      </p:sp>
      <p:sp>
        <p:nvSpPr>
          <p:cNvPr id="5" name="مستطيل مستدير الزوايا 4"/>
          <p:cNvSpPr/>
          <p:nvPr/>
        </p:nvSpPr>
        <p:spPr>
          <a:xfrm>
            <a:off x="1403648" y="2564904"/>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عملية عقلية إدراكية</a:t>
            </a:r>
            <a:endParaRPr lang="ar-SA" sz="2400" dirty="0">
              <a:solidFill>
                <a:schemeClr val="tx1"/>
              </a:solidFill>
            </a:endParaRPr>
          </a:p>
        </p:txBody>
      </p:sp>
      <p:sp>
        <p:nvSpPr>
          <p:cNvPr id="6" name="مستطيل مستدير الزوايا 5"/>
          <p:cNvSpPr/>
          <p:nvPr/>
        </p:nvSpPr>
        <p:spPr>
          <a:xfrm>
            <a:off x="5074794" y="3573016"/>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اللغويون يرون انها مهارة لغوية</a:t>
            </a:r>
            <a:endParaRPr lang="ar-SA" sz="2400" dirty="0">
              <a:solidFill>
                <a:schemeClr val="tx1"/>
              </a:solidFill>
            </a:endParaRPr>
          </a:p>
        </p:txBody>
      </p:sp>
      <p:sp>
        <p:nvSpPr>
          <p:cNvPr id="9" name="مستطيل مستدير الزوايا 8"/>
          <p:cNvSpPr/>
          <p:nvPr/>
        </p:nvSpPr>
        <p:spPr>
          <a:xfrm>
            <a:off x="1388503" y="4653136"/>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القراءة احد مخرجات اللغة</a:t>
            </a:r>
            <a:endParaRPr lang="ar-SA" sz="2400" dirty="0">
              <a:solidFill>
                <a:schemeClr val="tx1"/>
              </a:solidFill>
            </a:endParaRPr>
          </a:p>
        </p:txBody>
      </p:sp>
    </p:spTree>
    <p:extLst>
      <p:ext uri="{BB962C8B-B14F-4D97-AF65-F5344CB8AC3E}">
        <p14:creationId xmlns:p14="http://schemas.microsoft.com/office/powerpoint/2010/main" val="3391521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heel(1)">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4071120830"/>
              </p:ext>
            </p:extLst>
          </p:nvPr>
        </p:nvGraphicFramePr>
        <p:xfrm>
          <a:off x="2195736" y="980728"/>
          <a:ext cx="6096000" cy="4784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217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800" b="1" dirty="0" smtClean="0">
                <a:solidFill>
                  <a:schemeClr val="bg1"/>
                </a:solidFill>
              </a:rPr>
              <a:t>أهمية تعلم واكتساب مهارة القراءة</a:t>
            </a:r>
            <a:endParaRPr lang="ar-SA" sz="2800" b="1" dirty="0">
              <a:solidFill>
                <a:schemeClr val="bg1"/>
              </a:solidFill>
            </a:endParaRPr>
          </a:p>
        </p:txBody>
      </p:sp>
      <p:sp>
        <p:nvSpPr>
          <p:cNvPr id="3" name="مستطيل مستدير الزوايا 2"/>
          <p:cNvSpPr/>
          <p:nvPr/>
        </p:nvSpPr>
        <p:spPr>
          <a:xfrm>
            <a:off x="1259632" y="1628800"/>
            <a:ext cx="7344816" cy="4320480"/>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تعلم مهارة القراءة اساس لمراحل التعلم اللاحقة.</a:t>
            </a:r>
          </a:p>
          <a:p>
            <a:pPr marL="457200" indent="-457200" algn="just">
              <a:buFont typeface="+mj-lt"/>
              <a:buAutoNum type="arabicPeriod"/>
            </a:pPr>
            <a:r>
              <a:rPr lang="ar-SA" sz="2400" dirty="0" smtClean="0">
                <a:solidFill>
                  <a:schemeClr val="tx1"/>
                </a:solidFill>
              </a:rPr>
              <a:t>الاخفاق في تعلم هذه المهارة يؤثر على الجوانب المعرفية والاجتماعية والنفسية.</a:t>
            </a:r>
          </a:p>
          <a:p>
            <a:pPr marL="457200" indent="-457200" algn="just">
              <a:buFont typeface="+mj-lt"/>
              <a:buAutoNum type="arabicPeriod"/>
            </a:pPr>
            <a:r>
              <a:rPr lang="ar-SA" sz="2400" dirty="0" smtClean="0">
                <a:solidFill>
                  <a:schemeClr val="tx1"/>
                </a:solidFill>
              </a:rPr>
              <a:t>تعلم المهارة مطلب أساسي لتعلم المواد الاكاديمية والمناهج الدراسية.</a:t>
            </a:r>
          </a:p>
          <a:p>
            <a:pPr marL="457200" indent="-457200" algn="just">
              <a:buFont typeface="+mj-lt"/>
              <a:buAutoNum type="arabicPeriod"/>
            </a:pPr>
            <a:r>
              <a:rPr lang="ar-SA" sz="2400" dirty="0" smtClean="0">
                <a:solidFill>
                  <a:schemeClr val="tx1"/>
                </a:solidFill>
              </a:rPr>
              <a:t>صعوبة القراءة قد تؤدي إلى ضعف التحصيل الدراسي واضطرابات نفسية واجتماعية.</a:t>
            </a:r>
          </a:p>
          <a:p>
            <a:pPr marL="457200" indent="-457200" algn="just">
              <a:buFont typeface="+mj-lt"/>
              <a:buAutoNum type="arabicPeriod"/>
            </a:pPr>
            <a:r>
              <a:rPr lang="ar-SA" sz="2400" dirty="0" smtClean="0">
                <a:solidFill>
                  <a:schemeClr val="tx1"/>
                </a:solidFill>
              </a:rPr>
              <a:t>70% من المدرسين والعاملين في التربية يعتبرون مهارة القراءة أهم مهارة يحتاجها الطفل.</a:t>
            </a:r>
          </a:p>
          <a:p>
            <a:pPr marL="457200" indent="-457200" algn="just">
              <a:buFont typeface="+mj-lt"/>
              <a:buAutoNum type="arabicPeriod"/>
            </a:pPr>
            <a:r>
              <a:rPr lang="ar-SA" sz="2400" dirty="0" smtClean="0">
                <a:solidFill>
                  <a:schemeClr val="tx1"/>
                </a:solidFill>
              </a:rPr>
              <a:t>القراءة مهمة في تطوير الحصيلة </a:t>
            </a:r>
            <a:r>
              <a:rPr lang="ar-SA" sz="2400" smtClean="0">
                <a:solidFill>
                  <a:schemeClr val="tx1"/>
                </a:solidFill>
              </a:rPr>
              <a:t>اللغوية وخاصة الفصحى.</a:t>
            </a:r>
            <a:endParaRPr lang="ar-SA" sz="2400" dirty="0" smtClean="0">
              <a:solidFill>
                <a:schemeClr val="tx1"/>
              </a:solidFill>
            </a:endParaRPr>
          </a:p>
        </p:txBody>
      </p:sp>
    </p:spTree>
    <p:extLst>
      <p:ext uri="{BB962C8B-B14F-4D97-AF65-F5344CB8AC3E}">
        <p14:creationId xmlns:p14="http://schemas.microsoft.com/office/powerpoint/2010/main" val="231398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908720"/>
            <a:ext cx="5400600" cy="792088"/>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400" b="1" dirty="0" smtClean="0">
                <a:solidFill>
                  <a:schemeClr val="tx1"/>
                </a:solidFill>
              </a:rPr>
              <a:t>تطوير واكتساب مهارة القراءة</a:t>
            </a:r>
            <a:endParaRPr lang="ar-SA" sz="2400" b="1" dirty="0">
              <a:solidFill>
                <a:schemeClr val="tx1"/>
              </a:solidFill>
            </a:endParaRPr>
          </a:p>
        </p:txBody>
      </p:sp>
      <p:sp>
        <p:nvSpPr>
          <p:cNvPr id="3" name="مستطيل مستدير الزوايا 2"/>
          <p:cNvSpPr/>
          <p:nvPr/>
        </p:nvSpPr>
        <p:spPr>
          <a:xfrm>
            <a:off x="1475656" y="2204864"/>
            <a:ext cx="7344816" cy="2808312"/>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يتعلم الطفل مهارة القراءة عبر مراحل مترابطة تعتمد وتتداخل مع بعضها البعض.</a:t>
            </a:r>
          </a:p>
          <a:p>
            <a:pPr marL="457200" indent="-457200" algn="just">
              <a:buFont typeface="+mj-lt"/>
              <a:buAutoNum type="arabicPeriod"/>
            </a:pPr>
            <a:r>
              <a:rPr lang="ar-SA" sz="2400" dirty="0" smtClean="0">
                <a:solidFill>
                  <a:schemeClr val="tx1"/>
                </a:solidFill>
              </a:rPr>
              <a:t>اللغة والكلام يتم اكتسابها دون الحاجة إلى تدريب منهجي.</a:t>
            </a:r>
          </a:p>
          <a:p>
            <a:pPr marL="457200" indent="-457200" algn="just">
              <a:buFont typeface="+mj-lt"/>
              <a:buAutoNum type="arabicPeriod"/>
            </a:pPr>
            <a:r>
              <a:rPr lang="ar-SA" sz="2400" dirty="0" smtClean="0">
                <a:solidFill>
                  <a:schemeClr val="tx1"/>
                </a:solidFill>
              </a:rPr>
              <a:t>مهارة القراءة تحتاج إلى تدريس منهجي ومنظم .</a:t>
            </a:r>
          </a:p>
        </p:txBody>
      </p:sp>
    </p:spTree>
    <p:extLst>
      <p:ext uri="{BB962C8B-B14F-4D97-AF65-F5344CB8AC3E}">
        <p14:creationId xmlns:p14="http://schemas.microsoft.com/office/powerpoint/2010/main" val="1268940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b="1" dirty="0" smtClean="0">
                <a:solidFill>
                  <a:schemeClr val="tx1"/>
                </a:solidFill>
              </a:rPr>
              <a:t>التلقائية في القراءة</a:t>
            </a:r>
            <a:endParaRPr lang="ar-SA" sz="2400" b="1" dirty="0">
              <a:solidFill>
                <a:schemeClr val="tx1"/>
              </a:solidFill>
            </a:endParaRPr>
          </a:p>
        </p:txBody>
      </p:sp>
      <p:sp>
        <p:nvSpPr>
          <p:cNvPr id="3" name="مستطيل مستدير الزوايا 2"/>
          <p:cNvSpPr/>
          <p:nvPr/>
        </p:nvSpPr>
        <p:spPr>
          <a:xfrm>
            <a:off x="1443810" y="1268760"/>
            <a:ext cx="7344816" cy="504056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marL="457200" indent="-457200" algn="just">
              <a:buFont typeface="+mj-lt"/>
              <a:buAutoNum type="arabicPeriod"/>
            </a:pPr>
            <a:r>
              <a:rPr lang="ar-SA" sz="2400" dirty="0" smtClean="0">
                <a:solidFill>
                  <a:schemeClr val="tx1"/>
                </a:solidFill>
              </a:rPr>
              <a:t>هي التي يستطيع الطفل فيها فك الرموز بشكل سهل وسلس وبدون جهود كبيرة .</a:t>
            </a:r>
          </a:p>
          <a:p>
            <a:pPr marL="457200" indent="-457200" algn="just">
              <a:buFont typeface="+mj-lt"/>
              <a:buAutoNum type="arabicPeriod"/>
            </a:pPr>
            <a:r>
              <a:rPr lang="ar-SA" sz="2400" dirty="0" smtClean="0">
                <a:solidFill>
                  <a:schemeClr val="tx1"/>
                </a:solidFill>
              </a:rPr>
              <a:t>اذا وصل الطفل للتلقائية فإن اهتمامه سوف ينصب بعد ذلك على المحتوى او معنى المادة المقروءة.</a:t>
            </a:r>
          </a:p>
          <a:p>
            <a:pPr marL="457200" indent="-457200" algn="just">
              <a:buFont typeface="+mj-lt"/>
              <a:buAutoNum type="arabicPeriod"/>
            </a:pPr>
            <a:r>
              <a:rPr lang="ar-SA" sz="2400" dirty="0" smtClean="0">
                <a:solidFill>
                  <a:schemeClr val="tx1"/>
                </a:solidFill>
              </a:rPr>
              <a:t>من أجل الوصول لتلقائية يتوجب على الطفل إتقان العديد من المهارات.</a:t>
            </a:r>
          </a:p>
          <a:p>
            <a:pPr marL="457200" indent="-457200" algn="just">
              <a:buFont typeface="+mj-lt"/>
              <a:buAutoNum type="arabicPeriod"/>
            </a:pPr>
            <a:r>
              <a:rPr lang="ar-SA" sz="2400" dirty="0" smtClean="0">
                <a:solidFill>
                  <a:schemeClr val="tx1"/>
                </a:solidFill>
              </a:rPr>
              <a:t>في بداية تعلم القراءة ينصب اهتمام الشخص على التعامل مع الرموز المكتوبة.</a:t>
            </a:r>
          </a:p>
          <a:p>
            <a:pPr marL="457200" indent="-457200" algn="just">
              <a:buFont typeface="+mj-lt"/>
              <a:buAutoNum type="arabicPeriod"/>
            </a:pPr>
            <a:r>
              <a:rPr lang="ar-SA" sz="2400" dirty="0" smtClean="0">
                <a:solidFill>
                  <a:schemeClr val="tx1"/>
                </a:solidFill>
              </a:rPr>
              <a:t>مع استمرار التعليم والتدريب يصبح الطفل اكثر خبرة في التعامل مع الرموز .</a:t>
            </a:r>
          </a:p>
          <a:p>
            <a:pPr marL="457200" indent="-457200" algn="just">
              <a:buFont typeface="+mj-lt"/>
              <a:buAutoNum type="arabicPeriod"/>
            </a:pPr>
            <a:r>
              <a:rPr lang="ar-SA" sz="2400" dirty="0" smtClean="0">
                <a:solidFill>
                  <a:schemeClr val="tx1"/>
                </a:solidFill>
              </a:rPr>
              <a:t>الوصول الى التلقائية امر في غاية الاهمية حيث يتم عندها الاهتمام بمحتوى النص وفهم المعنى.</a:t>
            </a:r>
          </a:p>
        </p:txBody>
      </p:sp>
    </p:spTree>
    <p:extLst>
      <p:ext uri="{BB962C8B-B14F-4D97-AF65-F5344CB8AC3E}">
        <p14:creationId xmlns:p14="http://schemas.microsoft.com/office/powerpoint/2010/main" val="3661539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1018027"/>
            <a:ext cx="6696744" cy="1015663"/>
          </a:xfrm>
          <a:prstGeom prst="rect">
            <a:avLst/>
          </a:prstGeom>
          <a:noFill/>
        </p:spPr>
        <p:txBody>
          <a:bodyPr wrap="square" rtlCol="1">
            <a:spAutoFit/>
          </a:bodyPr>
          <a:lstStyle/>
          <a:p>
            <a:pPr algn="ctr"/>
            <a:r>
              <a:rPr lang="ar-SA" sz="2400" dirty="0" smtClean="0"/>
              <a:t>مراحل الوصول إلى التلقائية في مهارة القراءة</a:t>
            </a:r>
          </a:p>
          <a:p>
            <a:endParaRPr lang="ar-SA" dirty="0"/>
          </a:p>
          <a:p>
            <a:endParaRPr lang="ar-SA" dirty="0"/>
          </a:p>
        </p:txBody>
      </p:sp>
      <p:graphicFrame>
        <p:nvGraphicFramePr>
          <p:cNvPr id="5" name="رسم تخطيطي 4"/>
          <p:cNvGraphicFramePr/>
          <p:nvPr>
            <p:extLst>
              <p:ext uri="{D42A27DB-BD31-4B8C-83A1-F6EECF244321}">
                <p14:modId xmlns:p14="http://schemas.microsoft.com/office/powerpoint/2010/main" val="3193866176"/>
              </p:ext>
            </p:extLst>
          </p:nvPr>
        </p:nvGraphicFramePr>
        <p:xfrm>
          <a:off x="2126410" y="2204864"/>
          <a:ext cx="6096000" cy="33601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71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2309904806"/>
              </p:ext>
            </p:extLst>
          </p:nvPr>
        </p:nvGraphicFramePr>
        <p:xfrm>
          <a:off x="1259632" y="1700808"/>
          <a:ext cx="7272808"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ستطيل مستدير الزوايا 2"/>
          <p:cNvSpPr/>
          <p:nvPr/>
        </p:nvSpPr>
        <p:spPr>
          <a:xfrm>
            <a:off x="2170088" y="470429"/>
            <a:ext cx="5976664" cy="100811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b="1" dirty="0" smtClean="0">
                <a:solidFill>
                  <a:schemeClr val="tx1"/>
                </a:solidFill>
              </a:rPr>
              <a:t>مراحل اكتساب مهارة القراءة</a:t>
            </a:r>
            <a:endParaRPr lang="ar-SA" sz="2400" b="1" dirty="0">
              <a:solidFill>
                <a:schemeClr val="tx1"/>
              </a:solidFill>
            </a:endParaRPr>
          </a:p>
        </p:txBody>
      </p:sp>
    </p:spTree>
    <p:extLst>
      <p:ext uri="{BB962C8B-B14F-4D97-AF65-F5344CB8AC3E}">
        <p14:creationId xmlns:p14="http://schemas.microsoft.com/office/powerpoint/2010/main" val="191936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التمييز بين المراحل الثلاث في تطور مهارة القراءة</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772816"/>
            <a:ext cx="3456384" cy="1008112"/>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يتمكن غالبية الاطفال من حل الرموز الكتابية في نهاية السنة الثانية من المرحلة الابتدائية</a:t>
            </a:r>
            <a:endParaRPr lang="ar-SA" sz="2400" dirty="0">
              <a:solidFill>
                <a:schemeClr val="tx1"/>
              </a:solidFill>
            </a:endParaRPr>
          </a:p>
        </p:txBody>
      </p:sp>
      <p:sp>
        <p:nvSpPr>
          <p:cNvPr id="5" name="مستطيل مستدير الزوايا 4"/>
          <p:cNvSpPr/>
          <p:nvPr/>
        </p:nvSpPr>
        <p:spPr>
          <a:xfrm>
            <a:off x="1403648" y="2420888"/>
            <a:ext cx="3456384" cy="1152128"/>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بسبب التداخل بين المرحلتين1-2 فقد يصعب تحديد المرحلة التي توصل لها الطفل</a:t>
            </a:r>
            <a:endParaRPr lang="ar-SA" sz="2400" dirty="0">
              <a:solidFill>
                <a:schemeClr val="tx1"/>
              </a:solidFill>
            </a:endParaRPr>
          </a:p>
        </p:txBody>
      </p:sp>
      <p:sp>
        <p:nvSpPr>
          <p:cNvPr id="6" name="مستطيل مستدير الزوايا 5"/>
          <p:cNvSpPr/>
          <p:nvPr/>
        </p:nvSpPr>
        <p:spPr>
          <a:xfrm>
            <a:off x="5074794" y="3573016"/>
            <a:ext cx="3456384" cy="1152128"/>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تكمن الصعوبة في التمييز بين القدرات الادراكية المستخدمة في المرحلة الاولى والثالثة</a:t>
            </a:r>
            <a:endParaRPr lang="ar-SA" sz="2400" dirty="0">
              <a:solidFill>
                <a:schemeClr val="tx1"/>
              </a:solidFill>
            </a:endParaRPr>
          </a:p>
        </p:txBody>
      </p:sp>
      <p:sp>
        <p:nvSpPr>
          <p:cNvPr id="7" name="مستطيل مستدير الزوايا 6"/>
          <p:cNvSpPr/>
          <p:nvPr/>
        </p:nvSpPr>
        <p:spPr>
          <a:xfrm>
            <a:off x="1403648" y="4149080"/>
            <a:ext cx="3456384" cy="1656183"/>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اوصى الباحثين باستخدام اختبارات تحدد المستوى الادراكي بهدف التمييز بين المراحل الثلاث</a:t>
            </a:r>
            <a:endParaRPr lang="ar-SA" sz="2400" dirty="0">
              <a:solidFill>
                <a:schemeClr val="tx1"/>
              </a:solidFill>
            </a:endParaRPr>
          </a:p>
        </p:txBody>
      </p:sp>
    </p:spTree>
    <p:extLst>
      <p:ext uri="{BB962C8B-B14F-4D97-AF65-F5344CB8AC3E}">
        <p14:creationId xmlns:p14="http://schemas.microsoft.com/office/powerpoint/2010/main" val="3664950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1"/>
          <p:cNvSpPr/>
          <p:nvPr/>
        </p:nvSpPr>
        <p:spPr>
          <a:xfrm>
            <a:off x="2627784" y="476672"/>
            <a:ext cx="5616624" cy="1152128"/>
          </a:xfrm>
          <a:prstGeom prst="ellipse">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المهارات الأساسية في عملية القراءة</a:t>
            </a:r>
            <a:endParaRPr lang="ar-SA" sz="2400" b="1" dirty="0">
              <a:solidFill>
                <a:schemeClr val="tx1"/>
              </a:solidFill>
            </a:endParaRPr>
          </a:p>
        </p:txBody>
      </p:sp>
      <p:graphicFrame>
        <p:nvGraphicFramePr>
          <p:cNvPr id="4" name="رسم تخطيطي 3"/>
          <p:cNvGraphicFramePr/>
          <p:nvPr>
            <p:extLst>
              <p:ext uri="{D42A27DB-BD31-4B8C-83A1-F6EECF244321}">
                <p14:modId xmlns:p14="http://schemas.microsoft.com/office/powerpoint/2010/main" val="1267458642"/>
              </p:ext>
            </p:extLst>
          </p:nvPr>
        </p:nvGraphicFramePr>
        <p:xfrm>
          <a:off x="2148408" y="1916832"/>
          <a:ext cx="609600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4076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461665"/>
          </a:xfrm>
          <a:prstGeom prst="rect">
            <a:avLst/>
          </a:prstGeom>
          <a:noFill/>
        </p:spPr>
        <p:txBody>
          <a:bodyPr wrap="square" rtlCol="1">
            <a:spAutoFit/>
          </a:bodyPr>
          <a:lstStyle/>
          <a:p>
            <a:pPr algn="ctr"/>
            <a:r>
              <a:rPr lang="ar-SA" sz="2400" b="1" u="sng" dirty="0" smtClean="0">
                <a:solidFill>
                  <a:srgbClr val="C00000"/>
                </a:solidFill>
              </a:rPr>
              <a:t>الطرق المتبعة في تعليم القراءة</a:t>
            </a:r>
            <a:endParaRPr lang="ar-SA" sz="2400" b="1" u="sng" dirty="0">
              <a:solidFill>
                <a:srgbClr val="C00000"/>
              </a:solidFill>
            </a:endParaRPr>
          </a:p>
        </p:txBody>
      </p:sp>
      <p:graphicFrame>
        <p:nvGraphicFramePr>
          <p:cNvPr id="3" name="رسم تخطيطي 2"/>
          <p:cNvGraphicFramePr/>
          <p:nvPr>
            <p:extLst>
              <p:ext uri="{D42A27DB-BD31-4B8C-83A1-F6EECF244321}">
                <p14:modId xmlns:p14="http://schemas.microsoft.com/office/powerpoint/2010/main" val="180189402"/>
              </p:ext>
            </p:extLst>
          </p:nvPr>
        </p:nvGraphicFramePr>
        <p:xfrm>
          <a:off x="2051720"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1476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3600" dirty="0" smtClean="0">
                <a:solidFill>
                  <a:schemeClr val="tx1"/>
                </a:solidFill>
              </a:rPr>
              <a:t>وحدات اللغة ومستوياتها  </a:t>
            </a:r>
            <a:endParaRPr lang="ar-SA" sz="3600" dirty="0">
              <a:solidFill>
                <a:schemeClr val="tx1"/>
              </a:solidFill>
            </a:endParaRPr>
          </a:p>
        </p:txBody>
      </p:sp>
      <p:sp>
        <p:nvSpPr>
          <p:cNvPr id="4" name="مستطيل 3"/>
          <p:cNvSpPr/>
          <p:nvPr/>
        </p:nvSpPr>
        <p:spPr>
          <a:xfrm>
            <a:off x="467544" y="1124744"/>
            <a:ext cx="7632848" cy="54006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dirty="0" smtClean="0"/>
          </a:p>
          <a:p>
            <a:pPr algn="ctr"/>
            <a:endParaRPr lang="ar-SA" sz="2400" dirty="0"/>
          </a:p>
          <a:p>
            <a:pPr algn="ctr"/>
            <a:endParaRPr lang="ar-SA" sz="2400" dirty="0" smtClean="0"/>
          </a:p>
          <a:p>
            <a:pPr algn="ctr"/>
            <a:endParaRPr lang="ar-SA" sz="2400" dirty="0"/>
          </a:p>
          <a:p>
            <a:pPr algn="ctr"/>
            <a:endParaRPr lang="ar-SA" sz="2400" dirty="0" smtClean="0"/>
          </a:p>
          <a:p>
            <a:pPr algn="ctr"/>
            <a:endParaRPr lang="ar-SA" sz="2400" dirty="0"/>
          </a:p>
          <a:p>
            <a:pPr algn="ctr"/>
            <a:endParaRPr lang="ar-SA" sz="2400" dirty="0" smtClean="0"/>
          </a:p>
          <a:p>
            <a:pPr algn="ctr"/>
            <a:endParaRPr lang="ar-SA" sz="2400" dirty="0"/>
          </a:p>
          <a:p>
            <a:pPr algn="ctr"/>
            <a:endParaRPr lang="ar-SA" sz="2400" dirty="0" smtClean="0"/>
          </a:p>
          <a:p>
            <a:pPr marL="457200" indent="-457200">
              <a:buFont typeface="Arial" pitchFamily="34" charset="0"/>
              <a:buChar char="•"/>
            </a:pPr>
            <a:endParaRPr lang="ar-SA" sz="2800" dirty="0"/>
          </a:p>
          <a:p>
            <a:pPr marL="457200" indent="-457200">
              <a:buFont typeface="Arial" pitchFamily="34" charset="0"/>
              <a:buChar char="•"/>
            </a:pPr>
            <a:r>
              <a:rPr lang="ar-SA" sz="2800" dirty="0" smtClean="0"/>
              <a:t>قد تظهر الوحدات بشكل منفصل ,الا انها مترابطة .</a:t>
            </a:r>
          </a:p>
          <a:p>
            <a:pPr marL="457200" indent="-457200">
              <a:buFont typeface="Arial" pitchFamily="34" charset="0"/>
              <a:buChar char="•"/>
            </a:pPr>
            <a:r>
              <a:rPr lang="ar-SA" sz="2800" dirty="0" smtClean="0"/>
              <a:t>تأثير الوحدات بعضها على بعض .</a:t>
            </a:r>
          </a:p>
          <a:p>
            <a:pPr algn="ctr"/>
            <a:endParaRPr lang="ar-SA" sz="2400" dirty="0"/>
          </a:p>
          <a:p>
            <a:pPr algn="ctr"/>
            <a:endParaRPr lang="ar-SA" sz="2400" dirty="0" smtClean="0"/>
          </a:p>
          <a:p>
            <a:pPr algn="ctr"/>
            <a:endParaRPr lang="ar-SA" sz="2400" dirty="0"/>
          </a:p>
        </p:txBody>
      </p:sp>
      <p:sp>
        <p:nvSpPr>
          <p:cNvPr id="2" name="مستطيل مستدير الزوايا 1"/>
          <p:cNvSpPr/>
          <p:nvPr/>
        </p:nvSpPr>
        <p:spPr>
          <a:xfrm>
            <a:off x="5724128" y="1484784"/>
            <a:ext cx="1944216" cy="864096"/>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400" b="1" dirty="0" smtClean="0"/>
              <a:t>الشكل اللغوي </a:t>
            </a:r>
            <a:endParaRPr lang="ar-SA" sz="2400" b="1" dirty="0"/>
          </a:p>
        </p:txBody>
      </p:sp>
      <p:sp>
        <p:nvSpPr>
          <p:cNvPr id="5" name="مستطيل مستدير الزوايا 4"/>
          <p:cNvSpPr/>
          <p:nvPr/>
        </p:nvSpPr>
        <p:spPr>
          <a:xfrm>
            <a:off x="3785411" y="2708920"/>
            <a:ext cx="1944216" cy="864096"/>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400" dirty="0" smtClean="0"/>
              <a:t>المحتوى اللغوي</a:t>
            </a:r>
            <a:endParaRPr lang="ar-SA" sz="2400" dirty="0"/>
          </a:p>
        </p:txBody>
      </p:sp>
      <p:sp>
        <p:nvSpPr>
          <p:cNvPr id="6" name="مستطيل مستدير الزوايا 5"/>
          <p:cNvSpPr/>
          <p:nvPr/>
        </p:nvSpPr>
        <p:spPr>
          <a:xfrm>
            <a:off x="1336497" y="3573016"/>
            <a:ext cx="1944216" cy="864096"/>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400" dirty="0" smtClean="0"/>
              <a:t>الاستخدام اللغوي</a:t>
            </a:r>
            <a:endParaRPr lang="ar-SA" sz="2400" dirty="0"/>
          </a:p>
        </p:txBody>
      </p:sp>
    </p:spTree>
    <p:extLst>
      <p:ext uri="{BB962C8B-B14F-4D97-AF65-F5344CB8AC3E}">
        <p14:creationId xmlns:p14="http://schemas.microsoft.com/office/powerpoint/2010/main" val="24994629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1914164554"/>
              </p:ext>
            </p:extLst>
          </p:nvPr>
        </p:nvGraphicFramePr>
        <p:xfrm>
          <a:off x="2742998" y="1916832"/>
          <a:ext cx="4896544"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ربع نص 2"/>
          <p:cNvSpPr txBox="1"/>
          <p:nvPr/>
        </p:nvSpPr>
        <p:spPr>
          <a:xfrm>
            <a:off x="1518862" y="685914"/>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الطرق المتبعة في تعليم القراءة</a:t>
            </a:r>
            <a:endParaRPr lang="ar-SA" sz="2400" b="1" u="sng" dirty="0">
              <a:solidFill>
                <a:schemeClr val="tx2">
                  <a:lumMod val="60000"/>
                  <a:lumOff val="40000"/>
                </a:schemeClr>
              </a:solidFill>
            </a:endParaRPr>
          </a:p>
        </p:txBody>
      </p:sp>
    </p:spTree>
    <p:extLst>
      <p:ext uri="{BB962C8B-B14F-4D97-AF65-F5344CB8AC3E}">
        <p14:creationId xmlns:p14="http://schemas.microsoft.com/office/powerpoint/2010/main" val="2308303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31640" y="2033262"/>
            <a:ext cx="7498080" cy="4800600"/>
          </a:xfrm>
        </p:spPr>
        <p:txBody>
          <a:bodyPr>
            <a:normAutofit/>
          </a:bodyPr>
          <a:lstStyle/>
          <a:p>
            <a:pPr marL="82296" indent="0" algn="ctr">
              <a:buNone/>
            </a:pPr>
            <a:r>
              <a:rPr lang="ar-SA" dirty="0" smtClean="0">
                <a:solidFill>
                  <a:srgbClr val="00B050"/>
                </a:solidFill>
              </a:rPr>
              <a:t>المحاضرة الثالثة</a:t>
            </a:r>
          </a:p>
          <a:p>
            <a:pPr marL="82296" indent="0" algn="ctr">
              <a:buNone/>
            </a:pPr>
            <a:endParaRPr lang="ar-SA" dirty="0">
              <a:solidFill>
                <a:srgbClr val="FF0000"/>
              </a:solidFill>
            </a:endParaRPr>
          </a:p>
          <a:p>
            <a:pPr marL="82296" indent="0" algn="ctr">
              <a:buNone/>
            </a:pPr>
            <a:r>
              <a:rPr lang="ar-SA" u="sng" dirty="0" smtClean="0"/>
              <a:t>صعوبات التعلم في القراءة</a:t>
            </a:r>
          </a:p>
          <a:p>
            <a:pPr marL="82296" indent="0" algn="ctr">
              <a:buNone/>
            </a:pPr>
            <a:r>
              <a:rPr lang="ar-SA" u="sng" dirty="0" smtClean="0"/>
              <a:t>(عسر القراءة , </a:t>
            </a:r>
            <a:r>
              <a:rPr lang="ar-SA" u="sng" dirty="0" err="1" smtClean="0"/>
              <a:t>الدسلكسيا</a:t>
            </a:r>
            <a:r>
              <a:rPr lang="ar-SA" u="sng" dirty="0" smtClean="0"/>
              <a:t>)</a:t>
            </a:r>
            <a:endParaRPr lang="ar-SA" u="sng" dirty="0"/>
          </a:p>
        </p:txBody>
      </p:sp>
    </p:spTree>
    <p:extLst>
      <p:ext uri="{BB962C8B-B14F-4D97-AF65-F5344CB8AC3E}">
        <p14:creationId xmlns:p14="http://schemas.microsoft.com/office/powerpoint/2010/main" val="25375689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59632" y="277197"/>
            <a:ext cx="7344816" cy="830997"/>
          </a:xfrm>
          <a:prstGeom prst="rect">
            <a:avLst/>
          </a:prstGeom>
          <a:noFill/>
        </p:spPr>
        <p:txBody>
          <a:bodyPr wrap="square" rtlCol="1">
            <a:spAutoFit/>
          </a:bodyPr>
          <a:lstStyle/>
          <a:p>
            <a:pPr algn="ctr"/>
            <a:r>
              <a:rPr lang="ar-SA" sz="2400" b="1" u="sng" dirty="0" smtClean="0">
                <a:solidFill>
                  <a:schemeClr val="tx2">
                    <a:lumMod val="60000"/>
                    <a:lumOff val="40000"/>
                  </a:schemeClr>
                </a:solidFill>
              </a:rPr>
              <a:t>صعوبات التعلم في القراءة</a:t>
            </a:r>
          </a:p>
          <a:p>
            <a:pPr algn="ctr"/>
            <a:r>
              <a:rPr lang="ar-SA" sz="2400" u="sng" dirty="0"/>
              <a:t>(عسر القراءة , </a:t>
            </a:r>
            <a:r>
              <a:rPr lang="ar-SA" sz="2400" u="sng" dirty="0" err="1"/>
              <a:t>الدسلكسيا</a:t>
            </a:r>
            <a:r>
              <a:rPr lang="ar-SA" sz="2400" u="sng" dirty="0" smtClean="0"/>
              <a:t>)</a:t>
            </a:r>
            <a:endParaRPr lang="ar-SA" sz="2400" u="sng" dirty="0"/>
          </a:p>
        </p:txBody>
      </p:sp>
      <p:sp>
        <p:nvSpPr>
          <p:cNvPr id="4" name="مستطيل مستدير الزوايا 3"/>
          <p:cNvSpPr/>
          <p:nvPr/>
        </p:nvSpPr>
        <p:spPr>
          <a:xfrm>
            <a:off x="1259632" y="1108195"/>
            <a:ext cx="7272808" cy="5489158"/>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marL="342900" indent="-342900">
              <a:buFont typeface="Arial" pitchFamily="34" charset="0"/>
              <a:buChar char="•"/>
            </a:pPr>
            <a:r>
              <a:rPr lang="ar-SA" sz="2400" dirty="0" smtClean="0">
                <a:solidFill>
                  <a:schemeClr val="tx1"/>
                </a:solidFill>
              </a:rPr>
              <a:t>يعتبر مصطلح عسر القراءة من اكثر المصطلحات استخداماً للأفراد الذي يواجهون صعوبات في القراءة.</a:t>
            </a:r>
          </a:p>
          <a:p>
            <a:pPr marL="342900" indent="-342900">
              <a:buFont typeface="Arial" pitchFamily="34" charset="0"/>
              <a:buChar char="•"/>
            </a:pPr>
            <a:r>
              <a:rPr lang="ar-SA" sz="2400" dirty="0" smtClean="0">
                <a:solidFill>
                  <a:schemeClr val="tx1"/>
                </a:solidFill>
              </a:rPr>
              <a:t>المصابين بعسر القراءة يعانون من أخطاء عكس الحروف أو قلبها إلا ان هذه الاخطاء لا تشكل الا نسبة ضئيلة من جملة الصعوبات التي نلاحظها عليهم.</a:t>
            </a:r>
          </a:p>
          <a:p>
            <a:pPr marL="342900" indent="-342900">
              <a:buFont typeface="Arial" pitchFamily="34" charset="0"/>
              <a:buChar char="•"/>
            </a:pPr>
            <a:r>
              <a:rPr lang="ar-SA" sz="2400" dirty="0" smtClean="0">
                <a:solidFill>
                  <a:schemeClr val="tx1"/>
                </a:solidFill>
              </a:rPr>
              <a:t>هذا المصطلح يستخدمه الاطباء بكثر وخاصة اطباء الاعصاب .</a:t>
            </a:r>
          </a:p>
          <a:p>
            <a:pPr marL="342900" indent="-342900">
              <a:buFont typeface="Arial" pitchFamily="34" charset="0"/>
              <a:buChar char="•"/>
            </a:pPr>
            <a:r>
              <a:rPr lang="ar-SA" sz="2400" dirty="0" smtClean="0">
                <a:solidFill>
                  <a:schemeClr val="tx1"/>
                </a:solidFill>
              </a:rPr>
              <a:t>في الولايات المتحدة كثيراً ما يستخدم مصطلح الطفل العاجز تعليمياً .</a:t>
            </a:r>
          </a:p>
          <a:p>
            <a:pPr marL="342900" indent="-342900">
              <a:buFont typeface="Arial" pitchFamily="34" charset="0"/>
              <a:buChar char="•"/>
            </a:pPr>
            <a:r>
              <a:rPr lang="ar-SA" sz="2400" dirty="0" smtClean="0">
                <a:solidFill>
                  <a:schemeClr val="tx1"/>
                </a:solidFill>
              </a:rPr>
              <a:t>مصطلح صعوبات التعلم مصطلح عام ولا يمكن استخدامه للإشارة إلى صعوبات القراءة.</a:t>
            </a:r>
          </a:p>
          <a:p>
            <a:pPr marL="342900" indent="-342900">
              <a:buFont typeface="Arial" pitchFamily="34" charset="0"/>
              <a:buChar char="•"/>
            </a:pPr>
            <a:r>
              <a:rPr lang="ar-SA" sz="2400" dirty="0" smtClean="0">
                <a:solidFill>
                  <a:schemeClr val="tx1"/>
                </a:solidFill>
              </a:rPr>
              <a:t>تعد مشكلة القراءة من الظواهر التي يتعامل معها عدد كبير من المختصين من حقول علمية مختلفة لذلك لكل منهم وجهة نظر مختلفة في التعريف.</a:t>
            </a:r>
          </a:p>
          <a:p>
            <a:pPr algn="ctr"/>
            <a:endParaRPr lang="ar-SA" sz="2400" dirty="0">
              <a:solidFill>
                <a:schemeClr val="tx1"/>
              </a:solidFill>
            </a:endParaRPr>
          </a:p>
        </p:txBody>
      </p:sp>
    </p:spTree>
    <p:extLst>
      <p:ext uri="{BB962C8B-B14F-4D97-AF65-F5344CB8AC3E}">
        <p14:creationId xmlns:p14="http://schemas.microsoft.com/office/powerpoint/2010/main" val="196617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35503" y="332656"/>
            <a:ext cx="5400600" cy="792088"/>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400" b="1" u="sng" dirty="0">
                <a:solidFill>
                  <a:schemeClr val="tx2">
                    <a:lumMod val="60000"/>
                    <a:lumOff val="40000"/>
                  </a:schemeClr>
                </a:solidFill>
              </a:rPr>
              <a:t>صعوبات التعلم في القراءة</a:t>
            </a:r>
          </a:p>
          <a:p>
            <a:pPr algn="ctr"/>
            <a:r>
              <a:rPr lang="ar-SA" sz="2400" u="sng" dirty="0"/>
              <a:t>(عسر القراءة , </a:t>
            </a:r>
            <a:r>
              <a:rPr lang="ar-SA" sz="2400" u="sng" dirty="0" err="1"/>
              <a:t>الدسلكسيا</a:t>
            </a:r>
            <a:r>
              <a:rPr lang="ar-SA" sz="2400" u="sng" dirty="0"/>
              <a:t>)</a:t>
            </a:r>
          </a:p>
        </p:txBody>
      </p:sp>
      <p:sp>
        <p:nvSpPr>
          <p:cNvPr id="3" name="مستطيل مستدير الزوايا 2"/>
          <p:cNvSpPr/>
          <p:nvPr/>
        </p:nvSpPr>
        <p:spPr>
          <a:xfrm>
            <a:off x="1331640" y="1556792"/>
            <a:ext cx="7344816" cy="4752528"/>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marL="342900" indent="-342900" algn="just">
              <a:buFont typeface="Arial" pitchFamily="34" charset="0"/>
              <a:buChar char="•"/>
            </a:pPr>
            <a:r>
              <a:rPr lang="ar-SA" sz="2400" dirty="0" smtClean="0">
                <a:solidFill>
                  <a:schemeClr val="tx1"/>
                </a:solidFill>
              </a:rPr>
              <a:t>معظم المختصين والعاملين في مجال صعوبات القراءة لديهم إجماع على عدم استعمال مسمى صعوبة أو عسر القراءة للإشارة الى الاطفال الذين يعانون من مشكلة في القراءة او في تعلمها في الاحوال التالية :</a:t>
            </a:r>
          </a:p>
          <a:p>
            <a:pPr algn="just"/>
            <a:endParaRPr lang="ar-SA" sz="2400" dirty="0" smtClean="0">
              <a:solidFill>
                <a:schemeClr val="tx1"/>
              </a:solidFill>
            </a:endParaRPr>
          </a:p>
          <a:p>
            <a:pPr marL="342900" indent="-342900" algn="just">
              <a:buFont typeface="Wingdings" pitchFamily="2" charset="2"/>
              <a:buChar char="Ø"/>
            </a:pPr>
            <a:r>
              <a:rPr lang="ar-SA" sz="2400" dirty="0" smtClean="0">
                <a:solidFill>
                  <a:schemeClr val="tx1"/>
                </a:solidFill>
              </a:rPr>
              <a:t>عند وجود اضطراب او عجز في السمع او البصر.</a:t>
            </a:r>
          </a:p>
          <a:p>
            <a:pPr marL="342900" indent="-342900" algn="just">
              <a:buFont typeface="Wingdings" pitchFamily="2" charset="2"/>
              <a:buChar char="Ø"/>
            </a:pPr>
            <a:r>
              <a:rPr lang="ar-SA" sz="2400" dirty="0" smtClean="0">
                <a:solidFill>
                  <a:schemeClr val="tx1"/>
                </a:solidFill>
              </a:rPr>
              <a:t>عند وجود انخفاض في القدرات العقلية .</a:t>
            </a:r>
          </a:p>
          <a:p>
            <a:pPr marL="342900" indent="-342900" algn="just">
              <a:buFont typeface="Wingdings" pitchFamily="2" charset="2"/>
              <a:buChar char="Ø"/>
            </a:pPr>
            <a:r>
              <a:rPr lang="ar-SA" sz="2400" dirty="0" smtClean="0">
                <a:solidFill>
                  <a:schemeClr val="tx1"/>
                </a:solidFill>
              </a:rPr>
              <a:t>عند وجود ضعف تعليمي عام لدى الطالب في جميع المواد.</a:t>
            </a:r>
          </a:p>
          <a:p>
            <a:pPr algn="just"/>
            <a:endParaRPr lang="ar-SA" sz="2400" dirty="0" smtClean="0">
              <a:solidFill>
                <a:schemeClr val="tx1"/>
              </a:solidFill>
            </a:endParaRPr>
          </a:p>
          <a:p>
            <a:pPr marL="342900" indent="-342900" algn="just">
              <a:buFont typeface="Arial" pitchFamily="34" charset="0"/>
              <a:buChar char="•"/>
            </a:pPr>
            <a:r>
              <a:rPr lang="ar-SA" sz="2400" dirty="0" smtClean="0">
                <a:solidFill>
                  <a:schemeClr val="tx1"/>
                </a:solidFill>
              </a:rPr>
              <a:t>ويستخدم هذا المصطلح للإشارة الى مجموعة من الطلاب يعانون من صعوبة او عجز في اكتساب وتعلم مهارة القراءة وذلك على الرغم من أنهم يمتلكون قدرات عقلية متوسطة او فوق المتوسطة .</a:t>
            </a:r>
          </a:p>
        </p:txBody>
      </p:sp>
    </p:spTree>
    <p:extLst>
      <p:ext uri="{BB962C8B-B14F-4D97-AF65-F5344CB8AC3E}">
        <p14:creationId xmlns:p14="http://schemas.microsoft.com/office/powerpoint/2010/main" val="740976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476672"/>
            <a:ext cx="7344816" cy="830997"/>
          </a:xfrm>
          <a:prstGeom prst="rect">
            <a:avLst/>
          </a:prstGeom>
          <a:noFill/>
        </p:spPr>
        <p:txBody>
          <a:bodyPr wrap="square" rtlCol="1">
            <a:spAutoFit/>
          </a:bodyPr>
          <a:lstStyle/>
          <a:p>
            <a:pPr algn="ctr"/>
            <a:r>
              <a:rPr lang="ar-SA" sz="2400" b="1" u="sng" dirty="0">
                <a:solidFill>
                  <a:schemeClr val="tx2">
                    <a:lumMod val="60000"/>
                    <a:lumOff val="40000"/>
                  </a:schemeClr>
                </a:solidFill>
              </a:rPr>
              <a:t>صعوبات التعلم في القراءة</a:t>
            </a:r>
          </a:p>
          <a:p>
            <a:pPr algn="ctr"/>
            <a:r>
              <a:rPr lang="ar-SA" sz="2400" u="sng" dirty="0"/>
              <a:t>(عسر القراءة , </a:t>
            </a:r>
            <a:r>
              <a:rPr lang="ar-SA" sz="2400" u="sng" dirty="0" err="1"/>
              <a:t>الدسلكسيا</a:t>
            </a:r>
            <a:r>
              <a:rPr lang="ar-SA" sz="2400" u="sng" dirty="0"/>
              <a:t>)</a:t>
            </a:r>
          </a:p>
        </p:txBody>
      </p:sp>
      <p:sp>
        <p:nvSpPr>
          <p:cNvPr id="4" name="مستطيل مستدير الزوايا 3"/>
          <p:cNvSpPr/>
          <p:nvPr/>
        </p:nvSpPr>
        <p:spPr>
          <a:xfrm>
            <a:off x="5076056" y="1772816"/>
            <a:ext cx="3456384" cy="1008112"/>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ايجاد تعريف دقيق لعسر القراءة يسهم في إمكانية التعرف عليهم</a:t>
            </a:r>
            <a:endParaRPr lang="ar-SA" sz="2400" dirty="0">
              <a:solidFill>
                <a:schemeClr val="tx1"/>
              </a:solidFill>
            </a:endParaRPr>
          </a:p>
        </p:txBody>
      </p:sp>
      <p:sp>
        <p:nvSpPr>
          <p:cNvPr id="5" name="مستطيل مستدير الزوايا 4"/>
          <p:cNvSpPr/>
          <p:nvPr/>
        </p:nvSpPr>
        <p:spPr>
          <a:xfrm>
            <a:off x="1403648" y="2564904"/>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وتحديد نوعية الخدمات التعليمية والعلاجية الملائمة</a:t>
            </a:r>
            <a:endParaRPr lang="ar-SA" sz="2400" dirty="0">
              <a:solidFill>
                <a:schemeClr val="tx1"/>
              </a:solidFill>
            </a:endParaRPr>
          </a:p>
        </p:txBody>
      </p:sp>
      <p:sp>
        <p:nvSpPr>
          <p:cNvPr id="6" name="مستطيل مستدير الزوايا 5"/>
          <p:cNvSpPr/>
          <p:nvPr/>
        </p:nvSpPr>
        <p:spPr>
          <a:xfrm>
            <a:off x="5074794" y="3573016"/>
            <a:ext cx="3456384" cy="1368152"/>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تعتمد صحة نتائج الكثير من الدراسات على الاساس الذي تم الاعتماد عليه في تعريف مشكلة القراءة</a:t>
            </a:r>
            <a:endParaRPr lang="ar-SA" sz="2400" dirty="0">
              <a:solidFill>
                <a:schemeClr val="tx1"/>
              </a:solidFill>
            </a:endParaRPr>
          </a:p>
        </p:txBody>
      </p:sp>
      <p:sp>
        <p:nvSpPr>
          <p:cNvPr id="9" name="مستطيل مستدير الزوايا 8"/>
          <p:cNvSpPr/>
          <p:nvPr/>
        </p:nvSpPr>
        <p:spPr>
          <a:xfrm>
            <a:off x="1388503" y="4653136"/>
            <a:ext cx="3456384" cy="122413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تناقض نتائج الدراسات يعود إلى عدم اعتماد تعريف موحد لصعوبة القراءة</a:t>
            </a:r>
            <a:endParaRPr lang="ar-SA" sz="2400" dirty="0">
              <a:solidFill>
                <a:schemeClr val="tx1"/>
              </a:solidFill>
            </a:endParaRPr>
          </a:p>
        </p:txBody>
      </p:sp>
    </p:spTree>
    <p:extLst>
      <p:ext uri="{BB962C8B-B14F-4D97-AF65-F5344CB8AC3E}">
        <p14:creationId xmlns:p14="http://schemas.microsoft.com/office/powerpoint/2010/main" val="1767658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heel(1)">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1"/>
          <p:cNvSpPr/>
          <p:nvPr/>
        </p:nvSpPr>
        <p:spPr>
          <a:xfrm>
            <a:off x="2627784" y="476672"/>
            <a:ext cx="5616624" cy="1152128"/>
          </a:xfrm>
          <a:prstGeom prst="ellipse">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ملامح وسمات عسر القراءة</a:t>
            </a:r>
            <a:endParaRPr lang="ar-SA" sz="2400" b="1" dirty="0">
              <a:solidFill>
                <a:schemeClr val="tx1"/>
              </a:solidFill>
            </a:endParaRPr>
          </a:p>
        </p:txBody>
      </p:sp>
      <p:graphicFrame>
        <p:nvGraphicFramePr>
          <p:cNvPr id="4" name="رسم تخطيطي 3"/>
          <p:cNvGraphicFramePr/>
          <p:nvPr>
            <p:extLst>
              <p:ext uri="{D42A27DB-BD31-4B8C-83A1-F6EECF244321}">
                <p14:modId xmlns:p14="http://schemas.microsoft.com/office/powerpoint/2010/main" val="296278143"/>
              </p:ext>
            </p:extLst>
          </p:nvPr>
        </p:nvGraphicFramePr>
        <p:xfrm>
          <a:off x="2148408" y="1916832"/>
          <a:ext cx="609600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999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1529457235"/>
              </p:ext>
            </p:extLst>
          </p:nvPr>
        </p:nvGraphicFramePr>
        <p:xfrm>
          <a:off x="1547664" y="332656"/>
          <a:ext cx="6528048"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8872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548071"/>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800" b="1" dirty="0" smtClean="0">
                <a:solidFill>
                  <a:schemeClr val="bg1"/>
                </a:solidFill>
              </a:rPr>
              <a:t>التطور التاريخي لمفهوم عسر القراءة</a:t>
            </a:r>
            <a:endParaRPr lang="ar-SA" sz="2800" b="1" dirty="0">
              <a:solidFill>
                <a:schemeClr val="bg1"/>
              </a:solidFill>
            </a:endParaRPr>
          </a:p>
        </p:txBody>
      </p:sp>
      <p:sp>
        <p:nvSpPr>
          <p:cNvPr id="3" name="مستطيل مستدير الزوايا 2"/>
          <p:cNvSpPr/>
          <p:nvPr/>
        </p:nvSpPr>
        <p:spPr>
          <a:xfrm>
            <a:off x="1259632" y="1628800"/>
            <a:ext cx="7344816" cy="3384376"/>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342900" indent="-342900" algn="just">
              <a:buFont typeface="Arial" pitchFamily="34" charset="0"/>
              <a:buChar char="•"/>
            </a:pPr>
            <a:r>
              <a:rPr lang="ar-SA" sz="2400" dirty="0" smtClean="0">
                <a:solidFill>
                  <a:schemeClr val="tx1"/>
                </a:solidFill>
              </a:rPr>
              <a:t>تشير بعض المصادر التاريخية إلى ان البدايات كانت عام 1676م.</a:t>
            </a:r>
          </a:p>
          <a:p>
            <a:pPr marL="342900" indent="-342900" algn="just">
              <a:buFont typeface="Arial" pitchFamily="34" charset="0"/>
              <a:buChar char="•"/>
            </a:pPr>
            <a:r>
              <a:rPr lang="ar-SA" sz="2400" dirty="0" smtClean="0">
                <a:solidFill>
                  <a:schemeClr val="tx1"/>
                </a:solidFill>
              </a:rPr>
              <a:t>حيث وصف احد الاطباء ويدعى </a:t>
            </a:r>
            <a:r>
              <a:rPr lang="ar-SA" sz="2400" dirty="0" err="1" smtClean="0">
                <a:solidFill>
                  <a:schemeClr val="tx1"/>
                </a:solidFill>
              </a:rPr>
              <a:t>شيمدت</a:t>
            </a:r>
            <a:r>
              <a:rPr lang="ar-SA" sz="2400" dirty="0" smtClean="0">
                <a:solidFill>
                  <a:schemeClr val="tx1"/>
                </a:solidFill>
              </a:rPr>
              <a:t> حالة شخص فقد القدرة على القراءة بعد إصابته بجلطة في الدماغ.</a:t>
            </a:r>
          </a:p>
          <a:p>
            <a:pPr marL="342900" indent="-342900" algn="just">
              <a:buFont typeface="Arial" pitchFamily="34" charset="0"/>
              <a:buChar char="•"/>
            </a:pPr>
            <a:r>
              <a:rPr lang="ar-SA" sz="2400" dirty="0" smtClean="0">
                <a:solidFill>
                  <a:schemeClr val="tx1"/>
                </a:solidFill>
              </a:rPr>
              <a:t>وفي القرن التاسع عشر كان الاهتمام منصباً على الاضطرابات اللغوية ومنها فقدان القدرة على القراءة التي تصيب بعض الافراد نتيجة الاصابة الدماغية .</a:t>
            </a:r>
          </a:p>
          <a:p>
            <a:pPr algn="just"/>
            <a:endParaRPr lang="ar-SA" sz="2400" dirty="0" smtClean="0">
              <a:solidFill>
                <a:schemeClr val="tx1"/>
              </a:solidFill>
            </a:endParaRPr>
          </a:p>
        </p:txBody>
      </p:sp>
      <p:sp>
        <p:nvSpPr>
          <p:cNvPr id="4" name="مستطيل مستدير الزوايا 3"/>
          <p:cNvSpPr/>
          <p:nvPr/>
        </p:nvSpPr>
        <p:spPr>
          <a:xfrm>
            <a:off x="2483768" y="5229200"/>
            <a:ext cx="5400600" cy="540060"/>
          </a:xfrm>
          <a:prstGeom prst="roundRect">
            <a:avLst/>
          </a:prstGeom>
        </p:spPr>
        <p:style>
          <a:lnRef idx="1">
            <a:schemeClr val="accent2"/>
          </a:lnRef>
          <a:fillRef idx="1003">
            <a:schemeClr val="lt2"/>
          </a:fillRef>
          <a:effectRef idx="1">
            <a:schemeClr val="accent2"/>
          </a:effectRef>
          <a:fontRef idx="minor">
            <a:schemeClr val="dk1"/>
          </a:fontRef>
        </p:style>
        <p:txBody>
          <a:bodyPr rtlCol="1" anchor="ctr"/>
          <a:lstStyle/>
          <a:p>
            <a:pPr algn="ctr"/>
            <a:r>
              <a:rPr lang="ar-SA" sz="2400" dirty="0" smtClean="0">
                <a:solidFill>
                  <a:schemeClr val="tx1"/>
                </a:solidFill>
              </a:rPr>
              <a:t>(أعمال </a:t>
            </a:r>
            <a:r>
              <a:rPr lang="ar-SA" sz="2400" dirty="0" err="1" smtClean="0">
                <a:solidFill>
                  <a:schemeClr val="tx1"/>
                </a:solidFill>
              </a:rPr>
              <a:t>بروكا</a:t>
            </a:r>
            <a:r>
              <a:rPr lang="ar-SA" sz="2400" dirty="0" smtClean="0">
                <a:solidFill>
                  <a:schemeClr val="tx1"/>
                </a:solidFill>
              </a:rPr>
              <a:t> و ورنكي)</a:t>
            </a:r>
            <a:endParaRPr lang="ar-SA" sz="2400" dirty="0">
              <a:solidFill>
                <a:schemeClr val="tx1"/>
              </a:solidFill>
            </a:endParaRPr>
          </a:p>
        </p:txBody>
      </p:sp>
    </p:spTree>
    <p:extLst>
      <p:ext uri="{BB962C8B-B14F-4D97-AF65-F5344CB8AC3E}">
        <p14:creationId xmlns:p14="http://schemas.microsoft.com/office/powerpoint/2010/main" val="3832338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3238682075"/>
              </p:ext>
            </p:extLst>
          </p:nvPr>
        </p:nvGraphicFramePr>
        <p:xfrm>
          <a:off x="1259632" y="1700808"/>
          <a:ext cx="7272808"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ستطيل مستدير الزوايا 2"/>
          <p:cNvSpPr/>
          <p:nvPr/>
        </p:nvSpPr>
        <p:spPr>
          <a:xfrm>
            <a:off x="2170088" y="470429"/>
            <a:ext cx="5976664" cy="100811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b="1" dirty="0" smtClean="0">
                <a:solidFill>
                  <a:schemeClr val="tx1"/>
                </a:solidFill>
              </a:rPr>
              <a:t>ظهور مصطلح </a:t>
            </a:r>
            <a:r>
              <a:rPr lang="ar-SA" sz="2400" b="1" dirty="0" err="1" smtClean="0">
                <a:solidFill>
                  <a:schemeClr val="tx1"/>
                </a:solidFill>
              </a:rPr>
              <a:t>ديسلكسيا</a:t>
            </a:r>
            <a:endParaRPr lang="ar-SA" sz="2400" b="1" dirty="0" smtClean="0">
              <a:solidFill>
                <a:schemeClr val="tx1"/>
              </a:solidFill>
            </a:endParaRPr>
          </a:p>
          <a:p>
            <a:pPr algn="ctr"/>
            <a:r>
              <a:rPr lang="ar-SA" sz="2400" b="1" dirty="0" smtClean="0">
                <a:solidFill>
                  <a:schemeClr val="tx1"/>
                </a:solidFill>
              </a:rPr>
              <a:t>ظهر المصطلح على يد طبيب الاعصاب الالماني برلين وذلك في عام 1872م.</a:t>
            </a:r>
            <a:endParaRPr lang="ar-SA" sz="2400" b="1" dirty="0">
              <a:solidFill>
                <a:schemeClr val="tx1"/>
              </a:solidFill>
            </a:endParaRPr>
          </a:p>
        </p:txBody>
      </p:sp>
    </p:spTree>
    <p:extLst>
      <p:ext uri="{BB962C8B-B14F-4D97-AF65-F5344CB8AC3E}">
        <p14:creationId xmlns:p14="http://schemas.microsoft.com/office/powerpoint/2010/main" val="3815281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1361793087"/>
              </p:ext>
            </p:extLst>
          </p:nvPr>
        </p:nvGraphicFramePr>
        <p:xfrm>
          <a:off x="1259632" y="1700808"/>
          <a:ext cx="7272808"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ستطيل مستدير الزوايا 2"/>
          <p:cNvSpPr/>
          <p:nvPr/>
        </p:nvSpPr>
        <p:spPr>
          <a:xfrm>
            <a:off x="2170088" y="470429"/>
            <a:ext cx="5976664" cy="100811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b="1" dirty="0" smtClean="0">
                <a:solidFill>
                  <a:schemeClr val="tx1"/>
                </a:solidFill>
              </a:rPr>
              <a:t>ظهور مصطلح </a:t>
            </a:r>
            <a:r>
              <a:rPr lang="ar-SA" sz="2400" b="1" dirty="0" err="1" smtClean="0">
                <a:solidFill>
                  <a:schemeClr val="tx1"/>
                </a:solidFill>
              </a:rPr>
              <a:t>ديسلكسيا</a:t>
            </a:r>
            <a:endParaRPr lang="ar-SA" sz="2400" b="1" dirty="0" smtClean="0">
              <a:solidFill>
                <a:schemeClr val="tx1"/>
              </a:solidFill>
            </a:endParaRPr>
          </a:p>
        </p:txBody>
      </p:sp>
    </p:spTree>
    <p:extLst>
      <p:ext uri="{BB962C8B-B14F-4D97-AF65-F5344CB8AC3E}">
        <p14:creationId xmlns:p14="http://schemas.microsoft.com/office/powerpoint/2010/main" val="1754275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3600" dirty="0" smtClean="0">
                <a:solidFill>
                  <a:schemeClr val="tx1"/>
                </a:solidFill>
              </a:rPr>
              <a:t>الشكل اللغوي</a:t>
            </a:r>
            <a:endParaRPr lang="ar-SA" sz="3600" dirty="0">
              <a:solidFill>
                <a:schemeClr val="tx1"/>
              </a:solidFill>
            </a:endParaRPr>
          </a:p>
        </p:txBody>
      </p:sp>
      <p:sp>
        <p:nvSpPr>
          <p:cNvPr id="4" name="مستطيل 3"/>
          <p:cNvSpPr/>
          <p:nvPr/>
        </p:nvSpPr>
        <p:spPr>
          <a:xfrm>
            <a:off x="467544" y="836712"/>
            <a:ext cx="7632848" cy="5688632"/>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dirty="0" smtClean="0"/>
          </a:p>
          <a:p>
            <a:pPr algn="ctr"/>
            <a:endParaRPr lang="ar-SA" sz="2400" dirty="0"/>
          </a:p>
          <a:p>
            <a:pPr algn="ctr"/>
            <a:endParaRPr lang="ar-SA" sz="2400" dirty="0" smtClean="0"/>
          </a:p>
          <a:p>
            <a:pPr algn="ctr"/>
            <a:endParaRPr lang="ar-SA" sz="2400" dirty="0"/>
          </a:p>
          <a:p>
            <a:pPr algn="ctr"/>
            <a:endParaRPr lang="ar-SA" sz="2400" dirty="0" smtClean="0"/>
          </a:p>
          <a:p>
            <a:pPr algn="ctr"/>
            <a:endParaRPr lang="ar-SA" sz="2400" dirty="0"/>
          </a:p>
          <a:p>
            <a:pPr algn="ctr"/>
            <a:endParaRPr lang="ar-SA" sz="2400" dirty="0" smtClean="0"/>
          </a:p>
          <a:p>
            <a:pPr algn="ctr"/>
            <a:endParaRPr lang="ar-SA" sz="2400" dirty="0"/>
          </a:p>
          <a:p>
            <a:pPr algn="ctr"/>
            <a:endParaRPr lang="ar-SA" sz="2400" b="1" dirty="0" smtClean="0"/>
          </a:p>
          <a:p>
            <a:pPr algn="ctr"/>
            <a:endParaRPr lang="ar-SA" sz="2800" b="1" dirty="0" smtClean="0"/>
          </a:p>
          <a:p>
            <a:pPr algn="ctr"/>
            <a:r>
              <a:rPr lang="ar-SA" sz="2800" b="1" dirty="0" smtClean="0"/>
              <a:t>يتكون هذا الشكل من ثلاث وحدات فرعية :</a:t>
            </a:r>
          </a:p>
          <a:p>
            <a:pPr algn="ctr"/>
            <a:r>
              <a:rPr lang="ar-SA" sz="2800" b="1" dirty="0" smtClean="0"/>
              <a:t>النسق الصوتي أو الفونولوجي :</a:t>
            </a:r>
          </a:p>
          <a:p>
            <a:pPr algn="ctr"/>
            <a:endParaRPr lang="ar-SA" sz="2400" b="1" dirty="0" smtClean="0"/>
          </a:p>
          <a:p>
            <a:pPr marL="342900" indent="-342900">
              <a:buFont typeface="Arial" pitchFamily="34" charset="0"/>
              <a:buChar char="•"/>
            </a:pPr>
            <a:r>
              <a:rPr lang="ar-SA" sz="2800" dirty="0" smtClean="0"/>
              <a:t>في كل لغة توجد قواعد تضبط اتحاد الأصوات .</a:t>
            </a:r>
          </a:p>
          <a:p>
            <a:pPr marL="342900" indent="-342900">
              <a:buFont typeface="Arial" pitchFamily="34" charset="0"/>
              <a:buChar char="•"/>
            </a:pPr>
            <a:r>
              <a:rPr lang="ar-SA" sz="2800" dirty="0" smtClean="0"/>
              <a:t>النظام الصوتي هي تلك النظم المستخدمة في تكوين الكلمات والمقاطع اللفظية من حيث اتحاد الاصوات وتكوين السلسلة الصوتية .</a:t>
            </a:r>
          </a:p>
          <a:p>
            <a:pPr algn="ctr"/>
            <a:endParaRPr lang="ar-SA" sz="2800" dirty="0" smtClean="0"/>
          </a:p>
          <a:p>
            <a:pPr algn="ctr"/>
            <a:r>
              <a:rPr lang="ar-SA" sz="2800" b="1" dirty="0" smtClean="0"/>
              <a:t> المقطع اللفظي في اللغة العربية :</a:t>
            </a:r>
            <a:endParaRPr lang="ar-SA" sz="2800" dirty="0" smtClean="0"/>
          </a:p>
          <a:p>
            <a:pPr algn="ctr"/>
            <a:r>
              <a:rPr lang="ar-SA" sz="2800" dirty="0" smtClean="0"/>
              <a:t>الكلمات ذات المقاطع اللفظية المحدودة تعد أسهل في النطق والقراءة و أسهل في التهجئة والاستيعاب والحفظ من الكلمات التي تشمل مقاطع عديدة .</a:t>
            </a:r>
          </a:p>
          <a:p>
            <a:pPr algn="ctr"/>
            <a:endParaRPr lang="ar-SA" sz="2400" dirty="0"/>
          </a:p>
          <a:p>
            <a:pPr algn="ctr"/>
            <a:endParaRPr lang="ar-SA" sz="2400" dirty="0" smtClean="0"/>
          </a:p>
          <a:p>
            <a:pPr algn="ctr"/>
            <a:endParaRPr lang="ar-SA" sz="2400" dirty="0"/>
          </a:p>
          <a:p>
            <a:pPr algn="ctr"/>
            <a:endParaRPr lang="ar-SA" sz="2400" dirty="0" smtClean="0"/>
          </a:p>
          <a:p>
            <a:pPr algn="ctr"/>
            <a:endParaRPr lang="ar-SA" sz="2400" dirty="0"/>
          </a:p>
          <a:p>
            <a:pPr algn="ctr"/>
            <a:endParaRPr lang="ar-SA" sz="2400" dirty="0" smtClean="0"/>
          </a:p>
          <a:p>
            <a:pPr algn="ctr"/>
            <a:endParaRPr lang="ar-SA" sz="2400" dirty="0"/>
          </a:p>
          <a:p>
            <a:pPr algn="ctr"/>
            <a:endParaRPr lang="ar-SA" sz="2400" dirty="0" smtClean="0"/>
          </a:p>
          <a:p>
            <a:pPr algn="ctr"/>
            <a:endParaRPr lang="ar-SA" sz="2400" dirty="0"/>
          </a:p>
          <a:p>
            <a:pPr algn="ctr"/>
            <a:endParaRPr lang="ar-SA" sz="2400" dirty="0" smtClean="0"/>
          </a:p>
          <a:p>
            <a:pPr algn="ctr"/>
            <a:endParaRPr lang="ar-SA" sz="2400" dirty="0"/>
          </a:p>
        </p:txBody>
      </p:sp>
    </p:spTree>
    <p:extLst>
      <p:ext uri="{BB962C8B-B14F-4D97-AF65-F5344CB8AC3E}">
        <p14:creationId xmlns:p14="http://schemas.microsoft.com/office/powerpoint/2010/main" val="33329544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1018027"/>
            <a:ext cx="6696744" cy="1015663"/>
          </a:xfrm>
          <a:prstGeom prst="rect">
            <a:avLst/>
          </a:prstGeom>
          <a:noFill/>
        </p:spPr>
        <p:txBody>
          <a:bodyPr wrap="square" rtlCol="1">
            <a:spAutoFit/>
          </a:bodyPr>
          <a:lstStyle/>
          <a:p>
            <a:pPr algn="ctr"/>
            <a:r>
              <a:rPr lang="ar-SA" sz="2400" dirty="0" smtClean="0"/>
              <a:t>تطور مصطلح صعوبات القراءة</a:t>
            </a:r>
          </a:p>
          <a:p>
            <a:endParaRPr lang="ar-SA" dirty="0"/>
          </a:p>
          <a:p>
            <a:endParaRPr lang="ar-SA" dirty="0"/>
          </a:p>
        </p:txBody>
      </p:sp>
      <p:graphicFrame>
        <p:nvGraphicFramePr>
          <p:cNvPr id="5" name="رسم تخطيطي 4"/>
          <p:cNvGraphicFramePr/>
          <p:nvPr>
            <p:extLst>
              <p:ext uri="{D42A27DB-BD31-4B8C-83A1-F6EECF244321}">
                <p14:modId xmlns:p14="http://schemas.microsoft.com/office/powerpoint/2010/main" val="2974478961"/>
              </p:ext>
            </p:extLst>
          </p:nvPr>
        </p:nvGraphicFramePr>
        <p:xfrm>
          <a:off x="1763688" y="1700808"/>
          <a:ext cx="6458722"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4270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800" b="1" dirty="0" smtClean="0">
                <a:solidFill>
                  <a:schemeClr val="bg1"/>
                </a:solidFill>
              </a:rPr>
              <a:t>نسبة المصابين بصعوبة القراءة</a:t>
            </a:r>
            <a:endParaRPr lang="ar-SA" sz="2800" b="1" dirty="0">
              <a:solidFill>
                <a:schemeClr val="bg1"/>
              </a:solidFill>
            </a:endParaRPr>
          </a:p>
        </p:txBody>
      </p:sp>
      <p:sp>
        <p:nvSpPr>
          <p:cNvPr id="3" name="مستطيل مستدير الزوايا 2"/>
          <p:cNvSpPr/>
          <p:nvPr/>
        </p:nvSpPr>
        <p:spPr>
          <a:xfrm>
            <a:off x="1259632" y="1628800"/>
            <a:ext cx="7344816" cy="4320480"/>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342900" indent="-342900" algn="just">
              <a:buFont typeface="Arial" pitchFamily="34" charset="0"/>
              <a:buChar char="•"/>
            </a:pPr>
            <a:r>
              <a:rPr lang="ar-SA" sz="2400" dirty="0" smtClean="0">
                <a:solidFill>
                  <a:schemeClr val="tx1"/>
                </a:solidFill>
              </a:rPr>
              <a:t>هل يمكن تحديد نسبة المصابين بصعوبات القراءة؟</a:t>
            </a:r>
          </a:p>
          <a:p>
            <a:pPr marL="342900" indent="-342900" algn="just">
              <a:buFont typeface="Arial" pitchFamily="34" charset="0"/>
              <a:buChar char="•"/>
            </a:pPr>
            <a:r>
              <a:rPr lang="ar-SA" sz="2400" dirty="0" smtClean="0">
                <a:solidFill>
                  <a:schemeClr val="tx1"/>
                </a:solidFill>
              </a:rPr>
              <a:t>في الستينات وصلت نسبة الشيوع إلى 3,1 % - 4,4% .</a:t>
            </a:r>
          </a:p>
          <a:p>
            <a:pPr marL="342900" indent="-342900" algn="just">
              <a:buFont typeface="Arial" pitchFamily="34" charset="0"/>
              <a:buChar char="•"/>
            </a:pPr>
            <a:r>
              <a:rPr lang="ar-SA" sz="2400" dirty="0" smtClean="0">
                <a:solidFill>
                  <a:schemeClr val="tx1"/>
                </a:solidFill>
              </a:rPr>
              <a:t>في عام 1974م تتراوح النسبة بين 6,3%  -  9,3 %  .</a:t>
            </a:r>
          </a:p>
          <a:p>
            <a:pPr marL="342900" indent="-342900" algn="just">
              <a:buFont typeface="Arial" pitchFamily="34" charset="0"/>
              <a:buChar char="•"/>
            </a:pPr>
            <a:r>
              <a:rPr lang="ar-SA" sz="2400" dirty="0" smtClean="0">
                <a:solidFill>
                  <a:schemeClr val="tx1"/>
                </a:solidFill>
              </a:rPr>
              <a:t>في عام 1992م في احتساب انحراف معياري واحد 16% - وفي حال احتساب </a:t>
            </a:r>
            <a:r>
              <a:rPr lang="ar-SA" sz="2400" dirty="0" err="1" smtClean="0">
                <a:solidFill>
                  <a:schemeClr val="tx1"/>
                </a:solidFill>
              </a:rPr>
              <a:t>انحرافيين</a:t>
            </a:r>
            <a:r>
              <a:rPr lang="ar-SA" sz="2400" dirty="0" smtClean="0">
                <a:solidFill>
                  <a:schemeClr val="tx1"/>
                </a:solidFill>
              </a:rPr>
              <a:t> معياريين تصل الى 3,2% .</a:t>
            </a:r>
          </a:p>
          <a:p>
            <a:pPr marL="342900" indent="-342900" algn="just">
              <a:buFont typeface="Arial" pitchFamily="34" charset="0"/>
              <a:buChar char="•"/>
            </a:pPr>
            <a:r>
              <a:rPr lang="ar-SA" sz="2400" dirty="0" smtClean="0">
                <a:solidFill>
                  <a:schemeClr val="tx1"/>
                </a:solidFill>
              </a:rPr>
              <a:t>دراسات المعهد الوطني للعناية بالطفل في الولايات المتحدة خلصت الى ظهور طفل واحد يعاني من صعوبات قراءة وذلك من كل خمسة اطفال.</a:t>
            </a:r>
          </a:p>
          <a:p>
            <a:pPr marL="342900" indent="-342900" algn="just">
              <a:buFont typeface="Arial" pitchFamily="34" charset="0"/>
              <a:buChar char="•"/>
            </a:pPr>
            <a:r>
              <a:rPr lang="ar-SA" sz="2400" dirty="0" smtClean="0">
                <a:solidFill>
                  <a:schemeClr val="tx1"/>
                </a:solidFill>
              </a:rPr>
              <a:t>صعوبة القراءة هي من أكثر انواع صعوبات التعلم شيوعاً .</a:t>
            </a:r>
          </a:p>
          <a:p>
            <a:pPr algn="just"/>
            <a:endParaRPr lang="ar-SA" sz="2400" dirty="0" smtClean="0">
              <a:solidFill>
                <a:schemeClr val="tx1"/>
              </a:solidFill>
            </a:endParaRPr>
          </a:p>
        </p:txBody>
      </p:sp>
    </p:spTree>
    <p:extLst>
      <p:ext uri="{BB962C8B-B14F-4D97-AF65-F5344CB8AC3E}">
        <p14:creationId xmlns:p14="http://schemas.microsoft.com/office/powerpoint/2010/main" val="1383198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800" b="1" dirty="0" smtClean="0">
                <a:solidFill>
                  <a:schemeClr val="bg1"/>
                </a:solidFill>
              </a:rPr>
              <a:t>نسبة المصابين بصعوبة القراءة</a:t>
            </a:r>
            <a:endParaRPr lang="ar-SA" sz="2800" b="1" dirty="0">
              <a:solidFill>
                <a:schemeClr val="bg1"/>
              </a:solidFill>
            </a:endParaRPr>
          </a:p>
        </p:txBody>
      </p:sp>
      <p:sp>
        <p:nvSpPr>
          <p:cNvPr id="3" name="مستطيل مستدير الزوايا 2"/>
          <p:cNvSpPr/>
          <p:nvPr/>
        </p:nvSpPr>
        <p:spPr>
          <a:xfrm>
            <a:off x="1259632" y="1628800"/>
            <a:ext cx="7344816" cy="4320480"/>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342900" indent="-342900" algn="just">
              <a:buFont typeface="Arial" pitchFamily="34" charset="0"/>
              <a:buChar char="•"/>
            </a:pPr>
            <a:r>
              <a:rPr lang="ar-SA" sz="2400" dirty="0" smtClean="0">
                <a:solidFill>
                  <a:schemeClr val="tx1"/>
                </a:solidFill>
              </a:rPr>
              <a:t>في البلدان العربية تعتبر الدراسات التي أجريت حول نسبة شيوع صعوبات القراءة محدودة جداً ونادرة.</a:t>
            </a:r>
          </a:p>
          <a:p>
            <a:pPr marL="342900" indent="-342900" algn="just">
              <a:buFont typeface="Arial" pitchFamily="34" charset="0"/>
              <a:buChar char="•"/>
            </a:pPr>
            <a:r>
              <a:rPr lang="ar-SA" sz="2400" dirty="0" smtClean="0">
                <a:solidFill>
                  <a:schemeClr val="tx1"/>
                </a:solidFill>
              </a:rPr>
              <a:t>البلدان العربية تفتقر الى مراكز متخصصة تقوم بمثل هذه الاجراءات.</a:t>
            </a:r>
          </a:p>
          <a:p>
            <a:pPr marL="342900" indent="-342900" algn="just">
              <a:buFont typeface="Arial" pitchFamily="34" charset="0"/>
              <a:buChar char="•"/>
            </a:pPr>
            <a:r>
              <a:rPr lang="ar-SA" sz="2400" dirty="0" smtClean="0">
                <a:solidFill>
                  <a:schemeClr val="tx1"/>
                </a:solidFill>
              </a:rPr>
              <a:t>دراسة البيلي 1993م في الامارات وصلت الى 13% .</a:t>
            </a:r>
          </a:p>
          <a:p>
            <a:pPr algn="just"/>
            <a:endParaRPr lang="ar-SA" sz="2400" dirty="0" smtClean="0">
              <a:solidFill>
                <a:schemeClr val="tx1"/>
              </a:solidFill>
            </a:endParaRPr>
          </a:p>
          <a:p>
            <a:pPr marL="342900" indent="-342900" algn="just">
              <a:buFont typeface="Wingdings" pitchFamily="2" charset="2"/>
              <a:buChar char="v"/>
            </a:pPr>
            <a:r>
              <a:rPr lang="ar-SA" sz="2400" u="sng" dirty="0" smtClean="0">
                <a:solidFill>
                  <a:schemeClr val="tx1"/>
                </a:solidFill>
              </a:rPr>
              <a:t>نسبة شيوع صعوبات القراءة وعلاقتها بجنس الطفل .</a:t>
            </a:r>
          </a:p>
          <a:p>
            <a:pPr algn="just"/>
            <a:endParaRPr lang="ar-SA" sz="2400" dirty="0" smtClean="0">
              <a:solidFill>
                <a:schemeClr val="tx1"/>
              </a:solidFill>
            </a:endParaRPr>
          </a:p>
        </p:txBody>
      </p:sp>
    </p:spTree>
    <p:extLst>
      <p:ext uri="{BB962C8B-B14F-4D97-AF65-F5344CB8AC3E}">
        <p14:creationId xmlns:p14="http://schemas.microsoft.com/office/powerpoint/2010/main" val="2010568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59632" y="1340768"/>
            <a:ext cx="7498080" cy="4800600"/>
          </a:xfrm>
        </p:spPr>
        <p:txBody>
          <a:bodyPr>
            <a:normAutofit/>
          </a:bodyPr>
          <a:lstStyle/>
          <a:p>
            <a:pPr marL="82296" indent="0" algn="ctr">
              <a:buNone/>
            </a:pPr>
            <a:r>
              <a:rPr lang="ar-SA" dirty="0" smtClean="0">
                <a:solidFill>
                  <a:srgbClr val="00B050"/>
                </a:solidFill>
              </a:rPr>
              <a:t>المحاضرة الرابعة</a:t>
            </a:r>
          </a:p>
          <a:p>
            <a:pPr marL="82296" indent="0" algn="ctr">
              <a:buNone/>
            </a:pPr>
            <a:endParaRPr lang="ar-SA" dirty="0">
              <a:solidFill>
                <a:srgbClr val="FF0000"/>
              </a:solidFill>
            </a:endParaRPr>
          </a:p>
          <a:p>
            <a:pPr marL="82296" indent="0" algn="ctr">
              <a:buNone/>
            </a:pPr>
            <a:r>
              <a:rPr lang="ar-SA" u="sng" dirty="0" smtClean="0"/>
              <a:t>العوامل المساهمة في صعوبات القراءة </a:t>
            </a:r>
            <a:endParaRPr lang="ar-SA" u="sng" dirty="0"/>
          </a:p>
        </p:txBody>
      </p:sp>
    </p:spTree>
    <p:extLst>
      <p:ext uri="{BB962C8B-B14F-4D97-AF65-F5344CB8AC3E}">
        <p14:creationId xmlns:p14="http://schemas.microsoft.com/office/powerpoint/2010/main" val="2927141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59632" y="1772816"/>
            <a:ext cx="7560840" cy="2954655"/>
          </a:xfrm>
          <a:prstGeom prst="rect">
            <a:avLst/>
          </a:prstGeom>
          <a:noFill/>
        </p:spPr>
        <p:txBody>
          <a:bodyPr wrap="square" rtlCol="1">
            <a:spAutoFit/>
          </a:bodyPr>
          <a:lstStyle/>
          <a:p>
            <a:pPr marL="342900" indent="-342900">
              <a:buFont typeface="Arial" pitchFamily="34" charset="0"/>
              <a:buChar char="•"/>
            </a:pPr>
            <a:r>
              <a:rPr lang="ar-SA" sz="2400" dirty="0" smtClean="0"/>
              <a:t>ينحصر دور أخصائي القراءة ومعلم صعوبات التعلم في تشخيص وعلاج العوامل التربوية .</a:t>
            </a:r>
          </a:p>
          <a:p>
            <a:pPr marL="342900" indent="-342900">
              <a:buFont typeface="Arial" pitchFamily="34" charset="0"/>
              <a:buChar char="•"/>
            </a:pPr>
            <a:r>
              <a:rPr lang="ar-SA" sz="2400" dirty="0" smtClean="0"/>
              <a:t>دراسة المشكلات المرتبطة بصعوبة القراءة تفرض علينا أن نكون أكثر وعياً بالعوامل المتعددة المسببة لتلك الصعوبات .</a:t>
            </a:r>
          </a:p>
          <a:p>
            <a:pPr marL="342900" indent="-342900">
              <a:buFont typeface="Arial" pitchFamily="34" charset="0"/>
              <a:buChar char="•"/>
            </a:pPr>
            <a:r>
              <a:rPr lang="ar-SA" sz="2400" dirty="0" smtClean="0"/>
              <a:t>يجب التأكيد على وجود عوامل كثيرة ذات ارتباط بصعوبة القراءة مع أن ارتباطها قد لا يعني أنها السبب المباشر في تلك الصعوبة .</a:t>
            </a:r>
          </a:p>
          <a:p>
            <a:pPr marL="342900" indent="-342900">
              <a:buFont typeface="Arial" pitchFamily="34" charset="0"/>
              <a:buChar char="•"/>
            </a:pPr>
            <a:r>
              <a:rPr lang="ar-SA" sz="2400" dirty="0" smtClean="0"/>
              <a:t>صعوبات القراءة نتيجة عوامل متعددة وليس عاملاً واحد .</a:t>
            </a:r>
          </a:p>
          <a:p>
            <a:endParaRPr lang="ar-SA" dirty="0"/>
          </a:p>
        </p:txBody>
      </p:sp>
    </p:spTree>
    <p:extLst>
      <p:ext uri="{BB962C8B-B14F-4D97-AF65-F5344CB8AC3E}">
        <p14:creationId xmlns:p14="http://schemas.microsoft.com/office/powerpoint/2010/main" val="141146227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1018027"/>
            <a:ext cx="6696744" cy="1015663"/>
          </a:xfrm>
          <a:prstGeom prst="rect">
            <a:avLst/>
          </a:prstGeom>
          <a:noFill/>
        </p:spPr>
        <p:txBody>
          <a:bodyPr wrap="square" rtlCol="1">
            <a:spAutoFit/>
          </a:bodyPr>
          <a:lstStyle/>
          <a:p>
            <a:pPr algn="ctr"/>
            <a:r>
              <a:rPr lang="ar-SA" sz="2400" dirty="0" smtClean="0"/>
              <a:t>العوامل المساهمة في صعوبات القراءة</a:t>
            </a:r>
          </a:p>
          <a:p>
            <a:endParaRPr lang="ar-SA" dirty="0"/>
          </a:p>
          <a:p>
            <a:endParaRPr lang="ar-SA" dirty="0"/>
          </a:p>
        </p:txBody>
      </p:sp>
      <p:graphicFrame>
        <p:nvGraphicFramePr>
          <p:cNvPr id="5" name="رسم تخطيطي 4"/>
          <p:cNvGraphicFramePr/>
          <p:nvPr>
            <p:extLst>
              <p:ext uri="{D42A27DB-BD31-4B8C-83A1-F6EECF244321}">
                <p14:modId xmlns:p14="http://schemas.microsoft.com/office/powerpoint/2010/main" val="1669407766"/>
              </p:ext>
            </p:extLst>
          </p:nvPr>
        </p:nvGraphicFramePr>
        <p:xfrm>
          <a:off x="2126410" y="2204864"/>
          <a:ext cx="6096000" cy="33601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1074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1048625931"/>
              </p:ext>
            </p:extLst>
          </p:nvPr>
        </p:nvGraphicFramePr>
        <p:xfrm>
          <a:off x="1259632" y="1700808"/>
          <a:ext cx="7272808"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ستطيل مستدير الزوايا 2"/>
          <p:cNvSpPr/>
          <p:nvPr/>
        </p:nvSpPr>
        <p:spPr>
          <a:xfrm>
            <a:off x="2170088" y="470429"/>
            <a:ext cx="5976664" cy="100811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b="1" dirty="0" smtClean="0">
                <a:solidFill>
                  <a:schemeClr val="tx1"/>
                </a:solidFill>
              </a:rPr>
              <a:t>العوامل الجسمية</a:t>
            </a:r>
          </a:p>
        </p:txBody>
      </p:sp>
    </p:spTree>
    <p:extLst>
      <p:ext uri="{BB962C8B-B14F-4D97-AF65-F5344CB8AC3E}">
        <p14:creationId xmlns:p14="http://schemas.microsoft.com/office/powerpoint/2010/main" val="2162505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1"/>
          <p:cNvSpPr/>
          <p:nvPr/>
        </p:nvSpPr>
        <p:spPr>
          <a:xfrm>
            <a:off x="2627784" y="476672"/>
            <a:ext cx="5616624" cy="1152128"/>
          </a:xfrm>
          <a:prstGeom prst="ellipse">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العوامل النفسية</a:t>
            </a:r>
            <a:endParaRPr lang="ar-SA" sz="2400" b="1" dirty="0">
              <a:solidFill>
                <a:schemeClr val="tx1"/>
              </a:solidFill>
            </a:endParaRPr>
          </a:p>
        </p:txBody>
      </p:sp>
      <p:graphicFrame>
        <p:nvGraphicFramePr>
          <p:cNvPr id="4" name="رسم تخطيطي 3"/>
          <p:cNvGraphicFramePr/>
          <p:nvPr>
            <p:extLst>
              <p:ext uri="{D42A27DB-BD31-4B8C-83A1-F6EECF244321}">
                <p14:modId xmlns:p14="http://schemas.microsoft.com/office/powerpoint/2010/main" val="3596986755"/>
              </p:ext>
            </p:extLst>
          </p:nvPr>
        </p:nvGraphicFramePr>
        <p:xfrm>
          <a:off x="2148408" y="1916832"/>
          <a:ext cx="6096000"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06819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59632" y="277197"/>
            <a:ext cx="7344816" cy="830997"/>
          </a:xfrm>
          <a:prstGeom prst="rect">
            <a:avLst/>
          </a:prstGeom>
          <a:noFill/>
        </p:spPr>
        <p:txBody>
          <a:bodyPr wrap="square" rtlCol="1">
            <a:spAutoFit/>
          </a:bodyPr>
          <a:lstStyle/>
          <a:p>
            <a:pPr algn="ctr"/>
            <a:r>
              <a:rPr lang="ar-SA" sz="2400" u="sng" dirty="0" smtClean="0"/>
              <a:t>العوامل الاجتماعية</a:t>
            </a:r>
          </a:p>
          <a:p>
            <a:pPr algn="ctr"/>
            <a:r>
              <a:rPr lang="ar-SA" sz="2400" u="sng" dirty="0" smtClean="0"/>
              <a:t>والاقتصادية</a:t>
            </a:r>
            <a:endParaRPr lang="ar-SA" sz="2400" u="sng" dirty="0"/>
          </a:p>
        </p:txBody>
      </p:sp>
      <p:sp>
        <p:nvSpPr>
          <p:cNvPr id="4" name="مستطيل مستدير الزوايا 3"/>
          <p:cNvSpPr/>
          <p:nvPr/>
        </p:nvSpPr>
        <p:spPr>
          <a:xfrm>
            <a:off x="1237793" y="1484784"/>
            <a:ext cx="7272808" cy="4553053"/>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marL="342900" indent="-342900">
              <a:buFont typeface="Arial" pitchFamily="34" charset="0"/>
              <a:buChar char="•"/>
            </a:pPr>
            <a:r>
              <a:rPr lang="ar-SA" sz="2400" dirty="0" smtClean="0">
                <a:solidFill>
                  <a:schemeClr val="tx1"/>
                </a:solidFill>
              </a:rPr>
              <a:t>اضطراب الاسر وضعف العلاقات بين افرادها .</a:t>
            </a:r>
          </a:p>
          <a:p>
            <a:pPr marL="342900" indent="-342900">
              <a:buFont typeface="Arial" pitchFamily="34" charset="0"/>
              <a:buChar char="•"/>
            </a:pPr>
            <a:r>
              <a:rPr lang="ar-SA" sz="2400" dirty="0" smtClean="0">
                <a:solidFill>
                  <a:schemeClr val="tx1"/>
                </a:solidFill>
              </a:rPr>
              <a:t>العوامل الاجتماعية والاقتصادية مترابطة معاً.</a:t>
            </a:r>
          </a:p>
          <a:p>
            <a:pPr marL="342900" indent="-342900">
              <a:buFont typeface="Arial" pitchFamily="34" charset="0"/>
              <a:buChar char="•"/>
            </a:pPr>
            <a:r>
              <a:rPr lang="ar-SA" sz="2400" dirty="0" smtClean="0">
                <a:solidFill>
                  <a:schemeClr val="tx1"/>
                </a:solidFill>
              </a:rPr>
              <a:t>العلاقات الاسرية (الاسر المستقرة-والمنفصلة) .</a:t>
            </a:r>
          </a:p>
          <a:p>
            <a:pPr marL="342900" indent="-342900">
              <a:buFont typeface="Arial" pitchFamily="34" charset="0"/>
              <a:buChar char="•"/>
            </a:pPr>
            <a:r>
              <a:rPr lang="ar-SA" sz="2400" dirty="0" smtClean="0">
                <a:solidFill>
                  <a:schemeClr val="tx1"/>
                </a:solidFill>
              </a:rPr>
              <a:t>الخلفية العرقية وعلاقاتها الاجتماعية .</a:t>
            </a:r>
          </a:p>
          <a:p>
            <a:pPr marL="342900" indent="-342900">
              <a:buFont typeface="Arial" pitchFamily="34" charset="0"/>
              <a:buChar char="•"/>
            </a:pPr>
            <a:r>
              <a:rPr lang="ar-SA" sz="2400" dirty="0" smtClean="0">
                <a:solidFill>
                  <a:schemeClr val="tx1"/>
                </a:solidFill>
              </a:rPr>
              <a:t>المستوى الاقتصادي </a:t>
            </a:r>
            <a:r>
              <a:rPr lang="ar-SA" sz="2400" dirty="0" err="1" smtClean="0">
                <a:solidFill>
                  <a:schemeClr val="tx1"/>
                </a:solidFill>
              </a:rPr>
              <a:t>للاسرة</a:t>
            </a:r>
            <a:r>
              <a:rPr lang="ar-SA" sz="2400" dirty="0" smtClean="0">
                <a:solidFill>
                  <a:schemeClr val="tx1"/>
                </a:solidFill>
              </a:rPr>
              <a:t> .</a:t>
            </a:r>
          </a:p>
          <a:p>
            <a:pPr marL="342900" indent="-342900">
              <a:buFont typeface="Arial" pitchFamily="34" charset="0"/>
              <a:buChar char="•"/>
            </a:pPr>
            <a:r>
              <a:rPr lang="ar-SA" sz="2400" dirty="0" smtClean="0">
                <a:solidFill>
                  <a:schemeClr val="tx1"/>
                </a:solidFill>
              </a:rPr>
              <a:t>مشكلة اللهجة .</a:t>
            </a:r>
          </a:p>
          <a:p>
            <a:pPr marL="342900" indent="-342900">
              <a:buFont typeface="Arial" pitchFamily="34" charset="0"/>
              <a:buChar char="•"/>
            </a:pPr>
            <a:r>
              <a:rPr lang="ar-SA" sz="2400" dirty="0" smtClean="0">
                <a:solidFill>
                  <a:schemeClr val="tx1"/>
                </a:solidFill>
              </a:rPr>
              <a:t>عدد الكتب الموجودة في المنزل, وكمية الوقت المخصص للقراءة.</a:t>
            </a:r>
          </a:p>
          <a:p>
            <a:pPr marL="342900" indent="-342900">
              <a:buFont typeface="Arial" pitchFamily="34" charset="0"/>
              <a:buChar char="•"/>
            </a:pPr>
            <a:r>
              <a:rPr lang="ar-SA" sz="2400" dirty="0" smtClean="0">
                <a:solidFill>
                  <a:schemeClr val="tx1"/>
                </a:solidFill>
              </a:rPr>
              <a:t>العلاقات الاجتماعية بين الاخوة او الابناء.</a:t>
            </a:r>
          </a:p>
          <a:p>
            <a:pPr marL="342900" indent="-342900">
              <a:buFont typeface="Arial" pitchFamily="34" charset="0"/>
              <a:buChar char="•"/>
            </a:pPr>
            <a:r>
              <a:rPr lang="ar-SA" sz="2400" dirty="0" smtClean="0">
                <a:solidFill>
                  <a:schemeClr val="tx1"/>
                </a:solidFill>
              </a:rPr>
              <a:t>المشكلات الاكاديمية وتأثيرها على مهارات الاتصال الاجتماعي والتوافق والعلاقات الاجتماعية .</a:t>
            </a:r>
          </a:p>
          <a:p>
            <a:pPr algn="ctr"/>
            <a:endParaRPr lang="ar-SA" sz="2400" dirty="0">
              <a:solidFill>
                <a:schemeClr val="tx1"/>
              </a:solidFill>
            </a:endParaRPr>
          </a:p>
        </p:txBody>
      </p:sp>
    </p:spTree>
    <p:extLst>
      <p:ext uri="{BB962C8B-B14F-4D97-AF65-F5344CB8AC3E}">
        <p14:creationId xmlns:p14="http://schemas.microsoft.com/office/powerpoint/2010/main" val="3343936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63688" y="562315"/>
            <a:ext cx="6408712" cy="461665"/>
          </a:xfrm>
          <a:prstGeom prst="rect">
            <a:avLst/>
          </a:prstGeom>
          <a:noFill/>
        </p:spPr>
        <p:txBody>
          <a:bodyPr wrap="square" rtlCol="1">
            <a:spAutoFit/>
          </a:bodyPr>
          <a:lstStyle/>
          <a:p>
            <a:pPr algn="ctr"/>
            <a:r>
              <a:rPr lang="ar-SA" sz="2400" b="1" u="sng" dirty="0" smtClean="0">
                <a:solidFill>
                  <a:srgbClr val="C00000"/>
                </a:solidFill>
              </a:rPr>
              <a:t>العوامل اللغوية</a:t>
            </a:r>
            <a:endParaRPr lang="ar-SA" sz="2400" b="1" u="sng" dirty="0">
              <a:solidFill>
                <a:srgbClr val="C00000"/>
              </a:solidFill>
            </a:endParaRPr>
          </a:p>
        </p:txBody>
      </p:sp>
      <p:sp>
        <p:nvSpPr>
          <p:cNvPr id="5" name="مربع نص 4"/>
          <p:cNvSpPr txBox="1"/>
          <p:nvPr/>
        </p:nvSpPr>
        <p:spPr>
          <a:xfrm>
            <a:off x="1331640" y="1632000"/>
            <a:ext cx="7542584" cy="3785652"/>
          </a:xfrm>
          <a:prstGeom prst="rect">
            <a:avLst/>
          </a:prstGeom>
          <a:noFill/>
        </p:spPr>
        <p:txBody>
          <a:bodyPr wrap="square" rtlCol="1">
            <a:spAutoFit/>
          </a:bodyPr>
          <a:lstStyle/>
          <a:p>
            <a:pPr marL="342900" indent="-342900">
              <a:buFont typeface="Arial" pitchFamily="34" charset="0"/>
              <a:buChar char="•"/>
            </a:pPr>
            <a:r>
              <a:rPr lang="ar-SA" sz="2400" dirty="0" smtClean="0"/>
              <a:t>عدم كفاية تطور اللغة عامل مساهم في فشل القراءة .</a:t>
            </a:r>
          </a:p>
          <a:p>
            <a:pPr marL="342900" indent="-342900">
              <a:buFont typeface="Arial" pitchFamily="34" charset="0"/>
              <a:buChar char="•"/>
            </a:pPr>
            <a:r>
              <a:rPr lang="ar-SA" sz="2400" dirty="0" err="1" smtClean="0"/>
              <a:t>لانستطيع</a:t>
            </a:r>
            <a:r>
              <a:rPr lang="ar-SA" sz="2400" dirty="0" smtClean="0"/>
              <a:t> تحديد وبدقة إلى أي مدى تؤثر الصعوبات اللغوية في أداء القراءة .</a:t>
            </a:r>
          </a:p>
          <a:p>
            <a:endParaRPr lang="ar-SA" sz="2400" dirty="0" smtClean="0"/>
          </a:p>
          <a:p>
            <a:pPr marL="342900" indent="-342900">
              <a:buFont typeface="Arial" pitchFamily="34" charset="0"/>
              <a:buChar char="•"/>
            </a:pPr>
            <a:r>
              <a:rPr lang="ar-SA" sz="2400" dirty="0" smtClean="0">
                <a:solidFill>
                  <a:schemeClr val="accent4"/>
                </a:solidFill>
              </a:rPr>
              <a:t>أكثر عناصر اللغة أهمية :</a:t>
            </a:r>
          </a:p>
          <a:p>
            <a:endParaRPr lang="ar-SA" sz="2400" dirty="0" smtClean="0"/>
          </a:p>
          <a:p>
            <a:pPr marL="342900" indent="-342900">
              <a:buFont typeface="Wingdings" pitchFamily="2" charset="2"/>
              <a:buChar char="ü"/>
            </a:pPr>
            <a:r>
              <a:rPr lang="ar-SA" sz="2400" dirty="0" smtClean="0"/>
              <a:t>المفردات التي يمتلكها الطفل .</a:t>
            </a:r>
          </a:p>
          <a:p>
            <a:pPr marL="342900" indent="-342900">
              <a:buFont typeface="Wingdings" pitchFamily="2" charset="2"/>
              <a:buChar char="ü"/>
            </a:pPr>
            <a:r>
              <a:rPr lang="ar-SA" sz="2400" dirty="0" smtClean="0"/>
              <a:t>فهم الطفل بنية الجملة .</a:t>
            </a:r>
          </a:p>
          <a:p>
            <a:pPr marL="342900" indent="-342900">
              <a:buFont typeface="Wingdings" pitchFamily="2" charset="2"/>
              <a:buChar char="ü"/>
            </a:pPr>
            <a:r>
              <a:rPr lang="ar-SA" sz="2400" dirty="0" smtClean="0"/>
              <a:t>وضوح النطق .</a:t>
            </a:r>
          </a:p>
          <a:p>
            <a:pPr marL="342900" indent="-342900">
              <a:buFont typeface="Wingdings" pitchFamily="2" charset="2"/>
              <a:buChar char="ü"/>
            </a:pPr>
            <a:r>
              <a:rPr lang="ar-SA" sz="2400" dirty="0" smtClean="0"/>
              <a:t>الفهم المبني على الاستماع .</a:t>
            </a:r>
            <a:endParaRPr lang="ar-SA" sz="2400" dirty="0"/>
          </a:p>
        </p:txBody>
      </p:sp>
    </p:spTree>
    <p:extLst>
      <p:ext uri="{BB962C8B-B14F-4D97-AF65-F5344CB8AC3E}">
        <p14:creationId xmlns:p14="http://schemas.microsoft.com/office/powerpoint/2010/main" val="1411462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3600" dirty="0" smtClean="0">
                <a:solidFill>
                  <a:schemeClr val="tx1"/>
                </a:solidFill>
              </a:rPr>
              <a:t>المعالجة الفونولوجية للكلمات</a:t>
            </a:r>
            <a:endParaRPr lang="ar-SA" sz="3600" dirty="0">
              <a:solidFill>
                <a:schemeClr val="tx1"/>
              </a:solidFill>
            </a:endParaRPr>
          </a:p>
        </p:txBody>
      </p:sp>
      <p:sp>
        <p:nvSpPr>
          <p:cNvPr id="4" name="مستطيل 3"/>
          <p:cNvSpPr/>
          <p:nvPr/>
        </p:nvSpPr>
        <p:spPr>
          <a:xfrm>
            <a:off x="467544" y="1124744"/>
            <a:ext cx="7632848" cy="54006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342900" indent="-342900">
              <a:buFont typeface="Arial" pitchFamily="34" charset="0"/>
              <a:buChar char="•"/>
            </a:pPr>
            <a:r>
              <a:rPr lang="ar-SA" sz="2800" dirty="0" smtClean="0"/>
              <a:t>مراحل المعالجة الفونولوجية للكلمات من أجل نطقها :</a:t>
            </a:r>
          </a:p>
          <a:p>
            <a:endParaRPr lang="ar-SA" sz="2800" dirty="0" smtClean="0"/>
          </a:p>
          <a:p>
            <a:pPr marL="342900" indent="-342900">
              <a:buFont typeface="Arial" pitchFamily="34" charset="0"/>
              <a:buChar char="•"/>
            </a:pPr>
            <a:r>
              <a:rPr lang="ar-SA" sz="2800" dirty="0" smtClean="0"/>
              <a:t>جمع الأصوات التي تتكون منها الكلمة .</a:t>
            </a:r>
          </a:p>
          <a:p>
            <a:pPr marL="342900" indent="-342900">
              <a:buFont typeface="Arial" pitchFamily="34" charset="0"/>
              <a:buChar char="•"/>
            </a:pPr>
            <a:r>
              <a:rPr lang="ar-SA" sz="2800" dirty="0" smtClean="0"/>
              <a:t>توحيد وتنسيق الأصوات في سلسلة مترابطة .</a:t>
            </a:r>
          </a:p>
          <a:p>
            <a:pPr marL="342900" indent="-342900">
              <a:buFont typeface="Arial" pitchFamily="34" charset="0"/>
              <a:buChar char="•"/>
            </a:pPr>
            <a:r>
              <a:rPr lang="ar-SA" sz="2800" dirty="0" smtClean="0"/>
              <a:t>تنسيق وتوحيد المقاطع اللفظية لتكوين كلمة .</a:t>
            </a:r>
          </a:p>
          <a:p>
            <a:endParaRPr lang="ar-SA" sz="2800" dirty="0" smtClean="0"/>
          </a:p>
          <a:p>
            <a:pPr algn="ctr"/>
            <a:endParaRPr lang="ar-SA" sz="2400" dirty="0"/>
          </a:p>
          <a:p>
            <a:pPr algn="ctr"/>
            <a:endParaRPr lang="ar-SA" sz="2400" dirty="0" smtClean="0"/>
          </a:p>
          <a:p>
            <a:pPr algn="ctr"/>
            <a:endParaRPr lang="ar-SA" sz="2400" dirty="0"/>
          </a:p>
        </p:txBody>
      </p:sp>
    </p:spTree>
    <p:extLst>
      <p:ext uri="{BB962C8B-B14F-4D97-AF65-F5344CB8AC3E}">
        <p14:creationId xmlns:p14="http://schemas.microsoft.com/office/powerpoint/2010/main" val="1346862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800" b="1" dirty="0" smtClean="0">
                <a:solidFill>
                  <a:schemeClr val="bg1"/>
                </a:solidFill>
              </a:rPr>
              <a:t>العوامل التربوية</a:t>
            </a:r>
            <a:endParaRPr lang="ar-SA" sz="2800" b="1" dirty="0">
              <a:solidFill>
                <a:schemeClr val="bg1"/>
              </a:solidFill>
            </a:endParaRPr>
          </a:p>
        </p:txBody>
      </p:sp>
      <p:sp>
        <p:nvSpPr>
          <p:cNvPr id="3" name="مستطيل مستدير الزوايا 2"/>
          <p:cNvSpPr/>
          <p:nvPr/>
        </p:nvSpPr>
        <p:spPr>
          <a:xfrm>
            <a:off x="1259632" y="1628800"/>
            <a:ext cx="7344816" cy="4320480"/>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457200" indent="-457200" algn="just">
              <a:buFont typeface="Arial" pitchFamily="34" charset="0"/>
              <a:buChar char="•"/>
            </a:pPr>
            <a:r>
              <a:rPr lang="ar-SA" sz="2400" dirty="0" smtClean="0">
                <a:solidFill>
                  <a:schemeClr val="tx1"/>
                </a:solidFill>
              </a:rPr>
              <a:t>شخصيات المعلمين , وطرق تدريس القراءة , وسياسة المدرسة في التشجيع , والمواد التعليمية المتوفرة , وحجم الفصل الدراسي.</a:t>
            </a:r>
          </a:p>
          <a:p>
            <a:pPr marL="457200" indent="-457200" algn="just">
              <a:buFont typeface="Arial" pitchFamily="34" charset="0"/>
              <a:buChar char="•"/>
            </a:pPr>
            <a:r>
              <a:rPr lang="ar-SA" sz="2400" dirty="0" smtClean="0">
                <a:solidFill>
                  <a:schemeClr val="tx1"/>
                </a:solidFill>
              </a:rPr>
              <a:t>الطرق والاساليب المستخدمة في المدرسة تعتبر مسؤولة عما نسبته 8,1 %.</a:t>
            </a:r>
          </a:p>
          <a:p>
            <a:pPr marL="457200" indent="-457200" algn="just">
              <a:buFont typeface="Arial" pitchFamily="34" charset="0"/>
              <a:buChar char="•"/>
            </a:pPr>
            <a:r>
              <a:rPr lang="ar-SA" sz="2400" dirty="0" smtClean="0">
                <a:solidFill>
                  <a:schemeClr val="tx1"/>
                </a:solidFill>
              </a:rPr>
              <a:t>يتفق الكثير من الخبراء بأن اكثر من 90% من حالات فشل القراءة يمكن أو يجب ان يقع اللوم فيها على ضعف التدريس.</a:t>
            </a:r>
          </a:p>
          <a:p>
            <a:pPr marL="457200" indent="-457200" algn="just">
              <a:buFont typeface="Arial" pitchFamily="34" charset="0"/>
              <a:buChar char="•"/>
            </a:pPr>
            <a:r>
              <a:rPr lang="ar-SA" sz="2400" dirty="0" smtClean="0">
                <a:solidFill>
                  <a:schemeClr val="tx1"/>
                </a:solidFill>
              </a:rPr>
              <a:t>ذهب البعض إلى ان اجراءات تدريس القراءة الحالية أقل من كافية وذلك بسبب أن تحليل المهارات التي يجب اتقانها في عملية تعلم القراءة لم يتحقق بعد .</a:t>
            </a:r>
          </a:p>
          <a:p>
            <a:pPr marL="457200" indent="-457200" algn="just">
              <a:buFont typeface="Arial" pitchFamily="34" charset="0"/>
              <a:buChar char="•"/>
            </a:pPr>
            <a:r>
              <a:rPr lang="ar-SA" sz="2400" dirty="0" smtClean="0">
                <a:solidFill>
                  <a:schemeClr val="tx1"/>
                </a:solidFill>
              </a:rPr>
              <a:t>مشكلات تقييم العوامل التربوية كسبب في فشل القراءة معقدة جداً.</a:t>
            </a:r>
          </a:p>
        </p:txBody>
      </p:sp>
    </p:spTree>
    <p:extLst>
      <p:ext uri="{BB962C8B-B14F-4D97-AF65-F5344CB8AC3E}">
        <p14:creationId xmlns:p14="http://schemas.microsoft.com/office/powerpoint/2010/main" val="3803844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290779" y="476672"/>
            <a:ext cx="7344816" cy="5544616"/>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algn="just"/>
            <a:endParaRPr lang="ar-SA" sz="2400" dirty="0" smtClean="0">
              <a:solidFill>
                <a:schemeClr val="tx1"/>
              </a:solidFill>
            </a:endParaRPr>
          </a:p>
          <a:p>
            <a:pPr algn="just"/>
            <a:endParaRPr lang="ar-SA" sz="2400" dirty="0">
              <a:solidFill>
                <a:schemeClr val="tx1"/>
              </a:solidFill>
            </a:endParaRPr>
          </a:p>
          <a:p>
            <a:pPr algn="ctr"/>
            <a:r>
              <a:rPr lang="ar-SA" sz="2400" b="1" u="sng" dirty="0" smtClean="0">
                <a:solidFill>
                  <a:schemeClr val="bg2">
                    <a:lumMod val="50000"/>
                  </a:schemeClr>
                </a:solidFill>
              </a:rPr>
              <a:t>نتائج دراسة بويل 1979 حول تقييم المعلمين الجدد</a:t>
            </a:r>
          </a:p>
          <a:p>
            <a:pPr algn="just"/>
            <a:endParaRPr lang="ar-SA" sz="2400" dirty="0" smtClean="0">
              <a:solidFill>
                <a:schemeClr val="tx1"/>
              </a:solidFill>
            </a:endParaRPr>
          </a:p>
          <a:p>
            <a:pPr marL="342900" indent="-342900" algn="just">
              <a:buFont typeface="Arial" pitchFamily="34" charset="0"/>
              <a:buChar char="•"/>
            </a:pPr>
            <a:r>
              <a:rPr lang="ar-SA" sz="2400" dirty="0" smtClean="0">
                <a:solidFill>
                  <a:schemeClr val="tx1"/>
                </a:solidFill>
              </a:rPr>
              <a:t>كلما زادت كمية الوقت الذي يقضيه التلاميذ على المهمات التعليمية كلما تعلموا أكثر .</a:t>
            </a:r>
          </a:p>
          <a:p>
            <a:pPr marL="342900" indent="-342900" algn="just">
              <a:buFont typeface="Arial" pitchFamily="34" charset="0"/>
              <a:buChar char="•"/>
            </a:pPr>
            <a:r>
              <a:rPr lang="ar-SA" sz="2400" dirty="0" smtClean="0">
                <a:solidFill>
                  <a:schemeClr val="tx1"/>
                </a:solidFill>
              </a:rPr>
              <a:t>بعض المعلمين أكثر تأثيراً من البعض الاخر في إبقاء التلاميذ على المهمة التعليمية .</a:t>
            </a:r>
          </a:p>
          <a:p>
            <a:pPr marL="342900" indent="-342900" algn="just">
              <a:buFont typeface="Arial" pitchFamily="34" charset="0"/>
              <a:buChar char="•"/>
            </a:pPr>
            <a:r>
              <a:rPr lang="ar-SA" sz="2400" dirty="0">
                <a:solidFill>
                  <a:schemeClr val="tx1"/>
                </a:solidFill>
              </a:rPr>
              <a:t>بعض المعلمين أكثر تأثيراً من البعض </a:t>
            </a:r>
            <a:r>
              <a:rPr lang="ar-SA" sz="2400" dirty="0" smtClean="0">
                <a:solidFill>
                  <a:schemeClr val="tx1"/>
                </a:solidFill>
              </a:rPr>
              <a:t>الاخر في تزويد تلاميذهم بالمهارات التعليمية التي تقود إلى معدل مرتفع من النجاح.</a:t>
            </a:r>
          </a:p>
          <a:p>
            <a:pPr marL="342900" indent="-342900" algn="just">
              <a:buFont typeface="Arial" pitchFamily="34" charset="0"/>
              <a:buChar char="•"/>
            </a:pPr>
            <a:r>
              <a:rPr lang="ar-SA" sz="2400" dirty="0" smtClean="0">
                <a:solidFill>
                  <a:schemeClr val="tx1"/>
                </a:solidFill>
              </a:rPr>
              <a:t>كلما زاد الوقت المخصص لتدرس القراءة , كلما زاد تعلم التلاميذ في ذلك المجال .</a:t>
            </a:r>
          </a:p>
          <a:p>
            <a:pPr marL="342900" indent="-342900" algn="just">
              <a:buFont typeface="Arial" pitchFamily="34" charset="0"/>
              <a:buChar char="•"/>
            </a:pPr>
            <a:r>
              <a:rPr lang="ar-SA" sz="2400" dirty="0" smtClean="0">
                <a:solidFill>
                  <a:schemeClr val="tx1"/>
                </a:solidFill>
              </a:rPr>
              <a:t>المعلمون الذين يعتمدون معايير مرتفعة يمكنون التلاميذ من تحقيق مستويات مرتفعة من التحصيل .</a:t>
            </a:r>
          </a:p>
          <a:p>
            <a:pPr marL="342900" indent="-342900" algn="just">
              <a:buFont typeface="Arial" pitchFamily="34" charset="0"/>
              <a:buChar char="•"/>
            </a:pPr>
            <a:r>
              <a:rPr lang="ar-SA" sz="2400" dirty="0" smtClean="0">
                <a:solidFill>
                  <a:schemeClr val="tx1"/>
                </a:solidFill>
              </a:rPr>
              <a:t>اظهر التلاميذ والمعلمون في الفصول ذات التحصيل المرتفع احتراماً كبيراً لبعضهم البعض وعملوا في جو أكثر تعاوناً .</a:t>
            </a:r>
          </a:p>
          <a:p>
            <a:pPr algn="just"/>
            <a:endParaRPr lang="ar-SA" sz="2400" dirty="0" smtClean="0">
              <a:solidFill>
                <a:schemeClr val="tx1"/>
              </a:solidFill>
            </a:endParaRPr>
          </a:p>
          <a:p>
            <a:pPr algn="just"/>
            <a:endParaRPr lang="ar-SA" sz="2400" dirty="0" smtClean="0">
              <a:solidFill>
                <a:schemeClr val="tx1"/>
              </a:solidFill>
            </a:endParaRPr>
          </a:p>
        </p:txBody>
      </p:sp>
    </p:spTree>
    <p:extLst>
      <p:ext uri="{BB962C8B-B14F-4D97-AF65-F5344CB8AC3E}">
        <p14:creationId xmlns:p14="http://schemas.microsoft.com/office/powerpoint/2010/main" val="1411462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4114622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4114622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4114622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4114622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4114622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4114622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4114622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411462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3600" dirty="0" smtClean="0">
                <a:solidFill>
                  <a:schemeClr val="tx1"/>
                </a:solidFill>
              </a:rPr>
              <a:t>المعالجة الفونولوجية للكلمات </a:t>
            </a:r>
            <a:endParaRPr lang="ar-SA" sz="3600" dirty="0">
              <a:solidFill>
                <a:schemeClr val="tx1"/>
              </a:solidFill>
            </a:endParaRPr>
          </a:p>
        </p:txBody>
      </p:sp>
      <p:sp>
        <p:nvSpPr>
          <p:cNvPr id="7" name="مستطيل 6"/>
          <p:cNvSpPr/>
          <p:nvPr/>
        </p:nvSpPr>
        <p:spPr>
          <a:xfrm>
            <a:off x="827584" y="1052736"/>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dirty="0" smtClean="0">
              <a:solidFill>
                <a:schemeClr val="bg2">
                  <a:lumMod val="10000"/>
                </a:schemeClr>
              </a:solidFill>
            </a:endParaRPr>
          </a:p>
          <a:p>
            <a:pPr marL="457200" indent="-457200">
              <a:buFont typeface="Arial" pitchFamily="34" charset="0"/>
              <a:buChar char="•"/>
            </a:pPr>
            <a:r>
              <a:rPr lang="ar-SA" sz="2800" dirty="0" smtClean="0">
                <a:solidFill>
                  <a:schemeClr val="bg2">
                    <a:lumMod val="10000"/>
                  </a:schemeClr>
                </a:solidFill>
              </a:rPr>
              <a:t>يكتسب الطفل جميع القواعد والقوانين التي تحكم اتحاد الأصوات اللغوية في سلسلة صوتية تتكون منها المقاطع اللفظية و الكلمات و المهارات الفونولوجية في السنوات الأربع الاولى ويتطور تدريجياً .</a:t>
            </a:r>
          </a:p>
          <a:p>
            <a:pPr marL="457200" indent="-457200">
              <a:buFont typeface="Arial" pitchFamily="34" charset="0"/>
              <a:buChar char="•"/>
            </a:pPr>
            <a:endParaRPr lang="ar-SA" sz="2800" dirty="0" smtClean="0">
              <a:solidFill>
                <a:schemeClr val="bg2">
                  <a:lumMod val="10000"/>
                </a:schemeClr>
              </a:solidFill>
            </a:endParaRPr>
          </a:p>
          <a:p>
            <a:pPr marL="457200" indent="-457200">
              <a:buFont typeface="Arial" pitchFamily="34" charset="0"/>
              <a:buChar char="•"/>
            </a:pPr>
            <a:r>
              <a:rPr lang="ar-SA" sz="2800" dirty="0" smtClean="0">
                <a:solidFill>
                  <a:schemeClr val="bg2">
                    <a:lumMod val="10000"/>
                  </a:schemeClr>
                </a:solidFill>
              </a:rPr>
              <a:t>عندما يخفق الطفل في اكتساب تلك القواعد تظهر لديه مشكلات في الوعي الفونولوجي واللغة بشكل عام .</a:t>
            </a:r>
          </a:p>
          <a:p>
            <a:pPr algn="ctr"/>
            <a:endParaRPr lang="ar-SA" dirty="0"/>
          </a:p>
        </p:txBody>
      </p:sp>
    </p:spTree>
    <p:extLst>
      <p:ext uri="{BB962C8B-B14F-4D97-AF65-F5344CB8AC3E}">
        <p14:creationId xmlns:p14="http://schemas.microsoft.com/office/powerpoint/2010/main" val="13468629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4114622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1411462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3600" dirty="0" smtClean="0">
                <a:solidFill>
                  <a:schemeClr val="tx1"/>
                </a:solidFill>
              </a:rPr>
              <a:t>العمليات الفونولوجية</a:t>
            </a:r>
            <a:endParaRPr lang="ar-SA" sz="3600" dirty="0">
              <a:solidFill>
                <a:schemeClr val="tx1"/>
              </a:solidFill>
            </a:endParaRPr>
          </a:p>
        </p:txBody>
      </p:sp>
      <p:sp>
        <p:nvSpPr>
          <p:cNvPr id="7" name="مستطيل 6"/>
          <p:cNvSpPr/>
          <p:nvPr/>
        </p:nvSpPr>
        <p:spPr>
          <a:xfrm>
            <a:off x="827584" y="1052736"/>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t>تعريف العمليات الفونولوجية :</a:t>
            </a:r>
          </a:p>
          <a:p>
            <a:pPr algn="ctr"/>
            <a:endParaRPr lang="ar-SA" sz="2400" dirty="0" smtClean="0"/>
          </a:p>
          <a:p>
            <a:pPr marL="342900" indent="-342900">
              <a:buFont typeface="Arial" pitchFamily="34" charset="0"/>
              <a:buChar char="•"/>
            </a:pPr>
            <a:r>
              <a:rPr lang="ar-SA" sz="2400" dirty="0" smtClean="0"/>
              <a:t>معالجة صوتية في المراحل الأولي من حياة الطفل .</a:t>
            </a:r>
          </a:p>
          <a:p>
            <a:pPr marL="342900" indent="-342900">
              <a:buFont typeface="Arial" pitchFamily="34" charset="0"/>
              <a:buChar char="•"/>
            </a:pPr>
            <a:r>
              <a:rPr lang="ar-SA" sz="2400" dirty="0" smtClean="0"/>
              <a:t>من أجل التمكن من نطق الكلمات والمقاطع اللفظية .</a:t>
            </a:r>
          </a:p>
          <a:p>
            <a:pPr marL="342900" indent="-342900">
              <a:buFont typeface="Arial" pitchFamily="34" charset="0"/>
              <a:buChar char="•"/>
            </a:pPr>
            <a:r>
              <a:rPr lang="ar-SA" sz="2400" dirty="0" smtClean="0"/>
              <a:t>تعد العمليات الفونولوجية إحداث تغيير في البناء الصوتي للكلمات </a:t>
            </a:r>
          </a:p>
          <a:p>
            <a:pPr marL="342900" indent="-342900">
              <a:buFont typeface="Arial" pitchFamily="34" charset="0"/>
              <a:buChar char="•"/>
            </a:pPr>
            <a:r>
              <a:rPr lang="ar-SA" sz="2400" dirty="0" smtClean="0"/>
              <a:t>في حال استمرار تلك المعالجة بعد سن معينة فإنها تعد من الاضطرابات اللغوية .</a:t>
            </a:r>
          </a:p>
          <a:p>
            <a:endParaRPr lang="ar-SA" sz="2400" dirty="0"/>
          </a:p>
        </p:txBody>
      </p:sp>
    </p:spTree>
    <p:extLst>
      <p:ext uri="{BB962C8B-B14F-4D97-AF65-F5344CB8AC3E}">
        <p14:creationId xmlns:p14="http://schemas.microsoft.com/office/powerpoint/2010/main" val="363808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3600" dirty="0" smtClean="0">
                <a:solidFill>
                  <a:schemeClr val="tx1"/>
                </a:solidFill>
              </a:rPr>
              <a:t>من العمليات الفونولوجية</a:t>
            </a:r>
            <a:endParaRPr lang="ar-SA" sz="3600" dirty="0">
              <a:solidFill>
                <a:schemeClr val="tx1"/>
              </a:solidFill>
            </a:endParaRPr>
          </a:p>
        </p:txBody>
      </p:sp>
      <p:sp>
        <p:nvSpPr>
          <p:cNvPr id="7" name="مستطيل 6"/>
          <p:cNvSpPr/>
          <p:nvPr/>
        </p:nvSpPr>
        <p:spPr>
          <a:xfrm>
            <a:off x="827584" y="1052736"/>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342900" indent="-342900">
              <a:buFont typeface="Arial" pitchFamily="34" charset="0"/>
              <a:buChar char="•"/>
            </a:pPr>
            <a:r>
              <a:rPr lang="ar-SA" sz="2400" dirty="0" smtClean="0"/>
              <a:t>الحذف .</a:t>
            </a:r>
          </a:p>
          <a:p>
            <a:pPr marL="342900" indent="-342900">
              <a:buFont typeface="Arial" pitchFamily="34" charset="0"/>
              <a:buChar char="•"/>
            </a:pPr>
            <a:r>
              <a:rPr lang="ar-SA" sz="2400" dirty="0" smtClean="0"/>
              <a:t>عمليات الإبدال .</a:t>
            </a:r>
          </a:p>
          <a:p>
            <a:pPr marL="342900" indent="-342900">
              <a:buFont typeface="Arial" pitchFamily="34" charset="0"/>
              <a:buChar char="•"/>
            </a:pPr>
            <a:r>
              <a:rPr lang="ar-SA" sz="2400" dirty="0" smtClean="0"/>
              <a:t>عملية التوقف أو الوقوف .</a:t>
            </a:r>
          </a:p>
          <a:p>
            <a:pPr marL="342900" indent="-342900">
              <a:buFont typeface="Arial" pitchFamily="34" charset="0"/>
              <a:buChar char="•"/>
            </a:pPr>
            <a:r>
              <a:rPr lang="ar-SA" sz="2400" dirty="0" smtClean="0"/>
              <a:t>عملية التقديم .</a:t>
            </a:r>
          </a:p>
          <a:p>
            <a:pPr marL="342900" indent="-342900">
              <a:buFont typeface="Arial" pitchFamily="34" charset="0"/>
              <a:buChar char="•"/>
            </a:pPr>
            <a:r>
              <a:rPr lang="ar-SA" sz="2400" dirty="0" smtClean="0"/>
              <a:t>قلب مكان الأصوات في الكلمة .</a:t>
            </a:r>
          </a:p>
          <a:p>
            <a:pPr marL="342900" indent="-342900">
              <a:buFont typeface="Arial" pitchFamily="34" charset="0"/>
              <a:buChar char="•"/>
            </a:pPr>
            <a:r>
              <a:rPr lang="ar-SA" sz="2400" dirty="0" smtClean="0"/>
              <a:t>الهمس أو إزالة صفة الجهر من الاصوات المجهورة .</a:t>
            </a:r>
          </a:p>
          <a:p>
            <a:endParaRPr lang="ar-SA" sz="2400" dirty="0"/>
          </a:p>
        </p:txBody>
      </p:sp>
    </p:spTree>
    <p:extLst>
      <p:ext uri="{BB962C8B-B14F-4D97-AF65-F5344CB8AC3E}">
        <p14:creationId xmlns:p14="http://schemas.microsoft.com/office/powerpoint/2010/main" val="1009721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pPr algn="ctr"/>
            <a:r>
              <a:rPr lang="ar-SA" sz="2800" dirty="0" smtClean="0">
                <a:solidFill>
                  <a:schemeClr val="tx1"/>
                </a:solidFill>
              </a:rPr>
              <a:t>قواعد التركيب أو بناء الجملة او النسق النحوي</a:t>
            </a:r>
            <a:endParaRPr lang="ar-SA" sz="2800" dirty="0">
              <a:solidFill>
                <a:schemeClr val="tx1"/>
              </a:solidFill>
            </a:endParaRPr>
          </a:p>
        </p:txBody>
      </p:sp>
      <p:sp>
        <p:nvSpPr>
          <p:cNvPr id="7" name="مستطيل 6"/>
          <p:cNvSpPr/>
          <p:nvPr/>
        </p:nvSpPr>
        <p:spPr>
          <a:xfrm>
            <a:off x="827584" y="1052736"/>
            <a:ext cx="7056784" cy="5256584"/>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457200" indent="-457200">
              <a:buFont typeface="Arial" pitchFamily="34" charset="0"/>
              <a:buChar char="•"/>
            </a:pPr>
            <a:r>
              <a:rPr lang="ar-SA" sz="2400" dirty="0" smtClean="0"/>
              <a:t>نظم وقواعد تستخدم في ترتيب الكلمات لتكوين جملة صحيحة ذات معنى.</a:t>
            </a:r>
          </a:p>
          <a:p>
            <a:pPr marL="457200" indent="-457200">
              <a:buFont typeface="Arial" pitchFamily="34" charset="0"/>
              <a:buChar char="•"/>
            </a:pPr>
            <a:r>
              <a:rPr lang="ar-SA" sz="2400" dirty="0" smtClean="0"/>
              <a:t>النحو علم يختص بدراسة القواعد التي تحكم بناء الجملة وتركيبها والضوابط التي تضبط كل جزء منها .</a:t>
            </a:r>
          </a:p>
          <a:p>
            <a:pPr marL="457200" indent="-457200">
              <a:buFont typeface="Arial" pitchFamily="34" charset="0"/>
              <a:buChar char="•"/>
            </a:pPr>
            <a:r>
              <a:rPr lang="ar-SA" sz="2400" dirty="0" smtClean="0"/>
              <a:t>البناء الداخلي للجملة من حيث نوع الكلمات وتتابعها ووظيفتها .</a:t>
            </a:r>
          </a:p>
          <a:p>
            <a:pPr marL="457200" indent="-457200">
              <a:buFont typeface="Arial" pitchFamily="34" charset="0"/>
              <a:buChar char="•"/>
            </a:pPr>
            <a:r>
              <a:rPr lang="ar-SA" sz="2400" dirty="0" smtClean="0"/>
              <a:t>تختلف قواعد اللغة من لغة إلى اخرى .</a:t>
            </a:r>
            <a:endParaRPr lang="ar-SA" sz="2400" dirty="0"/>
          </a:p>
        </p:txBody>
      </p:sp>
    </p:spTree>
    <p:extLst>
      <p:ext uri="{BB962C8B-B14F-4D97-AF65-F5344CB8AC3E}">
        <p14:creationId xmlns:p14="http://schemas.microsoft.com/office/powerpoint/2010/main" val="1665704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580</TotalTime>
  <Words>2297</Words>
  <Application>Microsoft Office PowerPoint</Application>
  <PresentationFormat>عرض على الشاشة (3:4)‏</PresentationFormat>
  <Paragraphs>351</Paragraphs>
  <Slides>61</Slides>
  <Notes>0</Notes>
  <HiddenSlides>0</HiddenSlides>
  <MMClips>0</MMClips>
  <ScaleCrop>false</ScaleCrop>
  <HeadingPairs>
    <vt:vector size="4" baseType="variant">
      <vt:variant>
        <vt:lpstr>نسق</vt:lpstr>
      </vt:variant>
      <vt:variant>
        <vt:i4>1</vt:i4>
      </vt:variant>
      <vt:variant>
        <vt:lpstr>عناوين الشرائح</vt:lpstr>
      </vt:variant>
      <vt:variant>
        <vt:i4>61</vt:i4>
      </vt:variant>
    </vt:vector>
  </HeadingPairs>
  <TitlesOfParts>
    <vt:vector size="62" baseType="lpstr">
      <vt:lpstr>انقلاب</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SONY</dc:creator>
  <cp:lastModifiedBy>SONY</cp:lastModifiedBy>
  <cp:revision>50</cp:revision>
  <dcterms:created xsi:type="dcterms:W3CDTF">2014-02-08T17:50:32Z</dcterms:created>
  <dcterms:modified xsi:type="dcterms:W3CDTF">2016-02-20T12:15:34Z</dcterms:modified>
</cp:coreProperties>
</file>