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9" r:id="rId2"/>
    <p:sldId id="258" r:id="rId3"/>
    <p:sldId id="256" r:id="rId4"/>
    <p:sldId id="257" r:id="rId5"/>
    <p:sldId id="260" r:id="rId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3" d="100"/>
          <a:sy n="63" d="100"/>
        </p:scale>
        <p:origin x="-102" y="-1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DD5665-0BF7-4DA5-8906-F90924BC607D}" type="datetimeFigureOut">
              <a:rPr lang="ar-SA" smtClean="0"/>
              <a:pPr/>
              <a:t>06/03/38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D347D5-CA9E-43FE-880F-037DCC250EF3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dutopia.org/asking-students-good-questions" TargetMode="External"/><Relationship Id="rId2" Type="http://schemas.openxmlformats.org/officeDocument/2006/relationships/hyperlink" Target="http://beyondpenguins.ehe.osu.edu/issue/energy-and-the-polar-environment/questioning-techniques-research-based-strategies-for-teachers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www.youtube.com/watch?v=5uKqs3D0Z0M" TargetMode="External"/><Relationship Id="rId4" Type="http://schemas.openxmlformats.org/officeDocument/2006/relationships/hyperlink" Target="https://www.youtube.com/watch?v=1dO0dO__wmE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aka.ms/o0ukef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71472" y="1357298"/>
            <a:ext cx="8229600" cy="3643338"/>
          </a:xfrm>
        </p:spPr>
        <p:txBody>
          <a:bodyPr>
            <a:noAutofit/>
          </a:bodyPr>
          <a:lstStyle/>
          <a:p>
            <a:r>
              <a:rPr lang="ar-SA" sz="2800" dirty="0" smtClean="0"/>
              <a:t>سعود </a:t>
            </a:r>
            <a:r>
              <a:rPr lang="ar-SA" sz="2800" dirty="0" err="1" smtClean="0"/>
              <a:t>الدهينة</a:t>
            </a:r>
            <a:r>
              <a:rPr lang="ar-SA" sz="2800" dirty="0" smtClean="0"/>
              <a:t> خطتي عملي </a:t>
            </a:r>
            <a:r>
              <a:rPr lang="en-US" sz="2800" dirty="0" smtClean="0"/>
              <a:t>MoHE1st2017 </a:t>
            </a:r>
            <a:r>
              <a:rPr lang="ar-SA" sz="2800" dirty="0" smtClean="0"/>
              <a:t/>
            </a:r>
            <a:br>
              <a:rPr lang="ar-SA" sz="2800" dirty="0" smtClean="0"/>
            </a:br>
            <a:r>
              <a:rPr lang="ar-SA" sz="2800" dirty="0" smtClean="0"/>
              <a:t>َ</a:t>
            </a:r>
            <a:r>
              <a:rPr lang="en-US" sz="2800" dirty="0" smtClean="0"/>
              <a:t>Questioning as effective HE and Teaching Method</a:t>
            </a:r>
            <a:br>
              <a:rPr lang="en-US" sz="2800" dirty="0" smtClean="0"/>
            </a:br>
            <a:r>
              <a:rPr lang="en-US" sz="2800" dirty="0" smtClean="0"/>
              <a:t>By </a:t>
            </a:r>
            <a:br>
              <a:rPr lang="en-US" sz="2800" dirty="0" smtClean="0"/>
            </a:br>
            <a:r>
              <a:rPr lang="en-US" sz="2800" dirty="0" smtClean="0"/>
              <a:t>  Saud …….. </a:t>
            </a:r>
            <a:br>
              <a:rPr lang="en-US" sz="2800" dirty="0" smtClean="0"/>
            </a:b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ar-SA" sz="2800" dirty="0" smtClean="0"/>
              <a:t>غلاف مميز معبر عن الطريقة</a:t>
            </a:r>
            <a:br>
              <a:rPr lang="ar-SA" sz="2800" dirty="0" smtClean="0"/>
            </a:br>
            <a:r>
              <a:rPr lang="ar-SA" sz="2800" dirty="0" smtClean="0"/>
              <a:t/>
            </a:r>
            <a:br>
              <a:rPr lang="ar-SA" sz="2800" dirty="0" smtClean="0"/>
            </a:br>
            <a:r>
              <a:rPr lang="ar-SA" sz="2800" dirty="0" smtClean="0"/>
              <a:t>ونقص </a:t>
            </a:r>
            <a:r>
              <a:rPr lang="ar-SA" sz="2800" dirty="0" err="1" smtClean="0"/>
              <a:t>الاهم</a:t>
            </a:r>
            <a:r>
              <a:rPr lang="ar-SA" sz="2800" dirty="0" smtClean="0"/>
              <a:t>  تابع  </a:t>
            </a:r>
            <a:endParaRPr lang="ar-SA" sz="28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571504"/>
          </a:xfrm>
        </p:spPr>
        <p:txBody>
          <a:bodyPr>
            <a:noAutofit/>
          </a:bodyPr>
          <a:lstStyle/>
          <a:p>
            <a:r>
              <a:rPr lang="ar-SA" sz="2000" dirty="0" smtClean="0"/>
              <a:t>سعود </a:t>
            </a:r>
            <a:r>
              <a:rPr lang="ar-SA" sz="2000" dirty="0" err="1" smtClean="0"/>
              <a:t>الدهينة</a:t>
            </a:r>
            <a:r>
              <a:rPr lang="ar-SA" sz="2000" dirty="0" smtClean="0"/>
              <a:t> خطتي عملي </a:t>
            </a:r>
            <a:r>
              <a:rPr lang="en-US" sz="2000" dirty="0" smtClean="0"/>
              <a:t>MoHE1st2017 </a:t>
            </a:r>
            <a:r>
              <a:rPr lang="ar-SA" sz="2000" dirty="0" smtClean="0"/>
              <a:t/>
            </a:r>
            <a:br>
              <a:rPr lang="ar-SA" sz="2000" dirty="0" smtClean="0"/>
            </a:br>
            <a:r>
              <a:rPr lang="ar-SA" sz="2000" dirty="0" smtClean="0"/>
              <a:t>َ</a:t>
            </a:r>
            <a:r>
              <a:rPr lang="en-US" sz="2000" dirty="0" smtClean="0"/>
              <a:t>Questioning as effective HE and Teaching Method</a:t>
            </a:r>
            <a:endParaRPr lang="ar-SA" sz="20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642910" y="928670"/>
            <a:ext cx="8229600" cy="4829196"/>
          </a:xfrm>
        </p:spPr>
        <p:txBody>
          <a:bodyPr>
            <a:normAutofit/>
          </a:bodyPr>
          <a:lstStyle/>
          <a:p>
            <a:r>
              <a:rPr lang="ar-SA" sz="2800" b="1" dirty="0" smtClean="0"/>
              <a:t>نقص الأهم </a:t>
            </a:r>
          </a:p>
          <a:p>
            <a:r>
              <a:rPr lang="ar-SA" sz="2800" dirty="0" smtClean="0"/>
              <a:t>- لماذا اخترت </a:t>
            </a:r>
          </a:p>
          <a:p>
            <a:r>
              <a:rPr lang="ar-SA" sz="2800" dirty="0" smtClean="0"/>
              <a:t>- </a:t>
            </a:r>
            <a:r>
              <a:rPr lang="ar-SA" sz="2800" dirty="0" err="1" smtClean="0"/>
              <a:t>اهدافك</a:t>
            </a:r>
            <a:r>
              <a:rPr lang="ar-SA" sz="2800" dirty="0" smtClean="0"/>
              <a:t> ... فكر من مصادر أدناه كيف تكتب هف يحقق بأسئلة </a:t>
            </a:r>
          </a:p>
          <a:p>
            <a:r>
              <a:rPr lang="ar-SA" sz="2800" b="1" dirty="0" smtClean="0"/>
              <a:t>- كيف ستطبق اشرح تفصيل</a:t>
            </a:r>
            <a:r>
              <a:rPr lang="ar-SA" sz="2800" dirty="0" smtClean="0"/>
              <a:t> </a:t>
            </a:r>
          </a:p>
          <a:p>
            <a:r>
              <a:rPr lang="ar-SA" sz="2800" dirty="0" smtClean="0"/>
              <a:t>(استعن بما في المحاضرة +  هذي المصادر </a:t>
            </a:r>
            <a:r>
              <a:rPr lang="ar-SA" sz="2800" dirty="0" err="1" smtClean="0"/>
              <a:t>وغيررها</a:t>
            </a:r>
            <a:r>
              <a:rPr lang="ar-SA" sz="2800" dirty="0" smtClean="0"/>
              <a:t>  ابحثوا </a:t>
            </a:r>
            <a:r>
              <a:rPr lang="ar-SA" sz="2800" dirty="0" err="1" smtClean="0"/>
              <a:t>ابدعو</a:t>
            </a:r>
            <a:r>
              <a:rPr lang="ar-SA" sz="2800" dirty="0" smtClean="0"/>
              <a:t> </a:t>
            </a:r>
          </a:p>
          <a:p>
            <a:pPr algn="ctr" rtl="0">
              <a:buNone/>
            </a:pPr>
            <a:r>
              <a:rPr lang="en-US" sz="1800" dirty="0" smtClean="0">
                <a:hlinkClick r:id="rId2"/>
              </a:rPr>
              <a:t>http://beyondpenguins.ehe.osu.edu/issue/energy-and-the-polar-environment/questioning-techniques-research-based-strategies-for-</a:t>
            </a:r>
            <a:r>
              <a:rPr lang="ar-SA" sz="1800" dirty="0" smtClean="0">
                <a:hlinkClick r:id="rId2"/>
              </a:rPr>
              <a:t> </a:t>
            </a:r>
            <a:r>
              <a:rPr lang="en-US" sz="1800" dirty="0" smtClean="0">
                <a:hlinkClick r:id="rId2"/>
              </a:rPr>
              <a:t>teachers</a:t>
            </a:r>
            <a:r>
              <a:rPr lang="ar-SA" sz="1800" dirty="0" smtClean="0"/>
              <a:t> </a:t>
            </a:r>
          </a:p>
          <a:p>
            <a:pPr algn="ctr" rtl="0">
              <a:buNone/>
            </a:pPr>
            <a:r>
              <a:rPr lang="en-US" sz="1800" dirty="0" smtClean="0">
                <a:hlinkClick r:id="rId3"/>
              </a:rPr>
              <a:t>The Right Way to Ask Questions in the Classroom</a:t>
            </a:r>
            <a:r>
              <a:rPr lang="en-US" sz="1800" dirty="0" smtClean="0"/>
              <a:t/>
            </a:r>
            <a:br>
              <a:rPr lang="en-US" sz="1800" dirty="0" smtClean="0"/>
            </a:br>
            <a:r>
              <a:rPr lang="en-US" sz="1800" dirty="0" smtClean="0"/>
              <a:t>This blog post discussing effective questioning techniques </a:t>
            </a:r>
          </a:p>
          <a:p>
            <a:pPr algn="ctr" rtl="0">
              <a:buNone/>
            </a:pPr>
            <a:r>
              <a:rPr lang="en-US" sz="1800" dirty="0" smtClean="0"/>
              <a:t> </a:t>
            </a:r>
          </a:p>
          <a:p>
            <a:pPr algn="ctr" rtl="0">
              <a:buNone/>
            </a:pPr>
            <a:r>
              <a:rPr lang="en-US" sz="1800" dirty="0" smtClean="0">
                <a:hlinkClick r:id="rId4"/>
              </a:rPr>
              <a:t>https://www.youtube.com/watch?v=1dO0dO__wmE</a:t>
            </a:r>
            <a:r>
              <a:rPr lang="en-US" sz="1800" dirty="0" smtClean="0"/>
              <a:t> </a:t>
            </a:r>
          </a:p>
          <a:p>
            <a:pPr algn="ctr" rtl="0">
              <a:buNone/>
            </a:pPr>
            <a:r>
              <a:rPr lang="en-US" sz="1800" dirty="0" smtClean="0">
                <a:hlinkClick r:id="rId5"/>
              </a:rPr>
              <a:t>https://www.youtube.com/watch?v=5uKqs3D0Z0M</a:t>
            </a:r>
            <a:r>
              <a:rPr lang="en-US" sz="1800" dirty="0" smtClean="0"/>
              <a:t>  …+ many </a:t>
            </a:r>
          </a:p>
          <a:p>
            <a:pPr algn="ctr" rtl="0">
              <a:buNone/>
            </a:pPr>
            <a:endParaRPr lang="ar-SA" sz="1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971600" y="476672"/>
            <a:ext cx="6480720" cy="800219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 rtl="0"/>
            <a:r>
              <a:rPr lang="en-US" sz="3200" b="1" u="sng" dirty="0" smtClean="0"/>
              <a:t>Questions:</a:t>
            </a:r>
          </a:p>
          <a:p>
            <a:pPr algn="l" rtl="0">
              <a:lnSpc>
                <a:spcPct val="150000"/>
              </a:lnSpc>
            </a:pPr>
            <a:r>
              <a:rPr lang="en-US" sz="3200" b="1" u="sng" dirty="0" smtClean="0"/>
              <a:t>Why does Alcohol </a:t>
            </a:r>
            <a:r>
              <a:rPr lang="en-US" sz="3200" b="1" u="sng" dirty="0" err="1" smtClean="0"/>
              <a:t>prohabited</a:t>
            </a:r>
            <a:r>
              <a:rPr lang="en-US" sz="3200" b="1" u="sng" dirty="0"/>
              <a:t> </a:t>
            </a:r>
            <a:r>
              <a:rPr lang="en-US" sz="3200" b="1" u="sng" dirty="0" smtClean="0"/>
              <a:t>in Holy  Quran?</a:t>
            </a:r>
          </a:p>
          <a:p>
            <a:pPr algn="l" rtl="0">
              <a:lnSpc>
                <a:spcPct val="150000"/>
              </a:lnSpc>
            </a:pPr>
            <a:r>
              <a:rPr lang="en-US" sz="3200" b="1" u="sng" dirty="0" smtClean="0"/>
              <a:t>What the effects of Alcohol? </a:t>
            </a:r>
          </a:p>
          <a:p>
            <a:pPr algn="l" rtl="0">
              <a:lnSpc>
                <a:spcPct val="150000"/>
              </a:lnSpc>
            </a:pPr>
            <a:r>
              <a:rPr lang="en-US" sz="3200" b="1" u="sng" dirty="0" smtClean="0"/>
              <a:t>What the effect of Alcohol on the brain?</a:t>
            </a:r>
          </a:p>
          <a:p>
            <a:pPr algn="l" rtl="0">
              <a:lnSpc>
                <a:spcPct val="150000"/>
              </a:lnSpc>
            </a:pPr>
            <a:r>
              <a:rPr lang="en-US" sz="3200" b="1" u="sng" dirty="0" smtClean="0"/>
              <a:t>Mention </a:t>
            </a:r>
            <a:r>
              <a:rPr lang="en-US" sz="3200" b="1" u="sng" dirty="0" err="1" smtClean="0"/>
              <a:t>Hadith</a:t>
            </a:r>
            <a:r>
              <a:rPr lang="en-US" sz="3200" b="1" u="sng" dirty="0" smtClean="0"/>
              <a:t> </a:t>
            </a:r>
            <a:r>
              <a:rPr lang="en-US" sz="3200" b="1" u="sng" dirty="0" err="1" smtClean="0"/>
              <a:t>indciates</a:t>
            </a:r>
            <a:r>
              <a:rPr lang="en-US" sz="3200" b="1" u="sng" dirty="0" smtClean="0"/>
              <a:t> to the prohibition of Alcohol?</a:t>
            </a:r>
          </a:p>
          <a:p>
            <a:pPr algn="l" rtl="0"/>
            <a:r>
              <a:rPr lang="en-US" sz="3200" b="1" u="sng" dirty="0" smtClean="0"/>
              <a:t> </a:t>
            </a:r>
          </a:p>
          <a:p>
            <a:pPr algn="l" rtl="0"/>
            <a:endParaRPr lang="en-US" sz="3200" b="1" u="sng" dirty="0" smtClean="0"/>
          </a:p>
          <a:p>
            <a:pPr algn="l" rtl="0"/>
            <a:endParaRPr lang="en-US" sz="3200" b="1" u="sng" dirty="0" smtClean="0"/>
          </a:p>
          <a:p>
            <a:pPr algn="ctr" rtl="0"/>
            <a:r>
              <a:rPr lang="en-US" sz="3200" b="1" u="sng" dirty="0" smtClean="0"/>
              <a:t> </a:t>
            </a:r>
          </a:p>
          <a:p>
            <a:pPr algn="l" rtl="0"/>
            <a:endParaRPr lang="ar-S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ربع نص 3"/>
          <p:cNvSpPr txBox="1"/>
          <p:nvPr/>
        </p:nvSpPr>
        <p:spPr>
          <a:xfrm>
            <a:off x="971600" y="476672"/>
            <a:ext cx="6480720" cy="720197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algn="ctr" rtl="0"/>
            <a:r>
              <a:rPr lang="en-US" sz="2000" b="1" u="sng" dirty="0" smtClean="0"/>
              <a:t>Answers:</a:t>
            </a:r>
          </a:p>
          <a:p>
            <a:pPr algn="l" rtl="0">
              <a:lnSpc>
                <a:spcPct val="150000"/>
              </a:lnSpc>
            </a:pPr>
            <a:r>
              <a:rPr lang="en-US" sz="2000" b="1" u="sng" dirty="0" smtClean="0"/>
              <a:t>1- because Muslim should be aware in all times to act his worships perfectly.</a:t>
            </a:r>
          </a:p>
          <a:p>
            <a:pPr algn="l" rtl="0">
              <a:lnSpc>
                <a:spcPct val="150000"/>
              </a:lnSpc>
            </a:pPr>
            <a:r>
              <a:rPr lang="en-US" sz="2000" b="1" u="sng" dirty="0" smtClean="0"/>
              <a:t>2-Alkohol has many effects on the money and body, where it damages the money and health of the human.</a:t>
            </a:r>
          </a:p>
          <a:p>
            <a:pPr algn="l" rtl="0">
              <a:lnSpc>
                <a:spcPct val="150000"/>
              </a:lnSpc>
            </a:pPr>
            <a:r>
              <a:rPr lang="en-US" sz="2000" b="1" u="sng" dirty="0" smtClean="0"/>
              <a:t>3- </a:t>
            </a:r>
            <a:r>
              <a:rPr lang="en-US" sz="2000" b="1" u="sng" dirty="0" err="1" smtClean="0"/>
              <a:t>Alkohol</a:t>
            </a:r>
            <a:r>
              <a:rPr lang="en-US" sz="2000" b="1" u="sng" dirty="0" smtClean="0"/>
              <a:t>  </a:t>
            </a:r>
            <a:r>
              <a:rPr lang="en-US" sz="2000" b="1" u="sng" dirty="0" err="1" smtClean="0"/>
              <a:t>damges</a:t>
            </a:r>
            <a:r>
              <a:rPr lang="en-US" sz="2000" b="1" u="sng" dirty="0" smtClean="0"/>
              <a:t> the brain, where it impaired the memory and damage the cells of the brain and its </a:t>
            </a:r>
            <a:r>
              <a:rPr lang="en-US" sz="2000" b="1" u="sng" dirty="0" err="1" smtClean="0"/>
              <a:t>funcaions</a:t>
            </a:r>
            <a:r>
              <a:rPr lang="en-US" sz="2000" b="1" u="sng" dirty="0" smtClean="0"/>
              <a:t>.</a:t>
            </a:r>
          </a:p>
          <a:p>
            <a:pPr algn="l" rtl="0">
              <a:lnSpc>
                <a:spcPct val="150000"/>
              </a:lnSpc>
            </a:pPr>
            <a:r>
              <a:rPr lang="en-US" sz="2000" b="1" u="sng" dirty="0" smtClean="0"/>
              <a:t>4-The </a:t>
            </a:r>
            <a:r>
              <a:rPr lang="en-US" sz="2000" b="1" u="sng" dirty="0" err="1" smtClean="0"/>
              <a:t>propeht</a:t>
            </a:r>
            <a:r>
              <a:rPr lang="en-US" sz="2000" b="1" u="sng" dirty="0" smtClean="0"/>
              <a:t>( </a:t>
            </a:r>
            <a:r>
              <a:rPr lang="en-US" sz="2000" b="1" dirty="0" err="1" smtClean="0"/>
              <a:t>sal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Allahu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alaihi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wa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sallam</a:t>
            </a:r>
            <a:r>
              <a:rPr lang="en-US" sz="2000" b="1" dirty="0" smtClean="0"/>
              <a:t>) said, “Allah has cursed alcohol”. And this mean that Allah cursed the person who drink the wines and Al-</a:t>
            </a:r>
            <a:r>
              <a:rPr lang="en-US" sz="2000" b="1" dirty="0" err="1" smtClean="0"/>
              <a:t>Kohol</a:t>
            </a:r>
            <a:r>
              <a:rPr lang="en-US" sz="2000" b="1" dirty="0"/>
              <a:t>.</a:t>
            </a:r>
            <a:endParaRPr lang="en-US" sz="2000" b="1" u="sng" dirty="0" smtClean="0"/>
          </a:p>
          <a:p>
            <a:pPr algn="l" rtl="0">
              <a:lnSpc>
                <a:spcPct val="150000"/>
              </a:lnSpc>
            </a:pPr>
            <a:endParaRPr lang="en-US" sz="2000" b="1" u="sng" dirty="0"/>
          </a:p>
          <a:p>
            <a:pPr algn="l" rtl="0"/>
            <a:r>
              <a:rPr lang="en-US" sz="2000" b="1" u="sng" dirty="0" smtClean="0"/>
              <a:t> </a:t>
            </a:r>
          </a:p>
          <a:p>
            <a:pPr algn="l" rtl="0"/>
            <a:endParaRPr lang="en-US" sz="2000" b="1" u="sng" dirty="0" smtClean="0"/>
          </a:p>
          <a:p>
            <a:pPr algn="l" rtl="0"/>
            <a:endParaRPr lang="en-US" sz="2800" b="1" u="sng" dirty="0" smtClean="0"/>
          </a:p>
          <a:p>
            <a:pPr algn="ctr" rtl="0"/>
            <a:r>
              <a:rPr lang="en-US" sz="2800" b="1" u="sng" dirty="0" smtClean="0"/>
              <a:t> </a:t>
            </a:r>
          </a:p>
          <a:p>
            <a:pPr algn="l" rtl="0"/>
            <a:endParaRPr lang="ar-SA" sz="1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تطيق تجريبي فيس </a:t>
            </a:r>
            <a:r>
              <a:rPr lang="ar-SA" dirty="0" err="1" smtClean="0"/>
              <a:t>لابف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rtl="0"/>
            <a:r>
              <a:rPr lang="en-US" dirty="0" smtClean="0"/>
              <a:t> </a:t>
            </a:r>
          </a:p>
          <a:p>
            <a:pPr rtl="0"/>
            <a:r>
              <a:rPr lang="ar-SA" dirty="0" smtClean="0"/>
              <a:t>خطة عملي سعود </a:t>
            </a:r>
            <a:r>
              <a:rPr lang="ar-SA" dirty="0" err="1" smtClean="0"/>
              <a:t>الدهينة</a:t>
            </a:r>
            <a:r>
              <a:rPr lang="ar-SA" dirty="0" smtClean="0"/>
              <a:t> </a:t>
            </a:r>
            <a:r>
              <a:rPr lang="en-US" dirty="0" smtClean="0"/>
              <a:t> MoHE1st2017 </a:t>
            </a:r>
            <a:r>
              <a:rPr lang="ar-SA" dirty="0" smtClean="0"/>
              <a:t> </a:t>
            </a:r>
            <a:endParaRPr lang="en-US" dirty="0" smtClean="0"/>
          </a:p>
          <a:p>
            <a:pPr rtl="0"/>
            <a:r>
              <a:rPr lang="ar-SA" dirty="0" smtClean="0"/>
              <a:t> </a:t>
            </a:r>
            <a:endParaRPr lang="en-US" dirty="0" smtClean="0"/>
          </a:p>
          <a:p>
            <a:pPr rtl="0"/>
            <a:r>
              <a:rPr lang="ar-SA" dirty="0" smtClean="0"/>
              <a:t> </a:t>
            </a:r>
            <a:endParaRPr lang="en-US" dirty="0" smtClean="0"/>
          </a:p>
          <a:p>
            <a:pPr rtl="0"/>
            <a:r>
              <a:rPr lang="en-US" dirty="0" smtClean="0"/>
              <a:t>OHALI385MOHE1ST2017 </a:t>
            </a:r>
          </a:p>
          <a:p>
            <a:pPr rtl="0"/>
            <a:r>
              <a:rPr lang="en-US" dirty="0" err="1" smtClean="0"/>
              <a:t>saud</a:t>
            </a:r>
            <a:r>
              <a:rPr lang="en-US" dirty="0" smtClean="0"/>
              <a:t> </a:t>
            </a:r>
            <a:r>
              <a:rPr lang="en-US" dirty="0" err="1" smtClean="0"/>
              <a:t>alduhaynah</a:t>
            </a:r>
            <a:r>
              <a:rPr lang="en-US" dirty="0" smtClean="0"/>
              <a:t> </a:t>
            </a:r>
          </a:p>
          <a:p>
            <a:pPr rtl="0"/>
            <a:r>
              <a:rPr lang="ar-SA" dirty="0" smtClean="0"/>
              <a:t>اليوم, 01:40 </a:t>
            </a:r>
            <a:r>
              <a:rPr lang="ar-SA" dirty="0" err="1" smtClean="0"/>
              <a:t>صأنت</a:t>
            </a:r>
            <a:r>
              <a:rPr lang="ar-SA" dirty="0" smtClean="0"/>
              <a:t> </a:t>
            </a:r>
            <a:endParaRPr lang="en-US" dirty="0" smtClean="0"/>
          </a:p>
          <a:p>
            <a:pPr rtl="0"/>
            <a:r>
              <a:rPr lang="en-US" dirty="0" smtClean="0"/>
              <a:t> </a:t>
            </a:r>
          </a:p>
          <a:p>
            <a:pPr rtl="0"/>
            <a:r>
              <a:rPr lang="ar-SA" dirty="0" smtClean="0"/>
              <a:t>بِسْم الله الرحمن الرحيم</a:t>
            </a:r>
            <a:r>
              <a:rPr lang="en-US" dirty="0" smtClean="0"/>
              <a:t> </a:t>
            </a:r>
          </a:p>
          <a:p>
            <a:pPr rtl="0"/>
            <a:r>
              <a:rPr lang="en-US" dirty="0" smtClean="0"/>
              <a:t> </a:t>
            </a:r>
          </a:p>
          <a:p>
            <a:pPr rtl="0"/>
            <a:r>
              <a:rPr lang="ar-SA" dirty="0" smtClean="0"/>
              <a:t>خطة الطالب / سعود فهد </a:t>
            </a:r>
            <a:r>
              <a:rPr lang="ar-SA" dirty="0" err="1" smtClean="0"/>
              <a:t>الدهينه</a:t>
            </a:r>
            <a:r>
              <a:rPr lang="ar-SA" dirty="0" smtClean="0"/>
              <a:t> تطبيق طريقة العملي</a:t>
            </a:r>
            <a:r>
              <a:rPr lang="en-US" dirty="0" smtClean="0"/>
              <a:t> </a:t>
            </a:r>
          </a:p>
          <a:p>
            <a:pPr rtl="0"/>
            <a:r>
              <a:rPr lang="en-US" dirty="0" smtClean="0"/>
              <a:t>JOHALI385MOHE1ST2017 </a:t>
            </a:r>
            <a:r>
              <a:rPr lang="ar-SA" dirty="0" smtClean="0"/>
              <a:t>وتمت عن طريق طرح الأسئلة </a:t>
            </a:r>
            <a:r>
              <a:rPr lang="ar-SA" dirty="0" err="1" smtClean="0"/>
              <a:t>لايف</a:t>
            </a:r>
            <a:r>
              <a:rPr lang="ar-SA" dirty="0" smtClean="0"/>
              <a:t> في </a:t>
            </a:r>
            <a:r>
              <a:rPr lang="ar-SA" dirty="0" err="1" smtClean="0"/>
              <a:t>الفيس</a:t>
            </a:r>
            <a:r>
              <a:rPr lang="ar-SA" dirty="0" smtClean="0"/>
              <a:t> </a:t>
            </a:r>
            <a:r>
              <a:rPr lang="ar-SA" dirty="0" err="1" smtClean="0"/>
              <a:t>بوك</a:t>
            </a:r>
            <a:r>
              <a:rPr lang="ar-SA" dirty="0" smtClean="0"/>
              <a:t> وأجاب عليها الشباب</a:t>
            </a:r>
            <a:r>
              <a:rPr lang="en-US" dirty="0" smtClean="0"/>
              <a:t> </a:t>
            </a:r>
          </a:p>
          <a:p>
            <a:pPr rtl="0"/>
            <a:r>
              <a:rPr lang="en-US" dirty="0" smtClean="0"/>
              <a:t>Get </a:t>
            </a:r>
            <a:r>
              <a:rPr lang="en-US" dirty="0" smtClean="0">
                <a:hlinkClick r:id="rId2"/>
              </a:rPr>
              <a:t>Outlook for </a:t>
            </a:r>
            <a:r>
              <a:rPr lang="en-US" dirty="0" err="1" smtClean="0">
                <a:hlinkClick r:id="rId2"/>
              </a:rPr>
              <a:t>iOS</a:t>
            </a:r>
            <a:endParaRPr lang="en-US" dirty="0" smtClean="0"/>
          </a:p>
          <a:p>
            <a:pPr rtl="0"/>
            <a:r>
              <a:rPr lang="en-US" smtClean="0"/>
              <a:t> </a:t>
            </a: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190</Words>
  <Application>Microsoft Office PowerPoint</Application>
  <PresentationFormat>عرض على الشاشة (3:4)‏</PresentationFormat>
  <Paragraphs>46</Paragraphs>
  <Slides>5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5</vt:i4>
      </vt:variant>
    </vt:vector>
  </HeadingPairs>
  <TitlesOfParts>
    <vt:vector size="6" baseType="lpstr">
      <vt:lpstr>سمة Office</vt:lpstr>
      <vt:lpstr>سعود الدهينة خطتي عملي MoHE1st2017  َQuestioning as effective HE and Teaching Method By    Saud ……..   غلاف مميز معبر عن الطريقة  ونقص الاهم  تابع  </vt:lpstr>
      <vt:lpstr>سعود الدهينة خطتي عملي MoHE1st2017  َQuestioning as effective HE and Teaching Method</vt:lpstr>
      <vt:lpstr>الشريحة 3</vt:lpstr>
      <vt:lpstr>الشريحة 4</vt:lpstr>
      <vt:lpstr>تطيق تجريبي فيس لابف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JUMA</dc:creator>
  <cp:lastModifiedBy>win7</cp:lastModifiedBy>
  <cp:revision>11</cp:revision>
  <dcterms:created xsi:type="dcterms:W3CDTF">2016-11-27T17:44:16Z</dcterms:created>
  <dcterms:modified xsi:type="dcterms:W3CDTF">2016-12-04T23:17:09Z</dcterms:modified>
</cp:coreProperties>
</file>

<file path=docProps/thumbnail.jpeg>
</file>