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charts/style2.xml" ContentType="application/vnd.ms-office.chartstyle+xml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4" r:id="rId6"/>
    <p:sldId id="262" r:id="rId7"/>
    <p:sldId id="265" r:id="rId8"/>
    <p:sldId id="266" r:id="rId9"/>
    <p:sldId id="267" r:id="rId10"/>
  </p:sldIdLst>
  <p:sldSz cx="12192000" cy="6858000"/>
  <p:notesSz cx="6858000" cy="9144000"/>
  <p:defaultTextStyle>
    <a:defPPr>
      <a:defRPr lang="en-US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8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27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SA"/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ar-SA" dirty="0" smtClean="0"/>
              <a:t>عدد</a:t>
            </a:r>
            <a:r>
              <a:rPr lang="ar-SA" baseline="0" dirty="0" smtClean="0"/>
              <a:t> المتابعين</a:t>
            </a:r>
            <a:endParaRPr lang="ar-SA" dirty="0"/>
          </a:p>
        </c:rich>
      </c:tx>
      <c:layout/>
      <c:spPr>
        <a:noFill/>
        <a:ln>
          <a:noFill/>
        </a:ln>
        <a:effectLst/>
      </c:spPr>
    </c:title>
    <c:plotArea>
      <c:layout/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المبيعات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ar-SA"/>
              </a:p>
            </c:txPr>
            <c:dLblPos val="ctr"/>
            <c:showPercent val="1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ورقة1!$A$2:$A$3</c:f>
              <c:strCache>
                <c:ptCount val="2"/>
                <c:pt idx="0">
                  <c:v>العدد الإجمالي</c:v>
                </c:pt>
                <c:pt idx="1">
                  <c:v>عدد المتابعين الجدد</c:v>
                </c:pt>
              </c:strCache>
            </c:strRef>
          </c:cat>
          <c:val>
            <c:numRef>
              <c:f>ورقة1!$B$2:$B$3</c:f>
              <c:numCache>
                <c:formatCode>General</c:formatCode>
                <c:ptCount val="2"/>
                <c:pt idx="0">
                  <c:v>275</c:v>
                </c:pt>
                <c:pt idx="1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25E-4764-964F-911CC825113B}"/>
            </c:ext>
          </c:extLst>
        </c:ser>
        <c:dLbls>
          <c:showPercent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zero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ar-SA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title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title>
    <c:plotArea>
      <c:layout/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نشاط التغريدات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D6F-43ED-9873-F08AA13FCC0D}"/>
              </c:ext>
            </c:extLst>
          </c:dPt>
          <c:dPt>
            <c:idx val="1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7D6F-43ED-9873-F08AA13FCC0D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ar-SA"/>
                </a:p>
              </c:txPr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ar-SA"/>
                </a:p>
              </c:txPr>
            </c:dLbl>
            <c:dLblPos val="outEnd"/>
            <c:showCatName val="1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ورقة1!$A$2:$A$3</c:f>
              <c:strCache>
                <c:ptCount val="2"/>
                <c:pt idx="0">
                  <c:v>عدد إعادة التغريد</c:v>
                </c:pt>
                <c:pt idx="1">
                  <c:v>عدد الاعجاب</c:v>
                </c:pt>
              </c:strCache>
            </c:strRef>
          </c:cat>
          <c:val>
            <c:numRef>
              <c:f>ورقة1!$B$2:$B$3</c:f>
              <c:numCache>
                <c:formatCode>General</c:formatCode>
                <c:ptCount val="2"/>
                <c:pt idx="0">
                  <c:v>872</c:v>
                </c:pt>
                <c:pt idx="1">
                  <c:v>768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D6F-43ED-9873-F08AA13FCC0D}"/>
            </c:ext>
          </c:extLst>
        </c:ser>
        <c:dLbls>
          <c:showPercent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98225B6-088F-4352-96D1-2A293DFFC1CB}" type="datetimeFigureOut">
              <a:rPr lang="en-US" smtClean="0"/>
              <a:pPr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FBFE753B-6E19-42D9-BA19-442B6A26FEE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97945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رة بانورامي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225B6-088F-4352-96D1-2A293DFFC1CB}" type="datetimeFigureOut">
              <a:rPr lang="en-US" smtClean="0"/>
              <a:pPr/>
              <a:t>11/27/2017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E753B-6E19-42D9-BA19-442B6A26FE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51944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225B6-088F-4352-96D1-2A293DFFC1CB}" type="datetimeFigureOut">
              <a:rPr lang="en-US" smtClean="0"/>
              <a:pPr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E753B-6E19-42D9-BA19-442B6A26FEE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6654271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225B6-088F-4352-96D1-2A293DFFC1CB}" type="datetimeFigureOut">
              <a:rPr lang="en-US" smtClean="0"/>
              <a:pPr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E753B-6E19-42D9-BA19-442B6A26FE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9497159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225B6-088F-4352-96D1-2A293DFFC1CB}" type="datetimeFigureOut">
              <a:rPr lang="en-US" smtClean="0"/>
              <a:pPr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E753B-6E19-42D9-BA19-442B6A26FE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340558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225B6-088F-4352-96D1-2A293DFFC1CB}" type="datetimeFigureOut">
              <a:rPr lang="en-US" smtClean="0"/>
              <a:pPr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E753B-6E19-42D9-BA19-442B6A26FE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1170975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225B6-088F-4352-96D1-2A293DFFC1CB}" type="datetimeFigureOut">
              <a:rPr lang="en-US" smtClean="0"/>
              <a:pPr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E753B-6E19-42D9-BA19-442B6A26FEE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656292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225B6-088F-4352-96D1-2A293DFFC1CB}" type="datetimeFigureOut">
              <a:rPr lang="en-US" smtClean="0"/>
              <a:pPr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E753B-6E19-42D9-BA19-442B6A26FEE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4229957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225B6-088F-4352-96D1-2A293DFFC1CB}" type="datetimeFigureOut">
              <a:rPr lang="en-US" smtClean="0"/>
              <a:pPr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E753B-6E19-42D9-BA19-442B6A26FEE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969891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225B6-088F-4352-96D1-2A293DFFC1CB}" type="datetimeFigureOut">
              <a:rPr lang="en-US" smtClean="0"/>
              <a:pPr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E753B-6E19-42D9-BA19-442B6A26FE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01335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225B6-088F-4352-96D1-2A293DFFC1CB}" type="datetimeFigureOut">
              <a:rPr lang="en-US" smtClean="0"/>
              <a:pPr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E753B-6E19-42D9-BA19-442B6A26FEE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76929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225B6-088F-4352-96D1-2A293DFFC1CB}" type="datetimeFigureOut">
              <a:rPr lang="en-US" smtClean="0"/>
              <a:pPr/>
              <a:t>11/27/2017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E753B-6E19-42D9-BA19-442B6A26FE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29836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225B6-088F-4352-96D1-2A293DFFC1CB}" type="datetimeFigureOut">
              <a:rPr lang="en-US" smtClean="0"/>
              <a:pPr/>
              <a:t>11/27/2017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E753B-6E19-42D9-BA19-442B6A26FEE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144575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225B6-088F-4352-96D1-2A293DFFC1CB}" type="datetimeFigureOut">
              <a:rPr lang="en-US" smtClean="0"/>
              <a:pPr/>
              <a:t>11/27/2017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E753B-6E19-42D9-BA19-442B6A26FEE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618472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225B6-088F-4352-96D1-2A293DFFC1CB}" type="datetimeFigureOut">
              <a:rPr lang="en-US" smtClean="0"/>
              <a:pPr/>
              <a:t>11/27/2017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E753B-6E19-42D9-BA19-442B6A26FE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48009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225B6-088F-4352-96D1-2A293DFFC1CB}" type="datetimeFigureOut">
              <a:rPr lang="en-US" smtClean="0"/>
              <a:pPr/>
              <a:t>11/27/2017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E753B-6E19-42D9-BA19-442B6A26FEE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211556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225B6-088F-4352-96D1-2A293DFFC1CB}" type="datetimeFigureOut">
              <a:rPr lang="en-US" smtClean="0"/>
              <a:pPr/>
              <a:t>11/27/2017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E753B-6E19-42D9-BA19-442B6A26FE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58010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98225B6-088F-4352-96D1-2A293DFFC1CB}" type="datetimeFigureOut">
              <a:rPr lang="en-US" smtClean="0"/>
              <a:pPr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BFE753B-6E19-42D9-BA19-442B6A26FE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5693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704850"/>
            <a:ext cx="10744200" cy="1485900"/>
          </a:xfrm>
        </p:spPr>
        <p:txBody>
          <a:bodyPr>
            <a:normAutofit/>
          </a:bodyPr>
          <a:lstStyle/>
          <a:p>
            <a:r>
              <a:rPr lang="ar-SA" sz="3600" b="1" dirty="0" smtClean="0">
                <a:latin typeface="Arial Black" panose="020B0A04020102020204" pitchFamily="34" charset="0"/>
              </a:rPr>
              <a:t>سعود العمار تقرير استخدام تويتر شامل الصور والاحصائيات</a:t>
            </a:r>
            <a:r>
              <a:rPr lang="ar-SA" sz="4000" b="1" dirty="0" smtClean="0">
                <a:latin typeface="Arial Black" panose="020B0A04020102020204" pitchFamily="34" charset="0"/>
              </a:rPr>
              <a:t/>
            </a:r>
            <a:br>
              <a:rPr lang="ar-SA" sz="4000" b="1" dirty="0" smtClean="0">
                <a:latin typeface="Arial Black" panose="020B0A04020102020204" pitchFamily="34" charset="0"/>
              </a:rPr>
            </a:br>
            <a:r>
              <a:rPr lang="ar-SA" sz="4000" b="1" dirty="0" smtClean="0">
                <a:latin typeface="Arial Black" panose="020B0A04020102020204" pitchFamily="34" charset="0"/>
              </a:rPr>
              <a:t> </a:t>
            </a:r>
            <a:r>
              <a:rPr lang="en-US" sz="4000" b="1" dirty="0" smtClean="0">
                <a:latin typeface="Arial Black" panose="020B0A04020102020204" pitchFamily="34" charset="0"/>
              </a:rPr>
              <a:t>CHS282PriHE2nd2016</a:t>
            </a:r>
            <a:endParaRPr lang="en-US" sz="4000" b="1" dirty="0">
              <a:latin typeface="Arial Black" panose="020B0A04020102020204" pitchFamily="34" charset="0"/>
              <a:cs typeface="Angsana New" panose="02020603050405020304" pitchFamily="18" charset="-34"/>
            </a:endParaRPr>
          </a:p>
        </p:txBody>
      </p:sp>
      <p:pic>
        <p:nvPicPr>
          <p:cNvPr id="4" name="Picture 5" descr="BD04972_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515099" y="2571750"/>
            <a:ext cx="4705351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571750"/>
            <a:ext cx="54102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47250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المعلومات الشخصية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95402" y="2556932"/>
            <a:ext cx="9601196" cy="3318936"/>
          </a:xfrm>
        </p:spPr>
        <p:txBody>
          <a:bodyPr>
            <a:normAutofit lnSpcReduction="10000"/>
          </a:bodyPr>
          <a:lstStyle/>
          <a:p>
            <a:pPr marL="0" indent="0" algn="r">
              <a:buNone/>
            </a:pPr>
            <a:r>
              <a:rPr lang="ar-SA" sz="3600" b="1" dirty="0" smtClean="0">
                <a:latin typeface="Arial Black" panose="020B0A04020102020204" pitchFamily="34" charset="0"/>
              </a:rPr>
              <a:t>الاسم : سعود محمد العمار</a:t>
            </a:r>
          </a:p>
          <a:p>
            <a:pPr marL="0" indent="0" algn="r">
              <a:buNone/>
            </a:pPr>
            <a:r>
              <a:rPr lang="ar-SA" sz="3600" b="1" dirty="0" smtClean="0">
                <a:latin typeface="Arial Black" panose="020B0A04020102020204" pitchFamily="34" charset="0"/>
              </a:rPr>
              <a:t>الرقم الجامعي : 435100102</a:t>
            </a:r>
          </a:p>
          <a:p>
            <a:pPr marL="0" indent="0" algn="r">
              <a:buNone/>
            </a:pPr>
            <a:r>
              <a:rPr lang="ar-SA" sz="3600" b="1" dirty="0" smtClean="0">
                <a:latin typeface="Arial Black" panose="020B0A04020102020204" pitchFamily="34" charset="0"/>
              </a:rPr>
              <a:t>أستاذ المادة : د عيسى الجوحلي</a:t>
            </a:r>
          </a:p>
          <a:p>
            <a:pPr marL="0" indent="0" algn="ctr">
              <a:buNone/>
            </a:pPr>
            <a:endParaRPr lang="en-US" sz="3600" b="1" dirty="0" smtClean="0">
              <a:latin typeface="Arial Black" panose="020B0A04020102020204" pitchFamily="34" charset="0"/>
            </a:endParaRPr>
          </a:p>
          <a:p>
            <a:pPr marL="0" indent="0" algn="r">
              <a:buNone/>
            </a:pPr>
            <a:r>
              <a:rPr lang="ar-SA" sz="3600" b="1" dirty="0" smtClean="0">
                <a:latin typeface="Arial Black" panose="020B0A04020102020204" pitchFamily="34" charset="0"/>
              </a:rPr>
              <a:t> </a:t>
            </a:r>
            <a:endParaRPr lang="en-US" sz="36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62874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err="1" smtClean="0">
                <a:latin typeface="Arial Black" panose="020B0A04020102020204" pitchFamily="34" charset="0"/>
              </a:rPr>
              <a:t>الاحصائيات</a:t>
            </a:r>
            <a:r>
              <a:rPr lang="ar-SA" b="1" dirty="0" smtClean="0">
                <a:latin typeface="Arial Black" panose="020B0A04020102020204" pitchFamily="34" charset="0"/>
              </a:rPr>
              <a:t> </a:t>
            </a:r>
            <a:endParaRPr lang="en-US" b="1" dirty="0">
              <a:latin typeface="Arial Black" panose="020B0A04020102020204" pitchFamily="34" charset="0"/>
            </a:endParaRPr>
          </a:p>
        </p:txBody>
      </p:sp>
      <p:graphicFrame>
        <p:nvGraphicFramePr>
          <p:cNvPr id="25" name="عنصر نائب للمحتوى 2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="" xmlns:p14="http://schemas.microsoft.com/office/powerpoint/2010/main" val="1858840812"/>
              </p:ext>
            </p:extLst>
          </p:nvPr>
        </p:nvGraphicFramePr>
        <p:xfrm>
          <a:off x="1295402" y="2560511"/>
          <a:ext cx="5466006" cy="3428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6" name="عنصر نائب للمحتوى 2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2800" b="1" u="sng" dirty="0" smtClean="0"/>
              <a:t>عدد المتابعين الجدد 28</a:t>
            </a:r>
          </a:p>
          <a:p>
            <a:pPr algn="ctr"/>
            <a:r>
              <a:rPr lang="ar-SA" sz="2800" b="1" u="sng" dirty="0" smtClean="0"/>
              <a:t>عدد المتابعين الإجمالي 275</a:t>
            </a:r>
          </a:p>
        </p:txBody>
      </p:sp>
    </p:spTree>
    <p:extLst>
      <p:ext uri="{BB962C8B-B14F-4D97-AF65-F5344CB8AC3E}">
        <p14:creationId xmlns="" xmlns:p14="http://schemas.microsoft.com/office/powerpoint/2010/main" val="802627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25" grpId="0">
        <p:bldAsOne/>
      </p:bldGraphic>
      <p:bldP spid="2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95402" y="553792"/>
            <a:ext cx="9601196" cy="1732207"/>
          </a:xfrm>
        </p:spPr>
        <p:txBody>
          <a:bodyPr>
            <a:noAutofit/>
          </a:bodyPr>
          <a:lstStyle/>
          <a:p>
            <a:r>
              <a:rPr lang="ar-SA" sz="3200" b="1" dirty="0" smtClean="0">
                <a:latin typeface="Arial Black" panose="020B0A04020102020204" pitchFamily="34" charset="0"/>
              </a:rPr>
              <a:t>سعود </a:t>
            </a:r>
            <a:br>
              <a:rPr lang="ar-SA" sz="3200" b="1" dirty="0" smtClean="0">
                <a:latin typeface="Arial Black" panose="020B0A04020102020204" pitchFamily="34" charset="0"/>
              </a:rPr>
            </a:br>
            <a:r>
              <a:rPr lang="ar-SA" sz="3200" b="1" dirty="0" smtClean="0">
                <a:latin typeface="Arial Black" panose="020B0A04020102020204" pitchFamily="34" charset="0"/>
              </a:rPr>
              <a:t>كم منشور مقرر صحة وتعليم _ </a:t>
            </a:r>
            <a:r>
              <a:rPr lang="ar-SA" sz="3200" b="1" dirty="0" err="1" smtClean="0">
                <a:latin typeface="Arial Black" panose="020B0A04020102020204" pitchFamily="34" charset="0"/>
              </a:rPr>
              <a:t>اعجاب</a:t>
            </a:r>
            <a:r>
              <a:rPr lang="ar-SA" sz="3200" b="1" dirty="0" smtClean="0">
                <a:latin typeface="Arial Black" panose="020B0A04020102020204" pitchFamily="34" charset="0"/>
              </a:rPr>
              <a:t>_ تفضل _ </a:t>
            </a:r>
            <a:r>
              <a:rPr lang="ar-SA" sz="3200" b="1" dirty="0" err="1" smtClean="0">
                <a:latin typeface="Arial Black" panose="020B0A04020102020204" pitchFamily="34" charset="0"/>
              </a:rPr>
              <a:t>اعادة</a:t>
            </a:r>
            <a:r>
              <a:rPr lang="ar-SA" sz="3200" b="1" dirty="0" smtClean="0">
                <a:latin typeface="Arial Black" panose="020B0A04020102020204" pitchFamily="34" charset="0"/>
              </a:rPr>
              <a:t> تغريد  !!!؟  </a:t>
            </a:r>
            <a:r>
              <a:rPr lang="en-US" sz="3200" b="1" dirty="0" smtClean="0">
                <a:latin typeface="Arial Black" panose="020B0A04020102020204" pitchFamily="34" charset="0"/>
              </a:rPr>
              <a:t>  </a:t>
            </a:r>
            <a:r>
              <a:rPr lang="ar-SA" sz="3200" b="1" dirty="0" smtClean="0">
                <a:latin typeface="Arial Black" panose="020B0A04020102020204" pitchFamily="34" charset="0"/>
              </a:rPr>
              <a:t>لم تصور الهم </a:t>
            </a:r>
            <a:r>
              <a:rPr lang="en-US" sz="3200" b="1" dirty="0" smtClean="0">
                <a:latin typeface="Arial Black" panose="020B0A04020102020204" pitchFamily="34" charset="0"/>
              </a:rPr>
              <a:t>_</a:t>
            </a:r>
            <a:r>
              <a:rPr lang="ar-SA" sz="3200" b="1" dirty="0" smtClean="0">
                <a:latin typeface="Arial Black" panose="020B0A04020102020204" pitchFamily="34" charset="0"/>
              </a:rPr>
              <a:t>لها </a:t>
            </a:r>
            <a:r>
              <a:rPr lang="ar-SA" sz="3200" b="1" dirty="0" err="1" smtClean="0">
                <a:latin typeface="Arial Black" panose="020B0A04020102020204" pitchFamily="34" charset="0"/>
              </a:rPr>
              <a:t>مو</a:t>
            </a:r>
            <a:r>
              <a:rPr lang="ar-SA" sz="3200" b="1" dirty="0" smtClean="0">
                <a:latin typeface="Arial Black" panose="020B0A04020102020204" pitchFamily="34" charset="0"/>
              </a:rPr>
              <a:t> عام </a:t>
            </a:r>
            <a:r>
              <a:rPr lang="ar-SA" sz="3200" dirty="0" smtClean="0"/>
              <a:t/>
            </a:r>
            <a:br>
              <a:rPr lang="ar-SA" sz="3200" dirty="0" smtClean="0"/>
            </a:br>
            <a:r>
              <a:rPr lang="ar-SA" sz="3200" dirty="0" err="1" smtClean="0"/>
              <a:t>الاحصائيات</a:t>
            </a:r>
            <a:r>
              <a:rPr lang="ar-SA" sz="3200" dirty="0" smtClean="0"/>
              <a:t> 2</a:t>
            </a:r>
            <a:endParaRPr lang="en-US" sz="3200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SA" dirty="0" smtClean="0"/>
              <a:t>الرسم البياني</a:t>
            </a:r>
            <a:endParaRPr lang="en-US" dirty="0"/>
          </a:p>
        </p:txBody>
      </p:sp>
      <p:graphicFrame>
        <p:nvGraphicFramePr>
          <p:cNvPr id="9" name="عنصر نائب للمحتوى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="" xmlns:p14="http://schemas.microsoft.com/office/powerpoint/2010/main" val="1106521256"/>
              </p:ext>
            </p:extLst>
          </p:nvPr>
        </p:nvGraphicFramePr>
        <p:xfrm>
          <a:off x="1295400" y="3243263"/>
          <a:ext cx="4718050" cy="2632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ar-SA" dirty="0" smtClean="0"/>
              <a:t>الغريدات</a:t>
            </a:r>
            <a:endParaRPr lang="en-US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ar-SA" sz="3600" b="1" dirty="0"/>
              <a:t>عدد إعادة التغريد 872</a:t>
            </a:r>
          </a:p>
          <a:p>
            <a:r>
              <a:rPr lang="ar-SA" sz="3600" b="1" dirty="0" smtClean="0"/>
              <a:t>عدد الاعجاب 768</a:t>
            </a:r>
            <a:endParaRPr lang="en-US" sz="3600" b="1" dirty="0"/>
          </a:p>
        </p:txBody>
      </p:sp>
    </p:spTree>
    <p:extLst>
      <p:ext uri="{BB962C8B-B14F-4D97-AF65-F5344CB8AC3E}">
        <p14:creationId xmlns="" xmlns:p14="http://schemas.microsoft.com/office/powerpoint/2010/main" val="2342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اهداف التقرير البحثي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3672418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ar-SA" sz="3600" b="1" dirty="0" smtClean="0"/>
              <a:t>إيصال مفهوم المادة لأكبر شريحة من المجتمع</a:t>
            </a:r>
          </a:p>
          <a:p>
            <a:pPr marL="742950" indent="-742950">
              <a:buFont typeface="+mj-lt"/>
              <a:buAutoNum type="arabicPeriod"/>
            </a:pPr>
            <a:r>
              <a:rPr lang="ar-SA" sz="3600" b="1" dirty="0" smtClean="0"/>
              <a:t>توضيح مفاهيم المادة بطرق مبسطة </a:t>
            </a:r>
          </a:p>
          <a:p>
            <a:pPr marL="742950" indent="-742950">
              <a:buFont typeface="+mj-lt"/>
              <a:buAutoNum type="arabicPeriod"/>
            </a:pPr>
            <a:r>
              <a:rPr lang="ar-SA" sz="3600" b="1" dirty="0" smtClean="0"/>
              <a:t>استخدام وسيلة التواصل تويتر لتعزيز المشاركة والحوار </a:t>
            </a:r>
          </a:p>
          <a:p>
            <a:pPr marL="742950" indent="-742950">
              <a:buFont typeface="+mj-lt"/>
              <a:buAutoNum type="arabicPeriod"/>
            </a:pPr>
            <a:r>
              <a:rPr lang="ar-SA" sz="3600" b="1" dirty="0" smtClean="0"/>
              <a:t>شرح لمفاهيم عده مثل الصحة والتعليم</a:t>
            </a:r>
            <a:endParaRPr lang="ar-SA" sz="3600" b="1" dirty="0"/>
          </a:p>
          <a:p>
            <a:pPr marL="742950" indent="-742950">
              <a:buFont typeface="+mj-lt"/>
              <a:buAutoNum type="arabicPeriod"/>
            </a:pPr>
            <a:r>
              <a:rPr lang="ar-SA" sz="3600" b="1" dirty="0" smtClean="0"/>
              <a:t>انشاء هاشتاق للمادة في تويتر</a:t>
            </a:r>
            <a:endParaRPr lang="en-US" sz="3600" b="1" dirty="0"/>
          </a:p>
        </p:txBody>
      </p:sp>
    </p:spTree>
    <p:extLst>
      <p:ext uri="{BB962C8B-B14F-4D97-AF65-F5344CB8AC3E}">
        <p14:creationId xmlns="" xmlns:p14="http://schemas.microsoft.com/office/powerpoint/2010/main" val="2633729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137" b="15344"/>
          <a:stretch/>
        </p:blipFill>
        <p:spPr>
          <a:xfrm>
            <a:off x="1016000" y="696685"/>
            <a:ext cx="10261599" cy="537028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56563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8333" b="13889"/>
          <a:stretch/>
        </p:blipFill>
        <p:spPr>
          <a:xfrm>
            <a:off x="819151" y="685800"/>
            <a:ext cx="10439400" cy="54673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94757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بعض الصور من الشرح</a:t>
            </a:r>
            <a:endParaRPr lang="en-US" b="1" dirty="0"/>
          </a:p>
        </p:txBody>
      </p:sp>
      <p:pic>
        <p:nvPicPr>
          <p:cNvPr id="6" name="عنصر نائب للمحتوى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51" y="2560638"/>
            <a:ext cx="5010150" cy="3584131"/>
          </a:xfrm>
        </p:spPr>
      </p:pic>
      <p:pic>
        <p:nvPicPr>
          <p:cNvPr id="5" name="عنصر نائب للمحتوى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6752" y="2560638"/>
            <a:ext cx="4879845" cy="3584131"/>
          </a:xfrm>
        </p:spPr>
      </p:pic>
    </p:spTree>
    <p:extLst>
      <p:ext uri="{BB962C8B-B14F-4D97-AF65-F5344CB8AC3E}">
        <p14:creationId xmlns="" xmlns:p14="http://schemas.microsoft.com/office/powerpoint/2010/main" val="68312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النهاية</a:t>
            </a:r>
            <a:endParaRPr lang="en-US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4800" b="1" dirty="0" smtClean="0"/>
              <a:t>بعد الحمد لله والصلاة والسلام عليه تمكنت من عمل هذا البحث التقريري للمادة سائلا من الله التوفيق لي ولكم في قادم الأيام والسلام عليكم ورحمة الله وبركاته . </a:t>
            </a:r>
            <a:endParaRPr lang="en-US" sz="4800" b="1" dirty="0"/>
          </a:p>
        </p:txBody>
      </p:sp>
    </p:spTree>
    <p:extLst>
      <p:ext uri="{BB962C8B-B14F-4D97-AF65-F5344CB8AC3E}">
        <p14:creationId xmlns="" xmlns:p14="http://schemas.microsoft.com/office/powerpoint/2010/main" val="3086391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عضوي">
  <a:themeElements>
    <a:clrScheme name="عضوي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عضوي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عضوي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103</TotalTime>
  <Words>116</Words>
  <Application>Microsoft Office PowerPoint</Application>
  <PresentationFormat>مخصص</PresentationFormat>
  <Paragraphs>26</Paragraphs>
  <Slides>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عضوي</vt:lpstr>
      <vt:lpstr>سعود العمار تقرير استخدام تويتر شامل الصور والاحصائيات  CHS282PriHE2nd2016</vt:lpstr>
      <vt:lpstr>المعلومات الشخصية</vt:lpstr>
      <vt:lpstr>الاحصائيات </vt:lpstr>
      <vt:lpstr>سعود  كم منشور مقرر صحة وتعليم _ اعجاب_ تفضل _ اعادة تغريد  !!!؟    لم تصور الهم _لها مو عام  الاحصائيات 2</vt:lpstr>
      <vt:lpstr>اهداف التقرير البحثي</vt:lpstr>
      <vt:lpstr>الشريحة 6</vt:lpstr>
      <vt:lpstr>الشريحة 7</vt:lpstr>
      <vt:lpstr>بعض الصور من الشرح</vt:lpstr>
      <vt:lpstr>النهاية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سعود العمار</dc:creator>
  <cp:lastModifiedBy>win7</cp:lastModifiedBy>
  <cp:revision>12</cp:revision>
  <dcterms:created xsi:type="dcterms:W3CDTF">2016-04-12T05:35:09Z</dcterms:created>
  <dcterms:modified xsi:type="dcterms:W3CDTF">2017-11-27T05:19:25Z</dcterms:modified>
</cp:coreProperties>
</file>