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541" r:id="rId2"/>
    <p:sldId id="487" r:id="rId3"/>
    <p:sldId id="488" r:id="rId4"/>
    <p:sldId id="489" r:id="rId5"/>
    <p:sldId id="490" r:id="rId6"/>
    <p:sldId id="491" r:id="rId7"/>
    <p:sldId id="492" r:id="rId8"/>
    <p:sldId id="493" r:id="rId9"/>
    <p:sldId id="494" r:id="rId10"/>
    <p:sldId id="495" r:id="rId11"/>
    <p:sldId id="496" r:id="rId12"/>
    <p:sldId id="497" r:id="rId13"/>
    <p:sldId id="558" r:id="rId14"/>
    <p:sldId id="498" r:id="rId15"/>
    <p:sldId id="499" r:id="rId16"/>
    <p:sldId id="500" r:id="rId17"/>
    <p:sldId id="574" r:id="rId18"/>
    <p:sldId id="559" r:id="rId19"/>
    <p:sldId id="560" r:id="rId20"/>
    <p:sldId id="561" r:id="rId21"/>
    <p:sldId id="562" r:id="rId22"/>
    <p:sldId id="563" r:id="rId23"/>
    <p:sldId id="501" r:id="rId24"/>
    <p:sldId id="502" r:id="rId25"/>
    <p:sldId id="503" r:id="rId26"/>
    <p:sldId id="564" r:id="rId27"/>
    <p:sldId id="565" r:id="rId28"/>
    <p:sldId id="507" r:id="rId29"/>
    <p:sldId id="509" r:id="rId30"/>
    <p:sldId id="510" r:id="rId31"/>
    <p:sldId id="511" r:id="rId32"/>
    <p:sldId id="566" r:id="rId33"/>
    <p:sldId id="569" r:id="rId34"/>
    <p:sldId id="567" r:id="rId35"/>
    <p:sldId id="568" r:id="rId36"/>
    <p:sldId id="544" r:id="rId37"/>
    <p:sldId id="545" r:id="rId38"/>
    <p:sldId id="570" r:id="rId39"/>
    <p:sldId id="571" r:id="rId40"/>
    <p:sldId id="547" r:id="rId41"/>
    <p:sldId id="550" r:id="rId42"/>
    <p:sldId id="572" r:id="rId43"/>
    <p:sldId id="552" r:id="rId44"/>
    <p:sldId id="573" r:id="rId45"/>
    <p:sldId id="554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92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93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77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3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3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43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69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3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79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8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19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10/24/2017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26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115910"/>
            <a:ext cx="10406129" cy="5589431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الإيمان بالله تعالى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الوحدة الخامسة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17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وجود الله تعالى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الشرع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696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وجود الله تعالى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الحس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214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766162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دلالة الفطرة على وجود الله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2331077"/>
            <a:ext cx="10404763" cy="4172754"/>
          </a:xfrm>
          <a:ln/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ما من مولود إلا يولد على الفطرة فأبواه يهوّدانه أو ينصّرانه أو يمجّسانه )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743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766162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دلالة </a:t>
            </a: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العقل </a:t>
            </a: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على وجود الله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2331077"/>
            <a:ext cx="10404763" cy="4172754"/>
          </a:xfrm>
          <a:ln/>
        </p:spPr>
        <p:style>
          <a:lnRef idx="2">
            <a:schemeClr val="dk1"/>
          </a:lnRef>
          <a:fillRef idx="1003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109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{أَمْ </a:t>
            </a:r>
            <a:r>
              <a:rPr lang="ar-SA" sz="10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خُلِقُوا مِنْ غَيْرِ شَيْءٍ 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أَمْ </a:t>
            </a:r>
            <a:r>
              <a:rPr lang="ar-SA" sz="109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هُمُ </a:t>
            </a: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الْخَالِقُونَ}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18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55326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دلالة الشرع على وجود الله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673" y="2331077"/>
            <a:ext cx="10460182" cy="3764923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الكتب السماوية كلها تنطق بوجود الله تعالى وكذلك ما جاءت به هذه الكتب من الأحكام المتضمنة لمصالح العباد دليل على أنها من رب حكيم خبير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128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دلالة الحس على وجود الله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استجابة الدعوات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455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استجابة الدعوات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وَنُوحًا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إِذْ نَادَىٰ مِن قَبْلُ فَاسْتَجَبْنَا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لَهُ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74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استجابة الدعوات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إِذْ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تَسْتَغِيثُونَ رَبَّكُمْ فَاسْتَجَابَ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لَكُمْ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270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استجابة الدعوات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حديث أنس بن مالك</a:t>
            </a:r>
            <a:endParaRPr lang="ar-SA" sz="10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99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دلالة الحس على وجود الله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معجزات الأنبياء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66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>
            <a:noFill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الركن الأول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بالله تعالى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38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معجزات الأنبياء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3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معجزة موسى عليه السلام</a:t>
            </a:r>
            <a:endParaRPr lang="ar-SA" sz="113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06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معجزات الأنبياء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معجزة عيسى عليه السلام</a:t>
            </a:r>
            <a:endParaRPr lang="ar-SA" sz="10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048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معجزات الأنبياء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859110"/>
            <a:ext cx="10032642" cy="325835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معجزة انشقاق القمر</a:t>
            </a:r>
            <a:endParaRPr lang="ar-SA" sz="10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743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2158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الثاني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98696"/>
            <a:ext cx="10032642" cy="3680431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بربوبيته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توحيد الربوبية )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47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13762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الربوبية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836" y="2331077"/>
            <a:ext cx="10515600" cy="3945032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بأن الله هو الرب وحده لا شريك له ولا معين</a:t>
            </a: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836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9990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« الرب 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855" y="2123259"/>
            <a:ext cx="10778836" cy="4014305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هو من له الخلق 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والملك والأمر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507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9990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« الرب 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855" y="2123259"/>
            <a:ext cx="10778836" cy="4014305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ألا له الخلق والأمر }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92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9990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« الرب 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855" y="2123259"/>
            <a:ext cx="10778836" cy="4014305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ذلكم الله ربكم له الملك }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811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6314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الثاني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710" y="2457132"/>
            <a:ext cx="10598726" cy="3569595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مسألة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إنكار الملحدين للربوبية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91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35435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الثالث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767" y="2623387"/>
            <a:ext cx="10193559" cy="358345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بألوهيته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توحيد الألوهية )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06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>
            <a:noFill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بالله تعالى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بوجود الله تعالى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508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الألوهية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255" y="2244437"/>
            <a:ext cx="10302123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نعتقد أن الله هو </a:t>
            </a: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الإله ) </a:t>
            </a: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الحق الذي لا يستحق العبادة أحد سواه وأن كل معبود سواه باطل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45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69180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الألوهية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1077"/>
            <a:ext cx="10315978" cy="398659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وإلهكم إله واحد لا إله إلا هو الرحمن الرحيم }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20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69180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الألوهية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1077"/>
            <a:ext cx="10315978" cy="398659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</a:t>
            </a: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شهد الله أنه لا إله إلا هو والملائكة وأولوا العلم }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1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277" y="270456"/>
            <a:ext cx="11243256" cy="1669180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إبطال الله اتخاذ المشركين للآلهة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1077"/>
            <a:ext cx="10315978" cy="398659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كل من اتخذ إلهاً مع الله يُعبد من دونه فألوهيته باطلة شرعاً وعقلاً</a:t>
            </a:r>
            <a:endParaRPr lang="ar-SA" sz="1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1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277" y="270456"/>
            <a:ext cx="11243256" cy="1669180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إبطال الله اتخاذ المشركين للآلهة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1077"/>
            <a:ext cx="10315978" cy="398659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البرهان الأول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أنه ليس في هذه الآلهة شيء من خصائص الألوهية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47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277" y="270456"/>
            <a:ext cx="11243256" cy="1669180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إبطال الله اتخاذ المشركين للآلهة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1077"/>
            <a:ext cx="10315978" cy="398659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البرهان الثاني</a:t>
            </a:r>
          </a:p>
          <a:p>
            <a:pPr marL="0" indent="0" algn="ctr">
              <a:buNone/>
            </a:pPr>
            <a:r>
              <a:rPr lang="ar-SA" sz="15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هؤلاء المشركين مقرّين بتوحيد الربوبية وهذا يستلزم توحيد الله بالعبادة</a:t>
            </a:r>
            <a:endParaRPr lang="ar-SA" sz="152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55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35435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الرابع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767" y="2410691"/>
            <a:ext cx="10193559" cy="3740727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بأسمائه وصفاته</a:t>
            </a: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توحيد الأسماء والصفات )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75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الأسماء والصفات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255" y="2244437"/>
            <a:ext cx="10302123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إثبات </a:t>
            </a: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ما أثبته الله لنفسه في كتابه أو أثبته له رسوله من الأسماء والصفات على الوجه اللائق به من غير تحريف ولا تعطيل ولا تكييف ولا تمثيل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0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الأسماء والصفات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255" y="2244437"/>
            <a:ext cx="10302123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وقال تعالى</a:t>
            </a:r>
          </a:p>
          <a:p>
            <a:pPr marL="0" indent="0" algn="ctr">
              <a:buNone/>
            </a:pPr>
            <a:r>
              <a:rPr lang="ar-SA" sz="13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ولله الأسماء الحسنى فادعوه بها وذروا الذين يُلحِدون في أسمائه سيجزون ما كانوا يعملون }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926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الأسماء والصفات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255" y="2244437"/>
            <a:ext cx="10302123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وقال تعالى</a:t>
            </a:r>
          </a:p>
          <a:p>
            <a:pPr marL="0" indent="0" algn="ctr">
              <a:buNone/>
            </a:pPr>
            <a:r>
              <a:rPr lang="ar-SA" sz="13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</a:t>
            </a:r>
            <a:r>
              <a:rPr lang="ar-SA" sz="13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وله </a:t>
            </a:r>
            <a:r>
              <a:rPr lang="ar-SA" sz="13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المثل الأعلى </a:t>
            </a:r>
            <a:r>
              <a:rPr lang="ar-SA" sz="13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السماوات والأرض وهو العزيز الحكيم }</a:t>
            </a:r>
            <a:endParaRPr lang="ar-SA" sz="13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032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>
            <a:noFill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بالله تعالى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بربوبيته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599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بتوحيد الأسماء والصفات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255" y="2244437"/>
            <a:ext cx="10302123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تعالى</a:t>
            </a:r>
          </a:p>
          <a:p>
            <a:pPr marL="0" indent="0" algn="ctr">
              <a:buNone/>
            </a:pPr>
            <a:r>
              <a:rPr lang="ar-SA" sz="13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ليس كمثله شيء وهو السميع البصير }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34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09" y="270456"/>
            <a:ext cx="9983469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الطوائف التي ضلّت في باب الأسماء والصفات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655" y="2244437"/>
            <a:ext cx="10266218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الطائفة الأولى</a:t>
            </a: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المعطّلة</a:t>
            </a:r>
            <a:endParaRPr lang="ar-SA" sz="137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318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09" y="270456"/>
            <a:ext cx="9983469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الطوائف التي ضلّت في باب الأسماء والصفات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655" y="2244437"/>
            <a:ext cx="10266218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الطائفة الثانية</a:t>
            </a: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المشبّهة</a:t>
            </a:r>
            <a:endParaRPr lang="ar-SA" sz="137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88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09" y="270456"/>
            <a:ext cx="9983469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بالله تعالى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655" y="2244437"/>
            <a:ext cx="10266218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-1-</a:t>
            </a:r>
          </a:p>
          <a:p>
            <a:pPr marL="0" indent="0" algn="ctr">
              <a:buNone/>
            </a:pP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تحقيق توحيد الله تعالى فلا يعبد إلا لله وحده</a:t>
            </a:r>
            <a:endParaRPr lang="ar-SA" sz="137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69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09" y="270456"/>
            <a:ext cx="9983469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بالله تعالى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655" y="2244437"/>
            <a:ext cx="10266218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-2-</a:t>
            </a: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تحقيق </a:t>
            </a: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كمال محبة الله وتعظيمه بأسمائه وصفاته</a:t>
            </a:r>
            <a:endParaRPr lang="ar-SA" sz="137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35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09" y="270456"/>
            <a:ext cx="9983469" cy="1696889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بالله تعالى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655" y="2244437"/>
            <a:ext cx="10266218" cy="40455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-3-</a:t>
            </a:r>
          </a:p>
          <a:p>
            <a:pPr marL="0" indent="0" algn="ctr">
              <a:buNone/>
            </a:pP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تحقيق </a:t>
            </a: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عبادة </a:t>
            </a: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الله </a:t>
            </a: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بفعل </a:t>
            </a:r>
            <a:r>
              <a:rPr lang="ar-SA" sz="109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أوامره واجتناب نواهيه</a:t>
            </a:r>
            <a:endParaRPr lang="ar-SA" sz="137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378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>
            <a:noFill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بالله تعالى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بألوهيته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045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>
            <a:noFill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بالله تعالى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بأسمائه وصفاته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79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الأول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بوجود الله تعالى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65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وجود الله تعالى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الفطرة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37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6062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وجود الله تعالى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678805"/>
            <a:ext cx="10032642" cy="3193961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109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العقل</a:t>
            </a:r>
          </a:p>
          <a:p>
            <a:pPr>
              <a:buFontTx/>
              <a:buChar char="-"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438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Wood Typ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2577</TotalTime>
  <Words>521</Words>
  <Application>Microsoft Office PowerPoint</Application>
  <PresentationFormat>Widescreen</PresentationFormat>
  <Paragraphs>133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Rockwell</vt:lpstr>
      <vt:lpstr>Rockwell Condensed</vt:lpstr>
      <vt:lpstr>Times New Roman</vt:lpstr>
      <vt:lpstr>Wingdings</vt:lpstr>
      <vt:lpstr>1_Wood Type</vt:lpstr>
      <vt:lpstr>   الإيمان بالله تعالى                      الوحدة الخامسة                    </vt:lpstr>
      <vt:lpstr>الركن الأول</vt:lpstr>
      <vt:lpstr>الأمور التي يتضمنها الإيمان بالله تعالى</vt:lpstr>
      <vt:lpstr>الأمور التي يتضمنها الإيمان بالله تعالى</vt:lpstr>
      <vt:lpstr>الأمور التي يتضمنها الإيمان بالله تعالى</vt:lpstr>
      <vt:lpstr>الأمور التي يتضمنها الإيمان بالله تعالى</vt:lpstr>
      <vt:lpstr>الأمر الأول</vt:lpstr>
      <vt:lpstr>دلائل وجود الله تعالى</vt:lpstr>
      <vt:lpstr>دلائل وجود الله تعالى</vt:lpstr>
      <vt:lpstr>دلائل وجود الله تعالى</vt:lpstr>
      <vt:lpstr>دلائل وجود الله تعالى</vt:lpstr>
      <vt:lpstr>دلالة الفطرة على وجود الله</vt:lpstr>
      <vt:lpstr>دلالة العقل على وجود الله</vt:lpstr>
      <vt:lpstr>دلالة الشرع على وجود الله</vt:lpstr>
      <vt:lpstr>دلالة الحس على وجود الله</vt:lpstr>
      <vt:lpstr>استجابة الدعوات</vt:lpstr>
      <vt:lpstr>استجابة الدعوات</vt:lpstr>
      <vt:lpstr>استجابة الدعوات</vt:lpstr>
      <vt:lpstr>دلالة الحس على وجود الله</vt:lpstr>
      <vt:lpstr>معجزات الأنبياء</vt:lpstr>
      <vt:lpstr>معجزات الأنبياء</vt:lpstr>
      <vt:lpstr>معجزات الأنبياء</vt:lpstr>
      <vt:lpstr>الأمر الثاني</vt:lpstr>
      <vt:lpstr>المراد بتوحيد الربوبية</vt:lpstr>
      <vt:lpstr>معنى « الرب «</vt:lpstr>
      <vt:lpstr>معنى « الرب «</vt:lpstr>
      <vt:lpstr>معنى « الرب «</vt:lpstr>
      <vt:lpstr>الأمر الثاني</vt:lpstr>
      <vt:lpstr>الأمر الثالث</vt:lpstr>
      <vt:lpstr>المراد بتوحيد الألوهية</vt:lpstr>
      <vt:lpstr>المراد بتوحيد الألوهية</vt:lpstr>
      <vt:lpstr>المراد بتوحيد الألوهية</vt:lpstr>
      <vt:lpstr>إبطال الله اتخاذ المشركين للآلهة</vt:lpstr>
      <vt:lpstr>إبطال الله اتخاذ المشركين للآلهة</vt:lpstr>
      <vt:lpstr>إبطال الله اتخاذ المشركين للآلهة</vt:lpstr>
      <vt:lpstr>الأمر الرابع</vt:lpstr>
      <vt:lpstr>المراد بتوحيد الأسماء والصفات</vt:lpstr>
      <vt:lpstr>المراد بتوحيد الأسماء والصفات</vt:lpstr>
      <vt:lpstr>المراد بتوحيد الأسماء والصفات</vt:lpstr>
      <vt:lpstr>المراد بتوحيد الأسماء والصفات</vt:lpstr>
      <vt:lpstr>الطوائف التي ضلّت في باب الأسماء والصفات</vt:lpstr>
      <vt:lpstr>الطوائف التي ضلّت في باب الأسماء والصفات</vt:lpstr>
      <vt:lpstr>الآثار المترتبة على الإيمان بالله تعالى</vt:lpstr>
      <vt:lpstr>الآثار المترتبة على الإيمان بالله تعالى</vt:lpstr>
      <vt:lpstr>الآثار المترتبة على الإيمان بالله تعالى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84</cp:revision>
  <dcterms:created xsi:type="dcterms:W3CDTF">2017-08-25T12:52:09Z</dcterms:created>
  <dcterms:modified xsi:type="dcterms:W3CDTF">2017-10-23T18:15:33Z</dcterms:modified>
</cp:coreProperties>
</file>