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5.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8" r:id="rId2"/>
    <p:sldId id="257" r:id="rId3"/>
    <p:sldId id="268" r:id="rId4"/>
    <p:sldId id="270" r:id="rId5"/>
    <p:sldId id="269" r:id="rId6"/>
    <p:sldId id="259" r:id="rId7"/>
    <p:sldId id="260" r:id="rId8"/>
    <p:sldId id="271" r:id="rId9"/>
    <p:sldId id="272" r:id="rId10"/>
    <p:sldId id="273" r:id="rId11"/>
    <p:sldId id="261" r:id="rId12"/>
    <p:sldId id="274" r:id="rId13"/>
    <p:sldId id="266" r:id="rId14"/>
    <p:sldId id="275" r:id="rId15"/>
  </p:sldIdLst>
  <p:sldSz cx="12192000" cy="6858000"/>
  <p:notesSz cx="6858000" cy="9144000"/>
  <p:custDataLst>
    <p:tags r:id="rId16"/>
  </p:custDataLst>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0882" autoAdjust="0"/>
    <p:restoredTop sz="94660"/>
  </p:normalViewPr>
  <p:slideViewPr>
    <p:cSldViewPr snapToGrid="0">
      <p:cViewPr varScale="1">
        <p:scale>
          <a:sx n="58" d="100"/>
          <a:sy n="58" d="100"/>
        </p:scale>
        <p:origin x="14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CC2CD6-6FF9-4219-9C7B-1C8CBA55784D}" type="doc">
      <dgm:prSet loTypeId="urn:microsoft.com/office/officeart/2005/8/layout/radial6" loCatId="cycle" qsTypeId="urn:microsoft.com/office/officeart/2005/8/quickstyle/simple1" qsCatId="simple" csTypeId="urn:microsoft.com/office/officeart/2005/8/colors/colorful1" csCatId="colorful" phldr="1"/>
      <dgm:spPr/>
      <dgm:t>
        <a:bodyPr/>
        <a:lstStyle/>
        <a:p>
          <a:pPr rtl="1"/>
          <a:endParaRPr lang="ar-SA"/>
        </a:p>
      </dgm:t>
    </dgm:pt>
    <dgm:pt modelId="{D66FEAD8-83C6-499E-A8D7-A7ABA66DE363}">
      <dgm:prSet phldrT="[نص]" custT="1"/>
      <dgm:spPr/>
      <dgm:t>
        <a:bodyPr/>
        <a:lstStyle/>
        <a:p>
          <a:pPr rtl="1"/>
          <a:r>
            <a:rPr lang="ar-SA" sz="2800" b="1" cap="none" spc="0" dirty="0" smtClean="0">
              <a:ln w="0"/>
              <a:solidFill>
                <a:schemeClr val="tx1"/>
              </a:solidFill>
              <a:effectLst>
                <a:outerShdw blurRad="38100" dist="19050" dir="2700000" algn="tl" rotWithShape="0">
                  <a:schemeClr val="dk1">
                    <a:alpha val="40000"/>
                  </a:schemeClr>
                </a:outerShdw>
              </a:effectLst>
            </a:rPr>
            <a:t>تغيرات</a:t>
          </a:r>
          <a:endParaRPr lang="ar-SA" sz="2800" b="1" cap="none" spc="0" dirty="0">
            <a:ln w="0"/>
            <a:solidFill>
              <a:schemeClr val="tx1"/>
            </a:solidFill>
            <a:effectLst>
              <a:outerShdw blurRad="38100" dist="19050" dir="2700000" algn="tl" rotWithShape="0">
                <a:schemeClr val="dk1">
                  <a:alpha val="40000"/>
                </a:schemeClr>
              </a:outerShdw>
            </a:effectLst>
          </a:endParaRPr>
        </a:p>
      </dgm:t>
    </dgm:pt>
    <dgm:pt modelId="{E1C9623A-80BB-4778-AFFA-2A2BA50D2E8A}" type="parTrans" cxnId="{B422B613-7F04-48B6-BC3D-DDC524A4BCB5}">
      <dgm:prSet/>
      <dgm:spPr/>
      <dgm:t>
        <a:bodyPr/>
        <a:lstStyle/>
        <a:p>
          <a:pPr rtl="1"/>
          <a:endParaRPr lang="ar-SA" sz="2000" b="1" cap="none" spc="0">
            <a:ln w="0"/>
            <a:solidFill>
              <a:schemeClr val="tx1"/>
            </a:solidFill>
            <a:effectLst>
              <a:outerShdw blurRad="38100" dist="19050" dir="2700000" algn="tl" rotWithShape="0">
                <a:schemeClr val="dk1">
                  <a:alpha val="40000"/>
                </a:schemeClr>
              </a:outerShdw>
            </a:effectLst>
          </a:endParaRPr>
        </a:p>
      </dgm:t>
    </dgm:pt>
    <dgm:pt modelId="{5D2F45BF-1260-455A-B2BA-EACA271CB244}" type="sibTrans" cxnId="{B422B613-7F04-48B6-BC3D-DDC524A4BCB5}">
      <dgm:prSet/>
      <dgm:spPr/>
      <dgm:t>
        <a:bodyPr/>
        <a:lstStyle/>
        <a:p>
          <a:pPr rtl="1"/>
          <a:endParaRPr lang="ar-SA" sz="2000" b="1" cap="none" spc="0">
            <a:ln w="0"/>
            <a:solidFill>
              <a:schemeClr val="tx1"/>
            </a:solidFill>
            <a:effectLst>
              <a:outerShdw blurRad="38100" dist="19050" dir="2700000" algn="tl" rotWithShape="0">
                <a:schemeClr val="dk1">
                  <a:alpha val="40000"/>
                </a:schemeClr>
              </a:outerShdw>
            </a:effectLst>
          </a:endParaRPr>
        </a:p>
      </dgm:t>
    </dgm:pt>
    <dgm:pt modelId="{67A411C6-63EF-4489-8C0C-CB9A0FDAE214}">
      <dgm:prSet phldrT="[نص]" custT="1"/>
      <dgm:spPr/>
      <dgm:t>
        <a:bodyPr/>
        <a:lstStyle/>
        <a:p>
          <a:pPr rtl="1"/>
          <a:r>
            <a:rPr lang="ar-SA" sz="2400" b="1" cap="none" spc="0" dirty="0" smtClean="0">
              <a:ln w="0"/>
              <a:solidFill>
                <a:schemeClr val="tx1"/>
              </a:solidFill>
              <a:effectLst>
                <a:outerShdw blurRad="38100" dist="19050" dir="2700000" algn="tl" rotWithShape="0">
                  <a:schemeClr val="dk1">
                    <a:alpha val="40000"/>
                  </a:schemeClr>
                </a:outerShdw>
              </a:effectLst>
            </a:rPr>
            <a:t>بيولوجية</a:t>
          </a:r>
          <a:endParaRPr lang="ar-SA" sz="2400" b="1" cap="none" spc="0" dirty="0">
            <a:ln w="0"/>
            <a:solidFill>
              <a:schemeClr val="tx1"/>
            </a:solidFill>
            <a:effectLst>
              <a:outerShdw blurRad="38100" dist="19050" dir="2700000" algn="tl" rotWithShape="0">
                <a:schemeClr val="dk1">
                  <a:alpha val="40000"/>
                </a:schemeClr>
              </a:outerShdw>
            </a:effectLst>
          </a:endParaRPr>
        </a:p>
      </dgm:t>
    </dgm:pt>
    <dgm:pt modelId="{AB90E92B-3B96-4E3C-BD95-69A356F0E603}" type="parTrans" cxnId="{4AB01524-BDAB-4822-B52E-D9224E8C2057}">
      <dgm:prSet/>
      <dgm:spPr/>
      <dgm:t>
        <a:bodyPr/>
        <a:lstStyle/>
        <a:p>
          <a:pPr rtl="1"/>
          <a:endParaRPr lang="ar-SA" sz="2000" b="1" cap="none" spc="0">
            <a:ln w="0"/>
            <a:solidFill>
              <a:schemeClr val="tx1"/>
            </a:solidFill>
            <a:effectLst>
              <a:outerShdw blurRad="38100" dist="19050" dir="2700000" algn="tl" rotWithShape="0">
                <a:schemeClr val="dk1">
                  <a:alpha val="40000"/>
                </a:schemeClr>
              </a:outerShdw>
            </a:effectLst>
          </a:endParaRPr>
        </a:p>
      </dgm:t>
    </dgm:pt>
    <dgm:pt modelId="{F859E798-E264-4487-917A-BA0160B0EBCF}" type="sibTrans" cxnId="{4AB01524-BDAB-4822-B52E-D9224E8C2057}">
      <dgm:prSet/>
      <dgm:spPr/>
      <dgm:t>
        <a:bodyPr/>
        <a:lstStyle/>
        <a:p>
          <a:pPr rtl="1"/>
          <a:endParaRPr lang="ar-SA" sz="2000" b="1" cap="none" spc="0">
            <a:ln w="0"/>
            <a:solidFill>
              <a:schemeClr val="tx1"/>
            </a:solidFill>
            <a:effectLst>
              <a:outerShdw blurRad="38100" dist="19050" dir="2700000" algn="tl" rotWithShape="0">
                <a:schemeClr val="dk1">
                  <a:alpha val="40000"/>
                </a:schemeClr>
              </a:outerShdw>
            </a:effectLst>
          </a:endParaRPr>
        </a:p>
      </dgm:t>
    </dgm:pt>
    <dgm:pt modelId="{45602AC2-F8EE-47F3-96D0-2753B11433F7}">
      <dgm:prSet phldrT="[نص]" custT="1"/>
      <dgm:spPr/>
      <dgm:t>
        <a:bodyPr/>
        <a:lstStyle/>
        <a:p>
          <a:pPr rtl="1"/>
          <a:r>
            <a:rPr lang="ar-SA" sz="2400" b="1" cap="none" spc="0" dirty="0" smtClean="0">
              <a:ln w="0"/>
              <a:solidFill>
                <a:schemeClr val="tx1"/>
              </a:solidFill>
              <a:effectLst>
                <a:outerShdw blurRad="38100" dist="19050" dir="2700000" algn="tl" rotWithShape="0">
                  <a:schemeClr val="dk1">
                    <a:alpha val="40000"/>
                  </a:schemeClr>
                </a:outerShdw>
              </a:effectLst>
            </a:rPr>
            <a:t>سيكولوجية</a:t>
          </a:r>
          <a:endParaRPr lang="ar-SA" sz="2400" b="1" cap="none" spc="0" dirty="0">
            <a:ln w="0"/>
            <a:solidFill>
              <a:schemeClr val="tx1"/>
            </a:solidFill>
            <a:effectLst>
              <a:outerShdw blurRad="38100" dist="19050" dir="2700000" algn="tl" rotWithShape="0">
                <a:schemeClr val="dk1">
                  <a:alpha val="40000"/>
                </a:schemeClr>
              </a:outerShdw>
            </a:effectLst>
          </a:endParaRPr>
        </a:p>
      </dgm:t>
    </dgm:pt>
    <dgm:pt modelId="{16DD493B-9F4C-47FE-BB9B-8429A004A114}" type="parTrans" cxnId="{3233F1BE-E30E-435C-89FA-D4E9DDC275CC}">
      <dgm:prSet/>
      <dgm:spPr/>
      <dgm:t>
        <a:bodyPr/>
        <a:lstStyle/>
        <a:p>
          <a:pPr rtl="1"/>
          <a:endParaRPr lang="ar-SA" sz="2000" b="1" cap="none" spc="0">
            <a:ln w="0"/>
            <a:solidFill>
              <a:schemeClr val="tx1"/>
            </a:solidFill>
            <a:effectLst>
              <a:outerShdw blurRad="38100" dist="19050" dir="2700000" algn="tl" rotWithShape="0">
                <a:schemeClr val="dk1">
                  <a:alpha val="40000"/>
                </a:schemeClr>
              </a:outerShdw>
            </a:effectLst>
          </a:endParaRPr>
        </a:p>
      </dgm:t>
    </dgm:pt>
    <dgm:pt modelId="{36533390-0171-467C-B815-774A985A1842}" type="sibTrans" cxnId="{3233F1BE-E30E-435C-89FA-D4E9DDC275CC}">
      <dgm:prSet/>
      <dgm:spPr/>
      <dgm:t>
        <a:bodyPr/>
        <a:lstStyle/>
        <a:p>
          <a:pPr rtl="1"/>
          <a:endParaRPr lang="ar-SA" sz="2000" b="1" cap="none" spc="0">
            <a:ln w="0"/>
            <a:solidFill>
              <a:schemeClr val="tx1"/>
            </a:solidFill>
            <a:effectLst>
              <a:outerShdw blurRad="38100" dist="19050" dir="2700000" algn="tl" rotWithShape="0">
                <a:schemeClr val="dk1">
                  <a:alpha val="40000"/>
                </a:schemeClr>
              </a:outerShdw>
            </a:effectLst>
          </a:endParaRPr>
        </a:p>
      </dgm:t>
    </dgm:pt>
    <dgm:pt modelId="{211BD8DC-7822-4711-B379-74DE8BA578F0}">
      <dgm:prSet phldrT="[نص]" custT="1"/>
      <dgm:spPr/>
      <dgm:t>
        <a:bodyPr/>
        <a:lstStyle/>
        <a:p>
          <a:pPr rtl="1"/>
          <a:r>
            <a:rPr lang="ar-SA" sz="2400" b="1" cap="none" spc="0" dirty="0" smtClean="0">
              <a:ln w="0"/>
              <a:solidFill>
                <a:schemeClr val="tx1"/>
              </a:solidFill>
              <a:effectLst>
                <a:outerShdw blurRad="38100" dist="19050" dir="2700000" algn="tl" rotWithShape="0">
                  <a:schemeClr val="dk1">
                    <a:alpha val="40000"/>
                  </a:schemeClr>
                </a:outerShdw>
              </a:effectLst>
            </a:rPr>
            <a:t>اجتماعية</a:t>
          </a:r>
          <a:endParaRPr lang="ar-SA" sz="2400" b="1" cap="none" spc="0" dirty="0">
            <a:ln w="0"/>
            <a:solidFill>
              <a:schemeClr val="tx1"/>
            </a:solidFill>
            <a:effectLst>
              <a:outerShdw blurRad="38100" dist="19050" dir="2700000" algn="tl" rotWithShape="0">
                <a:schemeClr val="dk1">
                  <a:alpha val="40000"/>
                </a:schemeClr>
              </a:outerShdw>
            </a:effectLst>
          </a:endParaRPr>
        </a:p>
      </dgm:t>
    </dgm:pt>
    <dgm:pt modelId="{E9D9ECB8-619F-4A04-92F3-4E449E9E2025}" type="parTrans" cxnId="{E4A2305B-80E8-42F0-9F87-779BCFAF9DB9}">
      <dgm:prSet/>
      <dgm:spPr/>
      <dgm:t>
        <a:bodyPr/>
        <a:lstStyle/>
        <a:p>
          <a:pPr rtl="1"/>
          <a:endParaRPr lang="ar-SA" sz="2000" b="1" cap="none" spc="0">
            <a:ln w="0"/>
            <a:solidFill>
              <a:schemeClr val="tx1"/>
            </a:solidFill>
            <a:effectLst>
              <a:outerShdw blurRad="38100" dist="19050" dir="2700000" algn="tl" rotWithShape="0">
                <a:schemeClr val="dk1">
                  <a:alpha val="40000"/>
                </a:schemeClr>
              </a:outerShdw>
            </a:effectLst>
          </a:endParaRPr>
        </a:p>
      </dgm:t>
    </dgm:pt>
    <dgm:pt modelId="{A424865A-3954-4263-ACA1-3BF6C990A76A}" type="sibTrans" cxnId="{E4A2305B-80E8-42F0-9F87-779BCFAF9DB9}">
      <dgm:prSet/>
      <dgm:spPr/>
      <dgm:t>
        <a:bodyPr/>
        <a:lstStyle/>
        <a:p>
          <a:pPr rtl="1"/>
          <a:endParaRPr lang="ar-SA" sz="2000" b="1" cap="none" spc="0">
            <a:ln w="0"/>
            <a:solidFill>
              <a:schemeClr val="tx1"/>
            </a:solidFill>
            <a:effectLst>
              <a:outerShdw blurRad="38100" dist="19050" dir="2700000" algn="tl" rotWithShape="0">
                <a:schemeClr val="dk1">
                  <a:alpha val="40000"/>
                </a:schemeClr>
              </a:outerShdw>
            </a:effectLst>
          </a:endParaRPr>
        </a:p>
      </dgm:t>
    </dgm:pt>
    <dgm:pt modelId="{55352731-88BA-45C6-8F62-519168414F3F}" type="pres">
      <dgm:prSet presAssocID="{BECC2CD6-6FF9-4219-9C7B-1C8CBA55784D}" presName="Name0" presStyleCnt="0">
        <dgm:presLayoutVars>
          <dgm:chMax val="1"/>
          <dgm:dir/>
          <dgm:animLvl val="ctr"/>
          <dgm:resizeHandles val="exact"/>
        </dgm:presLayoutVars>
      </dgm:prSet>
      <dgm:spPr/>
      <dgm:t>
        <a:bodyPr/>
        <a:lstStyle/>
        <a:p>
          <a:pPr rtl="1"/>
          <a:endParaRPr lang="ar-SA"/>
        </a:p>
      </dgm:t>
    </dgm:pt>
    <dgm:pt modelId="{81ECB1C2-DDD5-487D-B7A8-9556B3E4C385}" type="pres">
      <dgm:prSet presAssocID="{D66FEAD8-83C6-499E-A8D7-A7ABA66DE363}" presName="centerShape" presStyleLbl="node0" presStyleIdx="0" presStyleCnt="1"/>
      <dgm:spPr/>
      <dgm:t>
        <a:bodyPr/>
        <a:lstStyle/>
        <a:p>
          <a:pPr rtl="1"/>
          <a:endParaRPr lang="ar-SA"/>
        </a:p>
      </dgm:t>
    </dgm:pt>
    <dgm:pt modelId="{3360E695-C426-4F65-980C-A6B16E34A788}" type="pres">
      <dgm:prSet presAssocID="{67A411C6-63EF-4489-8C0C-CB9A0FDAE214}" presName="node" presStyleLbl="node1" presStyleIdx="0" presStyleCnt="3" custScaleX="172151">
        <dgm:presLayoutVars>
          <dgm:bulletEnabled val="1"/>
        </dgm:presLayoutVars>
      </dgm:prSet>
      <dgm:spPr>
        <a:prstGeom prst="bevel">
          <a:avLst/>
        </a:prstGeom>
      </dgm:spPr>
      <dgm:t>
        <a:bodyPr/>
        <a:lstStyle/>
        <a:p>
          <a:pPr rtl="1"/>
          <a:endParaRPr lang="ar-SA"/>
        </a:p>
      </dgm:t>
    </dgm:pt>
    <dgm:pt modelId="{2E19D2BE-D2D2-405A-A3AE-3CB41D8366D7}" type="pres">
      <dgm:prSet presAssocID="{67A411C6-63EF-4489-8C0C-CB9A0FDAE214}" presName="dummy" presStyleCnt="0"/>
      <dgm:spPr/>
      <dgm:t>
        <a:bodyPr/>
        <a:lstStyle/>
        <a:p>
          <a:pPr rtl="1"/>
          <a:endParaRPr lang="ar-SA"/>
        </a:p>
      </dgm:t>
    </dgm:pt>
    <dgm:pt modelId="{767A11B0-182A-454D-B317-FE969036CAB5}" type="pres">
      <dgm:prSet presAssocID="{F859E798-E264-4487-917A-BA0160B0EBCF}" presName="sibTrans" presStyleLbl="sibTrans2D1" presStyleIdx="0" presStyleCnt="3"/>
      <dgm:spPr/>
      <dgm:t>
        <a:bodyPr/>
        <a:lstStyle/>
        <a:p>
          <a:pPr rtl="1"/>
          <a:endParaRPr lang="ar-SA"/>
        </a:p>
      </dgm:t>
    </dgm:pt>
    <dgm:pt modelId="{D6269E63-455C-4122-87B0-8434490FB180}" type="pres">
      <dgm:prSet presAssocID="{45602AC2-F8EE-47F3-96D0-2753B11433F7}" presName="node" presStyleLbl="node1" presStyleIdx="1" presStyleCnt="3" custScaleX="147398" custRadScaleRad="100356" custRadScaleInc="-1853">
        <dgm:presLayoutVars>
          <dgm:bulletEnabled val="1"/>
        </dgm:presLayoutVars>
      </dgm:prSet>
      <dgm:spPr>
        <a:prstGeom prst="bevel">
          <a:avLst/>
        </a:prstGeom>
      </dgm:spPr>
      <dgm:t>
        <a:bodyPr/>
        <a:lstStyle/>
        <a:p>
          <a:pPr rtl="1"/>
          <a:endParaRPr lang="ar-SA"/>
        </a:p>
      </dgm:t>
    </dgm:pt>
    <dgm:pt modelId="{4675FEF9-D376-4DC3-910B-0C4C982A1950}" type="pres">
      <dgm:prSet presAssocID="{45602AC2-F8EE-47F3-96D0-2753B11433F7}" presName="dummy" presStyleCnt="0"/>
      <dgm:spPr/>
      <dgm:t>
        <a:bodyPr/>
        <a:lstStyle/>
        <a:p>
          <a:pPr rtl="1"/>
          <a:endParaRPr lang="ar-SA"/>
        </a:p>
      </dgm:t>
    </dgm:pt>
    <dgm:pt modelId="{293D0801-D2C5-4859-A2CA-49A91E85C3E3}" type="pres">
      <dgm:prSet presAssocID="{36533390-0171-467C-B815-774A985A1842}" presName="sibTrans" presStyleLbl="sibTrans2D1" presStyleIdx="1" presStyleCnt="3"/>
      <dgm:spPr/>
      <dgm:t>
        <a:bodyPr/>
        <a:lstStyle/>
        <a:p>
          <a:pPr rtl="1"/>
          <a:endParaRPr lang="ar-SA"/>
        </a:p>
      </dgm:t>
    </dgm:pt>
    <dgm:pt modelId="{43BC55A7-3963-42D2-A57F-B1DFE4C0EE4F}" type="pres">
      <dgm:prSet presAssocID="{211BD8DC-7822-4711-B379-74DE8BA578F0}" presName="node" presStyleLbl="node1" presStyleIdx="2" presStyleCnt="3" custScaleX="147779" custRadScaleRad="102598" custRadScaleInc="-971">
        <dgm:presLayoutVars>
          <dgm:bulletEnabled val="1"/>
        </dgm:presLayoutVars>
      </dgm:prSet>
      <dgm:spPr>
        <a:prstGeom prst="bevel">
          <a:avLst/>
        </a:prstGeom>
      </dgm:spPr>
      <dgm:t>
        <a:bodyPr/>
        <a:lstStyle/>
        <a:p>
          <a:pPr rtl="1"/>
          <a:endParaRPr lang="ar-SA"/>
        </a:p>
      </dgm:t>
    </dgm:pt>
    <dgm:pt modelId="{9F86152A-6F23-4648-B342-75F8BE4257DF}" type="pres">
      <dgm:prSet presAssocID="{211BD8DC-7822-4711-B379-74DE8BA578F0}" presName="dummy" presStyleCnt="0"/>
      <dgm:spPr/>
      <dgm:t>
        <a:bodyPr/>
        <a:lstStyle/>
        <a:p>
          <a:pPr rtl="1"/>
          <a:endParaRPr lang="ar-SA"/>
        </a:p>
      </dgm:t>
    </dgm:pt>
    <dgm:pt modelId="{5E866E0B-B7B5-4E6F-80B4-D2E2BB29A7D1}" type="pres">
      <dgm:prSet presAssocID="{A424865A-3954-4263-ACA1-3BF6C990A76A}" presName="sibTrans" presStyleLbl="sibTrans2D1" presStyleIdx="2" presStyleCnt="3"/>
      <dgm:spPr/>
      <dgm:t>
        <a:bodyPr/>
        <a:lstStyle/>
        <a:p>
          <a:pPr rtl="1"/>
          <a:endParaRPr lang="ar-SA"/>
        </a:p>
      </dgm:t>
    </dgm:pt>
  </dgm:ptLst>
  <dgm:cxnLst>
    <dgm:cxn modelId="{751446DE-2764-44DB-8AED-3C8AF333B14C}" type="presOf" srcId="{67A411C6-63EF-4489-8C0C-CB9A0FDAE214}" destId="{3360E695-C426-4F65-980C-A6B16E34A788}" srcOrd="0" destOrd="0" presId="urn:microsoft.com/office/officeart/2005/8/layout/radial6"/>
    <dgm:cxn modelId="{E892DBAB-783A-41AA-A7BB-A7130AFD9C2C}" type="presOf" srcId="{45602AC2-F8EE-47F3-96D0-2753B11433F7}" destId="{D6269E63-455C-4122-87B0-8434490FB180}" srcOrd="0" destOrd="0" presId="urn:microsoft.com/office/officeart/2005/8/layout/radial6"/>
    <dgm:cxn modelId="{66750111-FF20-4137-B165-A85606F9B334}" type="presOf" srcId="{A424865A-3954-4263-ACA1-3BF6C990A76A}" destId="{5E866E0B-B7B5-4E6F-80B4-D2E2BB29A7D1}" srcOrd="0" destOrd="0" presId="urn:microsoft.com/office/officeart/2005/8/layout/radial6"/>
    <dgm:cxn modelId="{D7F3E087-FCAD-479B-97AF-B8EEACE0A187}" type="presOf" srcId="{36533390-0171-467C-B815-774A985A1842}" destId="{293D0801-D2C5-4859-A2CA-49A91E85C3E3}" srcOrd="0" destOrd="0" presId="urn:microsoft.com/office/officeart/2005/8/layout/radial6"/>
    <dgm:cxn modelId="{8450AC6C-0062-4F04-B2AC-502F95114C83}" type="presOf" srcId="{D66FEAD8-83C6-499E-A8D7-A7ABA66DE363}" destId="{81ECB1C2-DDD5-487D-B7A8-9556B3E4C385}" srcOrd="0" destOrd="0" presId="urn:microsoft.com/office/officeart/2005/8/layout/radial6"/>
    <dgm:cxn modelId="{4AB01524-BDAB-4822-B52E-D9224E8C2057}" srcId="{D66FEAD8-83C6-499E-A8D7-A7ABA66DE363}" destId="{67A411C6-63EF-4489-8C0C-CB9A0FDAE214}" srcOrd="0" destOrd="0" parTransId="{AB90E92B-3B96-4E3C-BD95-69A356F0E603}" sibTransId="{F859E798-E264-4487-917A-BA0160B0EBCF}"/>
    <dgm:cxn modelId="{2C872FE5-3D47-48B4-BB05-AA63C32A73D2}" type="presOf" srcId="{BECC2CD6-6FF9-4219-9C7B-1C8CBA55784D}" destId="{55352731-88BA-45C6-8F62-519168414F3F}" srcOrd="0" destOrd="0" presId="urn:microsoft.com/office/officeart/2005/8/layout/radial6"/>
    <dgm:cxn modelId="{E4A2305B-80E8-42F0-9F87-779BCFAF9DB9}" srcId="{D66FEAD8-83C6-499E-A8D7-A7ABA66DE363}" destId="{211BD8DC-7822-4711-B379-74DE8BA578F0}" srcOrd="2" destOrd="0" parTransId="{E9D9ECB8-619F-4A04-92F3-4E449E9E2025}" sibTransId="{A424865A-3954-4263-ACA1-3BF6C990A76A}"/>
    <dgm:cxn modelId="{3974E75B-2E19-455A-B0DF-C03D8037A53B}" type="presOf" srcId="{F859E798-E264-4487-917A-BA0160B0EBCF}" destId="{767A11B0-182A-454D-B317-FE969036CAB5}" srcOrd="0" destOrd="0" presId="urn:microsoft.com/office/officeart/2005/8/layout/radial6"/>
    <dgm:cxn modelId="{B422B613-7F04-48B6-BC3D-DDC524A4BCB5}" srcId="{BECC2CD6-6FF9-4219-9C7B-1C8CBA55784D}" destId="{D66FEAD8-83C6-499E-A8D7-A7ABA66DE363}" srcOrd="0" destOrd="0" parTransId="{E1C9623A-80BB-4778-AFFA-2A2BA50D2E8A}" sibTransId="{5D2F45BF-1260-455A-B2BA-EACA271CB244}"/>
    <dgm:cxn modelId="{3233F1BE-E30E-435C-89FA-D4E9DDC275CC}" srcId="{D66FEAD8-83C6-499E-A8D7-A7ABA66DE363}" destId="{45602AC2-F8EE-47F3-96D0-2753B11433F7}" srcOrd="1" destOrd="0" parTransId="{16DD493B-9F4C-47FE-BB9B-8429A004A114}" sibTransId="{36533390-0171-467C-B815-774A985A1842}"/>
    <dgm:cxn modelId="{176603C8-94C8-4AE0-89C2-6E3750D19B57}" type="presOf" srcId="{211BD8DC-7822-4711-B379-74DE8BA578F0}" destId="{43BC55A7-3963-42D2-A57F-B1DFE4C0EE4F}" srcOrd="0" destOrd="0" presId="urn:microsoft.com/office/officeart/2005/8/layout/radial6"/>
    <dgm:cxn modelId="{E67346E2-6C3F-441B-93A3-436D9007BEE7}" type="presParOf" srcId="{55352731-88BA-45C6-8F62-519168414F3F}" destId="{81ECB1C2-DDD5-487D-B7A8-9556B3E4C385}" srcOrd="0" destOrd="0" presId="urn:microsoft.com/office/officeart/2005/8/layout/radial6"/>
    <dgm:cxn modelId="{6C8BC63E-B213-4932-BDB2-971460C6DC1F}" type="presParOf" srcId="{55352731-88BA-45C6-8F62-519168414F3F}" destId="{3360E695-C426-4F65-980C-A6B16E34A788}" srcOrd="1" destOrd="0" presId="urn:microsoft.com/office/officeart/2005/8/layout/radial6"/>
    <dgm:cxn modelId="{4C6BB9D0-6338-4E81-ABEC-A63A20633FC7}" type="presParOf" srcId="{55352731-88BA-45C6-8F62-519168414F3F}" destId="{2E19D2BE-D2D2-405A-A3AE-3CB41D8366D7}" srcOrd="2" destOrd="0" presId="urn:microsoft.com/office/officeart/2005/8/layout/radial6"/>
    <dgm:cxn modelId="{01598B04-8C39-47E2-9CAA-EFCDB2373550}" type="presParOf" srcId="{55352731-88BA-45C6-8F62-519168414F3F}" destId="{767A11B0-182A-454D-B317-FE969036CAB5}" srcOrd="3" destOrd="0" presId="urn:microsoft.com/office/officeart/2005/8/layout/radial6"/>
    <dgm:cxn modelId="{B4EAE022-12BB-46F0-9739-ADA375477E71}" type="presParOf" srcId="{55352731-88BA-45C6-8F62-519168414F3F}" destId="{D6269E63-455C-4122-87B0-8434490FB180}" srcOrd="4" destOrd="0" presId="urn:microsoft.com/office/officeart/2005/8/layout/radial6"/>
    <dgm:cxn modelId="{2CC9531B-1621-4812-AC24-EF9266840C56}" type="presParOf" srcId="{55352731-88BA-45C6-8F62-519168414F3F}" destId="{4675FEF9-D376-4DC3-910B-0C4C982A1950}" srcOrd="5" destOrd="0" presId="urn:microsoft.com/office/officeart/2005/8/layout/radial6"/>
    <dgm:cxn modelId="{443F537B-49A9-4714-9313-93C7AC7C8EB7}" type="presParOf" srcId="{55352731-88BA-45C6-8F62-519168414F3F}" destId="{293D0801-D2C5-4859-A2CA-49A91E85C3E3}" srcOrd="6" destOrd="0" presId="urn:microsoft.com/office/officeart/2005/8/layout/radial6"/>
    <dgm:cxn modelId="{D4BDB121-6A0F-4B2B-AD5D-C33D6ED4AAEE}" type="presParOf" srcId="{55352731-88BA-45C6-8F62-519168414F3F}" destId="{43BC55A7-3963-42D2-A57F-B1DFE4C0EE4F}" srcOrd="7" destOrd="0" presId="urn:microsoft.com/office/officeart/2005/8/layout/radial6"/>
    <dgm:cxn modelId="{37C12D45-913A-4E89-BC3A-E4180305623E}" type="presParOf" srcId="{55352731-88BA-45C6-8F62-519168414F3F}" destId="{9F86152A-6F23-4648-B342-75F8BE4257DF}" srcOrd="8" destOrd="0" presId="urn:microsoft.com/office/officeart/2005/8/layout/radial6"/>
    <dgm:cxn modelId="{BE85F1CA-CDA3-4F6E-8870-159294C462BA}" type="presParOf" srcId="{55352731-88BA-45C6-8F62-519168414F3F}" destId="{5E866E0B-B7B5-4E6F-80B4-D2E2BB29A7D1}" srcOrd="9"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E491122-E420-41A1-9EAC-8B7D5D48B213}" type="doc">
      <dgm:prSet loTypeId="urn:microsoft.com/office/officeart/2005/8/layout/list1" loCatId="list" qsTypeId="urn:microsoft.com/office/officeart/2005/8/quickstyle/simple1" qsCatId="simple" csTypeId="urn:microsoft.com/office/officeart/2005/8/colors/colorful1" csCatId="colorful" phldr="1"/>
      <dgm:spPr/>
      <dgm:t>
        <a:bodyPr/>
        <a:lstStyle/>
        <a:p>
          <a:pPr rtl="1"/>
          <a:endParaRPr lang="ar-SA"/>
        </a:p>
      </dgm:t>
    </dgm:pt>
    <dgm:pt modelId="{EB4CE2AA-97B1-4A01-938F-CD02C4051BA7}">
      <dgm:prSet phldrT="[نص]" custT="1"/>
      <dgm:spPr/>
      <dgm:t>
        <a:bodyPr/>
        <a:lstStyle/>
        <a:p>
          <a:pPr rtl="1"/>
          <a:r>
            <a:rPr lang="ar-SA" sz="2800" b="1" dirty="0" smtClean="0">
              <a:solidFill>
                <a:schemeClr val="tx1"/>
              </a:solidFill>
              <a:latin typeface="Simplified Arabic" panose="02020603050405020304" pitchFamily="18" charset="-78"/>
              <a:cs typeface="Simplified Arabic" panose="02020603050405020304" pitchFamily="18" charset="-78"/>
            </a:rPr>
            <a:t> الحواس</a:t>
          </a:r>
          <a:endParaRPr lang="ar-SA" sz="2800" b="1" dirty="0">
            <a:solidFill>
              <a:schemeClr val="tx1"/>
            </a:solidFill>
            <a:latin typeface="Simplified Arabic" panose="02020603050405020304" pitchFamily="18" charset="-78"/>
            <a:cs typeface="Simplified Arabic" panose="02020603050405020304" pitchFamily="18" charset="-78"/>
          </a:endParaRPr>
        </a:p>
      </dgm:t>
    </dgm:pt>
    <dgm:pt modelId="{BC2327F1-8E97-4F43-B96D-9C2754848933}" type="parTrans" cxnId="{D03434EB-E124-4B9B-BFD7-1D363263C10C}">
      <dgm:prSet/>
      <dgm:spPr/>
      <dgm:t>
        <a:bodyPr/>
        <a:lstStyle/>
        <a:p>
          <a:pPr rtl="1"/>
          <a:endParaRPr lang="ar-SA" sz="2800" b="1">
            <a:solidFill>
              <a:schemeClr val="tx1"/>
            </a:solidFill>
            <a:latin typeface="Simplified Arabic" panose="02020603050405020304" pitchFamily="18" charset="-78"/>
            <a:cs typeface="Simplified Arabic" panose="02020603050405020304" pitchFamily="18" charset="-78"/>
          </a:endParaRPr>
        </a:p>
      </dgm:t>
    </dgm:pt>
    <dgm:pt modelId="{99F76E58-3DA0-405C-B9F0-74A4784524CC}" type="sibTrans" cxnId="{D03434EB-E124-4B9B-BFD7-1D363263C10C}">
      <dgm:prSet/>
      <dgm:spPr/>
      <dgm:t>
        <a:bodyPr/>
        <a:lstStyle/>
        <a:p>
          <a:pPr rtl="1"/>
          <a:endParaRPr lang="ar-SA" sz="2800" b="1">
            <a:solidFill>
              <a:schemeClr val="tx1"/>
            </a:solidFill>
            <a:latin typeface="Simplified Arabic" panose="02020603050405020304" pitchFamily="18" charset="-78"/>
            <a:cs typeface="Simplified Arabic" panose="02020603050405020304" pitchFamily="18" charset="-78"/>
          </a:endParaRPr>
        </a:p>
      </dgm:t>
    </dgm:pt>
    <dgm:pt modelId="{D036E4E2-EC3A-4397-8F71-DE2FDDE4B5A9}">
      <dgm:prSet phldrT="[نص]" custT="1"/>
      <dgm:spPr/>
      <dgm:t>
        <a:bodyPr/>
        <a:lstStyle/>
        <a:p>
          <a:pPr rtl="1"/>
          <a:r>
            <a:rPr lang="ar-SA" sz="2800" b="1" dirty="0" smtClean="0">
              <a:solidFill>
                <a:schemeClr val="tx1"/>
              </a:solidFill>
              <a:latin typeface="Simplified Arabic" panose="02020603050405020304" pitchFamily="18" charset="-78"/>
              <a:cs typeface="Simplified Arabic" panose="02020603050405020304" pitchFamily="18" charset="-78"/>
            </a:rPr>
            <a:t>عملية الإدراك</a:t>
          </a:r>
          <a:endParaRPr lang="ar-SA" sz="2800" b="1" dirty="0">
            <a:solidFill>
              <a:schemeClr val="tx1"/>
            </a:solidFill>
            <a:latin typeface="Simplified Arabic" panose="02020603050405020304" pitchFamily="18" charset="-78"/>
            <a:cs typeface="Simplified Arabic" panose="02020603050405020304" pitchFamily="18" charset="-78"/>
          </a:endParaRPr>
        </a:p>
      </dgm:t>
    </dgm:pt>
    <dgm:pt modelId="{0BD6D5DF-2BCB-4960-B097-1982BBE5EB34}" type="parTrans" cxnId="{BD191A84-9069-4FDE-8579-AD31BC97FA20}">
      <dgm:prSet/>
      <dgm:spPr/>
      <dgm:t>
        <a:bodyPr/>
        <a:lstStyle/>
        <a:p>
          <a:pPr rtl="1"/>
          <a:endParaRPr lang="ar-SA" sz="2800" b="1">
            <a:solidFill>
              <a:schemeClr val="tx1"/>
            </a:solidFill>
            <a:latin typeface="Simplified Arabic" panose="02020603050405020304" pitchFamily="18" charset="-78"/>
            <a:cs typeface="Simplified Arabic" panose="02020603050405020304" pitchFamily="18" charset="-78"/>
          </a:endParaRPr>
        </a:p>
      </dgm:t>
    </dgm:pt>
    <dgm:pt modelId="{007ECC88-ACEF-4DE0-AB8E-CF26CAEF397B}" type="sibTrans" cxnId="{BD191A84-9069-4FDE-8579-AD31BC97FA20}">
      <dgm:prSet/>
      <dgm:spPr/>
      <dgm:t>
        <a:bodyPr/>
        <a:lstStyle/>
        <a:p>
          <a:pPr rtl="1"/>
          <a:endParaRPr lang="ar-SA" sz="2800" b="1">
            <a:solidFill>
              <a:schemeClr val="tx1"/>
            </a:solidFill>
            <a:latin typeface="Simplified Arabic" panose="02020603050405020304" pitchFamily="18" charset="-78"/>
            <a:cs typeface="Simplified Arabic" panose="02020603050405020304" pitchFamily="18" charset="-78"/>
          </a:endParaRPr>
        </a:p>
      </dgm:t>
    </dgm:pt>
    <dgm:pt modelId="{73B24934-285C-4B22-940F-2D39369FC2C6}">
      <dgm:prSet phldrT="[نص]" custT="1"/>
      <dgm:spPr/>
      <dgm:t>
        <a:bodyPr/>
        <a:lstStyle/>
        <a:p>
          <a:pPr rtl="1"/>
          <a:r>
            <a:rPr lang="ar-SA" sz="2800" b="1" dirty="0" smtClean="0">
              <a:solidFill>
                <a:schemeClr val="tx1"/>
              </a:solidFill>
              <a:latin typeface="Simplified Arabic" panose="02020603050405020304" pitchFamily="18" charset="-78"/>
              <a:cs typeface="Simplified Arabic" panose="02020603050405020304" pitchFamily="18" charset="-78"/>
            </a:rPr>
            <a:t>الوظائف الحيوية لأعضاء الجسم</a:t>
          </a:r>
          <a:endParaRPr lang="ar-SA" sz="2800" b="1" dirty="0">
            <a:solidFill>
              <a:schemeClr val="tx1"/>
            </a:solidFill>
            <a:latin typeface="Simplified Arabic" panose="02020603050405020304" pitchFamily="18" charset="-78"/>
            <a:cs typeface="Simplified Arabic" panose="02020603050405020304" pitchFamily="18" charset="-78"/>
          </a:endParaRPr>
        </a:p>
      </dgm:t>
    </dgm:pt>
    <dgm:pt modelId="{63DAF633-DEC6-4FE9-8977-F939D91639EB}" type="parTrans" cxnId="{CAE4A0FD-5CE5-4AF4-A7B0-9C755BCEF993}">
      <dgm:prSet/>
      <dgm:spPr/>
      <dgm:t>
        <a:bodyPr/>
        <a:lstStyle/>
        <a:p>
          <a:pPr rtl="1"/>
          <a:endParaRPr lang="ar-SA" sz="2800" b="1">
            <a:solidFill>
              <a:schemeClr val="tx1"/>
            </a:solidFill>
            <a:latin typeface="Simplified Arabic" panose="02020603050405020304" pitchFamily="18" charset="-78"/>
            <a:cs typeface="Simplified Arabic" panose="02020603050405020304" pitchFamily="18" charset="-78"/>
          </a:endParaRPr>
        </a:p>
      </dgm:t>
    </dgm:pt>
    <dgm:pt modelId="{188FB4DF-744A-46C2-B902-0D7F6609F851}" type="sibTrans" cxnId="{CAE4A0FD-5CE5-4AF4-A7B0-9C755BCEF993}">
      <dgm:prSet/>
      <dgm:spPr/>
      <dgm:t>
        <a:bodyPr/>
        <a:lstStyle/>
        <a:p>
          <a:pPr rtl="1"/>
          <a:endParaRPr lang="ar-SA" sz="2800" b="1">
            <a:solidFill>
              <a:schemeClr val="tx1"/>
            </a:solidFill>
            <a:latin typeface="Simplified Arabic" panose="02020603050405020304" pitchFamily="18" charset="-78"/>
            <a:cs typeface="Simplified Arabic" panose="02020603050405020304" pitchFamily="18" charset="-78"/>
          </a:endParaRPr>
        </a:p>
      </dgm:t>
    </dgm:pt>
    <dgm:pt modelId="{D01EEE93-F3F8-4B22-B623-F04F12989D57}" type="pres">
      <dgm:prSet presAssocID="{BE491122-E420-41A1-9EAC-8B7D5D48B213}" presName="linear" presStyleCnt="0">
        <dgm:presLayoutVars>
          <dgm:dir val="rev"/>
          <dgm:animLvl val="lvl"/>
          <dgm:resizeHandles val="exact"/>
        </dgm:presLayoutVars>
      </dgm:prSet>
      <dgm:spPr/>
    </dgm:pt>
    <dgm:pt modelId="{894EB701-6E1C-4054-B9C4-CDDC9837AFDE}" type="pres">
      <dgm:prSet presAssocID="{EB4CE2AA-97B1-4A01-938F-CD02C4051BA7}" presName="parentLin" presStyleCnt="0"/>
      <dgm:spPr/>
    </dgm:pt>
    <dgm:pt modelId="{17C2DABB-DEF8-4A4D-9C83-5C5071C191FB}" type="pres">
      <dgm:prSet presAssocID="{EB4CE2AA-97B1-4A01-938F-CD02C4051BA7}" presName="parentLeftMargin" presStyleLbl="node1" presStyleIdx="0" presStyleCnt="3"/>
      <dgm:spPr/>
    </dgm:pt>
    <dgm:pt modelId="{E627116E-DE25-4C15-A54E-28F61F10C46F}" type="pres">
      <dgm:prSet presAssocID="{EB4CE2AA-97B1-4A01-938F-CD02C4051BA7}" presName="parentText" presStyleLbl="node1" presStyleIdx="0" presStyleCnt="3">
        <dgm:presLayoutVars>
          <dgm:chMax val="0"/>
          <dgm:bulletEnabled val="1"/>
        </dgm:presLayoutVars>
      </dgm:prSet>
      <dgm:spPr/>
      <dgm:t>
        <a:bodyPr/>
        <a:lstStyle/>
        <a:p>
          <a:pPr rtl="1"/>
          <a:endParaRPr lang="ar-SA"/>
        </a:p>
      </dgm:t>
    </dgm:pt>
    <dgm:pt modelId="{509886B7-4221-4D34-9C0C-0094DF0204F2}" type="pres">
      <dgm:prSet presAssocID="{EB4CE2AA-97B1-4A01-938F-CD02C4051BA7}" presName="negativeSpace" presStyleCnt="0"/>
      <dgm:spPr/>
    </dgm:pt>
    <dgm:pt modelId="{E47581D9-F467-4D30-A6C8-895DA5F99E71}" type="pres">
      <dgm:prSet presAssocID="{EB4CE2AA-97B1-4A01-938F-CD02C4051BA7}" presName="childText" presStyleLbl="conFgAcc1" presStyleIdx="0" presStyleCnt="3">
        <dgm:presLayoutVars>
          <dgm:bulletEnabled val="1"/>
        </dgm:presLayoutVars>
      </dgm:prSet>
      <dgm:spPr/>
    </dgm:pt>
    <dgm:pt modelId="{C15312A5-F30D-4F66-A9C1-1EFA30217A3E}" type="pres">
      <dgm:prSet presAssocID="{99F76E58-3DA0-405C-B9F0-74A4784524CC}" presName="spaceBetweenRectangles" presStyleCnt="0"/>
      <dgm:spPr/>
    </dgm:pt>
    <dgm:pt modelId="{AC8A5FF5-AB85-474F-A1E9-CF567EC5D442}" type="pres">
      <dgm:prSet presAssocID="{D036E4E2-EC3A-4397-8F71-DE2FDDE4B5A9}" presName="parentLin" presStyleCnt="0"/>
      <dgm:spPr/>
    </dgm:pt>
    <dgm:pt modelId="{68D512CB-DB12-4AA7-999C-5865697278D2}" type="pres">
      <dgm:prSet presAssocID="{D036E4E2-EC3A-4397-8F71-DE2FDDE4B5A9}" presName="parentLeftMargin" presStyleLbl="node1" presStyleIdx="0" presStyleCnt="3"/>
      <dgm:spPr/>
    </dgm:pt>
    <dgm:pt modelId="{2324F92B-427B-4EB5-B638-E9B04E916283}" type="pres">
      <dgm:prSet presAssocID="{D036E4E2-EC3A-4397-8F71-DE2FDDE4B5A9}" presName="parentText" presStyleLbl="node1" presStyleIdx="1" presStyleCnt="3">
        <dgm:presLayoutVars>
          <dgm:chMax val="0"/>
          <dgm:bulletEnabled val="1"/>
        </dgm:presLayoutVars>
      </dgm:prSet>
      <dgm:spPr/>
      <dgm:t>
        <a:bodyPr/>
        <a:lstStyle/>
        <a:p>
          <a:pPr rtl="1"/>
          <a:endParaRPr lang="ar-SA"/>
        </a:p>
      </dgm:t>
    </dgm:pt>
    <dgm:pt modelId="{43FEBCC8-023B-4DB8-8A69-A7185CBDDC11}" type="pres">
      <dgm:prSet presAssocID="{D036E4E2-EC3A-4397-8F71-DE2FDDE4B5A9}" presName="negativeSpace" presStyleCnt="0"/>
      <dgm:spPr/>
    </dgm:pt>
    <dgm:pt modelId="{E4B87C15-7249-4D4F-9E9F-7BD22A181101}" type="pres">
      <dgm:prSet presAssocID="{D036E4E2-EC3A-4397-8F71-DE2FDDE4B5A9}" presName="childText" presStyleLbl="conFgAcc1" presStyleIdx="1" presStyleCnt="3">
        <dgm:presLayoutVars>
          <dgm:bulletEnabled val="1"/>
        </dgm:presLayoutVars>
      </dgm:prSet>
      <dgm:spPr/>
    </dgm:pt>
    <dgm:pt modelId="{B1FE2441-79E1-4CE6-A7E1-0D9617C188A5}" type="pres">
      <dgm:prSet presAssocID="{007ECC88-ACEF-4DE0-AB8E-CF26CAEF397B}" presName="spaceBetweenRectangles" presStyleCnt="0"/>
      <dgm:spPr/>
    </dgm:pt>
    <dgm:pt modelId="{D213BC8C-6BDF-46BA-B2E9-B3FBC150E4E6}" type="pres">
      <dgm:prSet presAssocID="{73B24934-285C-4B22-940F-2D39369FC2C6}" presName="parentLin" presStyleCnt="0"/>
      <dgm:spPr/>
    </dgm:pt>
    <dgm:pt modelId="{CFD73097-C631-4E1C-8EAE-BDE6029801CA}" type="pres">
      <dgm:prSet presAssocID="{73B24934-285C-4B22-940F-2D39369FC2C6}" presName="parentLeftMargin" presStyleLbl="node1" presStyleIdx="1" presStyleCnt="3"/>
      <dgm:spPr/>
    </dgm:pt>
    <dgm:pt modelId="{E1714F09-7925-42FC-B356-C4AD05F7A41B}" type="pres">
      <dgm:prSet presAssocID="{73B24934-285C-4B22-940F-2D39369FC2C6}" presName="parentText" presStyleLbl="node1" presStyleIdx="2" presStyleCnt="3">
        <dgm:presLayoutVars>
          <dgm:chMax val="0"/>
          <dgm:bulletEnabled val="1"/>
        </dgm:presLayoutVars>
      </dgm:prSet>
      <dgm:spPr/>
    </dgm:pt>
    <dgm:pt modelId="{021C0FAB-9C92-4AD1-808A-0F43B1762B89}" type="pres">
      <dgm:prSet presAssocID="{73B24934-285C-4B22-940F-2D39369FC2C6}" presName="negativeSpace" presStyleCnt="0"/>
      <dgm:spPr/>
    </dgm:pt>
    <dgm:pt modelId="{89470B4A-3566-498E-B2C2-2B65C0199CE8}" type="pres">
      <dgm:prSet presAssocID="{73B24934-285C-4B22-940F-2D39369FC2C6}" presName="childText" presStyleLbl="conFgAcc1" presStyleIdx="2" presStyleCnt="3">
        <dgm:presLayoutVars>
          <dgm:bulletEnabled val="1"/>
        </dgm:presLayoutVars>
      </dgm:prSet>
      <dgm:spPr/>
    </dgm:pt>
  </dgm:ptLst>
  <dgm:cxnLst>
    <dgm:cxn modelId="{BD191A84-9069-4FDE-8579-AD31BC97FA20}" srcId="{BE491122-E420-41A1-9EAC-8B7D5D48B213}" destId="{D036E4E2-EC3A-4397-8F71-DE2FDDE4B5A9}" srcOrd="1" destOrd="0" parTransId="{0BD6D5DF-2BCB-4960-B097-1982BBE5EB34}" sibTransId="{007ECC88-ACEF-4DE0-AB8E-CF26CAEF397B}"/>
    <dgm:cxn modelId="{CAE4A0FD-5CE5-4AF4-A7B0-9C755BCEF993}" srcId="{BE491122-E420-41A1-9EAC-8B7D5D48B213}" destId="{73B24934-285C-4B22-940F-2D39369FC2C6}" srcOrd="2" destOrd="0" parTransId="{63DAF633-DEC6-4FE9-8977-F939D91639EB}" sibTransId="{188FB4DF-744A-46C2-B902-0D7F6609F851}"/>
    <dgm:cxn modelId="{D03434EB-E124-4B9B-BFD7-1D363263C10C}" srcId="{BE491122-E420-41A1-9EAC-8B7D5D48B213}" destId="{EB4CE2AA-97B1-4A01-938F-CD02C4051BA7}" srcOrd="0" destOrd="0" parTransId="{BC2327F1-8E97-4F43-B96D-9C2754848933}" sibTransId="{99F76E58-3DA0-405C-B9F0-74A4784524CC}"/>
    <dgm:cxn modelId="{C630AD7E-8998-4F7B-B881-084F84F40DDE}" type="presOf" srcId="{D036E4E2-EC3A-4397-8F71-DE2FDDE4B5A9}" destId="{2324F92B-427B-4EB5-B638-E9B04E916283}" srcOrd="1" destOrd="0" presId="urn:microsoft.com/office/officeart/2005/8/layout/list1"/>
    <dgm:cxn modelId="{2E86AA41-491A-4758-A200-D1E754045BD7}" type="presOf" srcId="{73B24934-285C-4B22-940F-2D39369FC2C6}" destId="{CFD73097-C631-4E1C-8EAE-BDE6029801CA}" srcOrd="0" destOrd="0" presId="urn:microsoft.com/office/officeart/2005/8/layout/list1"/>
    <dgm:cxn modelId="{079326D5-8E13-4933-A5DA-651BDC0516E4}" type="presOf" srcId="{73B24934-285C-4B22-940F-2D39369FC2C6}" destId="{E1714F09-7925-42FC-B356-C4AD05F7A41B}" srcOrd="1" destOrd="0" presId="urn:microsoft.com/office/officeart/2005/8/layout/list1"/>
    <dgm:cxn modelId="{B4E9B803-B8DB-4705-94AB-80021695D257}" type="presOf" srcId="{BE491122-E420-41A1-9EAC-8B7D5D48B213}" destId="{D01EEE93-F3F8-4B22-B623-F04F12989D57}" srcOrd="0" destOrd="0" presId="urn:microsoft.com/office/officeart/2005/8/layout/list1"/>
    <dgm:cxn modelId="{9D5D9BC1-2B2B-45FD-A18B-060E1579239E}" type="presOf" srcId="{EB4CE2AA-97B1-4A01-938F-CD02C4051BA7}" destId="{17C2DABB-DEF8-4A4D-9C83-5C5071C191FB}" srcOrd="0" destOrd="0" presId="urn:microsoft.com/office/officeart/2005/8/layout/list1"/>
    <dgm:cxn modelId="{58192745-7968-4516-98BD-48F3193DD112}" type="presOf" srcId="{EB4CE2AA-97B1-4A01-938F-CD02C4051BA7}" destId="{E627116E-DE25-4C15-A54E-28F61F10C46F}" srcOrd="1" destOrd="0" presId="urn:microsoft.com/office/officeart/2005/8/layout/list1"/>
    <dgm:cxn modelId="{CD96D85C-4C14-49C1-9962-9F95FEC2DBBD}" type="presOf" srcId="{D036E4E2-EC3A-4397-8F71-DE2FDDE4B5A9}" destId="{68D512CB-DB12-4AA7-999C-5865697278D2}" srcOrd="0" destOrd="0" presId="urn:microsoft.com/office/officeart/2005/8/layout/list1"/>
    <dgm:cxn modelId="{5B0FCA6F-8C1C-4FE6-9787-F0F881194C37}" type="presParOf" srcId="{D01EEE93-F3F8-4B22-B623-F04F12989D57}" destId="{894EB701-6E1C-4054-B9C4-CDDC9837AFDE}" srcOrd="0" destOrd="0" presId="urn:microsoft.com/office/officeart/2005/8/layout/list1"/>
    <dgm:cxn modelId="{AFEEB835-C60B-48EC-B0FF-AF52E57E0B13}" type="presParOf" srcId="{894EB701-6E1C-4054-B9C4-CDDC9837AFDE}" destId="{17C2DABB-DEF8-4A4D-9C83-5C5071C191FB}" srcOrd="0" destOrd="0" presId="urn:microsoft.com/office/officeart/2005/8/layout/list1"/>
    <dgm:cxn modelId="{8C9A75DC-BC21-4710-9974-08B290237BD2}" type="presParOf" srcId="{894EB701-6E1C-4054-B9C4-CDDC9837AFDE}" destId="{E627116E-DE25-4C15-A54E-28F61F10C46F}" srcOrd="1" destOrd="0" presId="urn:microsoft.com/office/officeart/2005/8/layout/list1"/>
    <dgm:cxn modelId="{A2E3E99F-D162-4CEB-9A6E-B78BF7DD470C}" type="presParOf" srcId="{D01EEE93-F3F8-4B22-B623-F04F12989D57}" destId="{509886B7-4221-4D34-9C0C-0094DF0204F2}" srcOrd="1" destOrd="0" presId="urn:microsoft.com/office/officeart/2005/8/layout/list1"/>
    <dgm:cxn modelId="{64355839-5860-45BF-8C16-2A5C0CE707EE}" type="presParOf" srcId="{D01EEE93-F3F8-4B22-B623-F04F12989D57}" destId="{E47581D9-F467-4D30-A6C8-895DA5F99E71}" srcOrd="2" destOrd="0" presId="urn:microsoft.com/office/officeart/2005/8/layout/list1"/>
    <dgm:cxn modelId="{F5995847-652C-4329-B2EB-73998E9EE6AC}" type="presParOf" srcId="{D01EEE93-F3F8-4B22-B623-F04F12989D57}" destId="{C15312A5-F30D-4F66-A9C1-1EFA30217A3E}" srcOrd="3" destOrd="0" presId="urn:microsoft.com/office/officeart/2005/8/layout/list1"/>
    <dgm:cxn modelId="{A4540A4A-8426-4494-8709-021F6F65D91E}" type="presParOf" srcId="{D01EEE93-F3F8-4B22-B623-F04F12989D57}" destId="{AC8A5FF5-AB85-474F-A1E9-CF567EC5D442}" srcOrd="4" destOrd="0" presId="urn:microsoft.com/office/officeart/2005/8/layout/list1"/>
    <dgm:cxn modelId="{324D1D65-2E3B-4BFE-9D1A-97E317D34CA1}" type="presParOf" srcId="{AC8A5FF5-AB85-474F-A1E9-CF567EC5D442}" destId="{68D512CB-DB12-4AA7-999C-5865697278D2}" srcOrd="0" destOrd="0" presId="urn:microsoft.com/office/officeart/2005/8/layout/list1"/>
    <dgm:cxn modelId="{245ECA29-BB0D-4B36-93E2-A5C33D7C4744}" type="presParOf" srcId="{AC8A5FF5-AB85-474F-A1E9-CF567EC5D442}" destId="{2324F92B-427B-4EB5-B638-E9B04E916283}" srcOrd="1" destOrd="0" presId="urn:microsoft.com/office/officeart/2005/8/layout/list1"/>
    <dgm:cxn modelId="{71DB118E-045F-44A9-BC8D-872E3C7479E7}" type="presParOf" srcId="{D01EEE93-F3F8-4B22-B623-F04F12989D57}" destId="{43FEBCC8-023B-4DB8-8A69-A7185CBDDC11}" srcOrd="5" destOrd="0" presId="urn:microsoft.com/office/officeart/2005/8/layout/list1"/>
    <dgm:cxn modelId="{56667BB7-4DF9-48ED-A99A-3AAD5083AF82}" type="presParOf" srcId="{D01EEE93-F3F8-4B22-B623-F04F12989D57}" destId="{E4B87C15-7249-4D4F-9E9F-7BD22A181101}" srcOrd="6" destOrd="0" presId="urn:microsoft.com/office/officeart/2005/8/layout/list1"/>
    <dgm:cxn modelId="{0846B035-DD49-4091-9E4E-E79D8AEB1380}" type="presParOf" srcId="{D01EEE93-F3F8-4B22-B623-F04F12989D57}" destId="{B1FE2441-79E1-4CE6-A7E1-0D9617C188A5}" srcOrd="7" destOrd="0" presId="urn:microsoft.com/office/officeart/2005/8/layout/list1"/>
    <dgm:cxn modelId="{82848EDB-2551-429B-AF2C-1895F47B8235}" type="presParOf" srcId="{D01EEE93-F3F8-4B22-B623-F04F12989D57}" destId="{D213BC8C-6BDF-46BA-B2E9-B3FBC150E4E6}" srcOrd="8" destOrd="0" presId="urn:microsoft.com/office/officeart/2005/8/layout/list1"/>
    <dgm:cxn modelId="{5D0916E0-E842-4DAE-82EA-1553D5EA433E}" type="presParOf" srcId="{D213BC8C-6BDF-46BA-B2E9-B3FBC150E4E6}" destId="{CFD73097-C631-4E1C-8EAE-BDE6029801CA}" srcOrd="0" destOrd="0" presId="urn:microsoft.com/office/officeart/2005/8/layout/list1"/>
    <dgm:cxn modelId="{88EC613C-D8E7-4593-9168-20F73ECC2766}" type="presParOf" srcId="{D213BC8C-6BDF-46BA-B2E9-B3FBC150E4E6}" destId="{E1714F09-7925-42FC-B356-C4AD05F7A41B}" srcOrd="1" destOrd="0" presId="urn:microsoft.com/office/officeart/2005/8/layout/list1"/>
    <dgm:cxn modelId="{18075B6D-D86A-460C-8064-EB4C90FAAFC7}" type="presParOf" srcId="{D01EEE93-F3F8-4B22-B623-F04F12989D57}" destId="{021C0FAB-9C92-4AD1-808A-0F43B1762B89}" srcOrd="9" destOrd="0" presId="urn:microsoft.com/office/officeart/2005/8/layout/list1"/>
    <dgm:cxn modelId="{BEA8D6C0-55A9-42EA-B4E7-8E6C3528BEE0}" type="presParOf" srcId="{D01EEE93-F3F8-4B22-B623-F04F12989D57}" destId="{89470B4A-3566-498E-B2C2-2B65C0199CE8}"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866E0B-B7B5-4E6F-80B4-D2E2BB29A7D1}">
      <dsp:nvSpPr>
        <dsp:cNvPr id="0" name=""/>
        <dsp:cNvSpPr/>
      </dsp:nvSpPr>
      <dsp:spPr>
        <a:xfrm>
          <a:off x="3414178" y="534961"/>
          <a:ext cx="3582576" cy="3582576"/>
        </a:xfrm>
        <a:prstGeom prst="blockArc">
          <a:avLst>
            <a:gd name="adj1" fmla="val 8922207"/>
            <a:gd name="adj2" fmla="val 16304994"/>
            <a:gd name="adj3" fmla="val 4637"/>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93D0801-D2C5-4859-A2CA-49A91E85C3E3}">
      <dsp:nvSpPr>
        <dsp:cNvPr id="0" name=""/>
        <dsp:cNvSpPr/>
      </dsp:nvSpPr>
      <dsp:spPr>
        <a:xfrm>
          <a:off x="3445865" y="589257"/>
          <a:ext cx="3582576" cy="3582576"/>
        </a:xfrm>
        <a:prstGeom prst="blockArc">
          <a:avLst>
            <a:gd name="adj1" fmla="val 1642960"/>
            <a:gd name="adj2" fmla="val 9045725"/>
            <a:gd name="adj3" fmla="val 4637"/>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67A11B0-182A-454D-B317-FE969036CAB5}">
      <dsp:nvSpPr>
        <dsp:cNvPr id="0" name=""/>
        <dsp:cNvSpPr/>
      </dsp:nvSpPr>
      <dsp:spPr>
        <a:xfrm>
          <a:off x="3474763" y="535762"/>
          <a:ext cx="3582576" cy="3582576"/>
        </a:xfrm>
        <a:prstGeom prst="blockArc">
          <a:avLst>
            <a:gd name="adj1" fmla="val 16185948"/>
            <a:gd name="adj2" fmla="val 1762421"/>
            <a:gd name="adj3" fmla="val 4637"/>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1ECB1C2-DDD5-487D-B7A8-9556B3E4C385}">
      <dsp:nvSpPr>
        <dsp:cNvPr id="0" name=""/>
        <dsp:cNvSpPr/>
      </dsp:nvSpPr>
      <dsp:spPr>
        <a:xfrm>
          <a:off x="4434800" y="1502967"/>
          <a:ext cx="1648197" cy="164819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r>
            <a:rPr lang="ar-SA" sz="2800" b="1" kern="1200" cap="none" spc="0" dirty="0" smtClean="0">
              <a:ln w="0"/>
              <a:solidFill>
                <a:schemeClr val="tx1"/>
              </a:solidFill>
              <a:effectLst>
                <a:outerShdw blurRad="38100" dist="19050" dir="2700000" algn="tl" rotWithShape="0">
                  <a:schemeClr val="dk1">
                    <a:alpha val="40000"/>
                  </a:schemeClr>
                </a:outerShdw>
              </a:effectLst>
            </a:rPr>
            <a:t>تغيرات</a:t>
          </a:r>
          <a:endParaRPr lang="ar-SA" sz="2800" b="1" kern="1200" cap="none" spc="0" dirty="0">
            <a:ln w="0"/>
            <a:solidFill>
              <a:schemeClr val="tx1"/>
            </a:solidFill>
            <a:effectLst>
              <a:outerShdw blurRad="38100" dist="19050" dir="2700000" algn="tl" rotWithShape="0">
                <a:schemeClr val="dk1">
                  <a:alpha val="40000"/>
                </a:schemeClr>
              </a:outerShdw>
            </a:effectLst>
          </a:endParaRPr>
        </a:p>
      </dsp:txBody>
      <dsp:txXfrm>
        <a:off x="4676173" y="1744340"/>
        <a:ext cx="1165451" cy="1165451"/>
      </dsp:txXfrm>
    </dsp:sp>
    <dsp:sp modelId="{3360E695-C426-4F65-980C-A6B16E34A788}">
      <dsp:nvSpPr>
        <dsp:cNvPr id="0" name=""/>
        <dsp:cNvSpPr/>
      </dsp:nvSpPr>
      <dsp:spPr>
        <a:xfrm>
          <a:off x="4265813" y="443"/>
          <a:ext cx="1986171" cy="1153737"/>
        </a:xfrm>
        <a:prstGeom prst="bevel">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b="1" kern="1200" cap="none" spc="0" dirty="0" smtClean="0">
              <a:ln w="0"/>
              <a:solidFill>
                <a:schemeClr val="tx1"/>
              </a:solidFill>
              <a:effectLst>
                <a:outerShdw blurRad="38100" dist="19050" dir="2700000" algn="tl" rotWithShape="0">
                  <a:schemeClr val="dk1">
                    <a:alpha val="40000"/>
                  </a:schemeClr>
                </a:outerShdw>
              </a:effectLst>
            </a:rPr>
            <a:t>بيولوجية</a:t>
          </a:r>
          <a:endParaRPr lang="ar-SA" sz="2400" b="1" kern="1200" cap="none" spc="0" dirty="0">
            <a:ln w="0"/>
            <a:solidFill>
              <a:schemeClr val="tx1"/>
            </a:solidFill>
            <a:effectLst>
              <a:outerShdw blurRad="38100" dist="19050" dir="2700000" algn="tl" rotWithShape="0">
                <a:schemeClr val="dk1">
                  <a:alpha val="40000"/>
                </a:schemeClr>
              </a:outerShdw>
            </a:effectLst>
          </a:endParaRPr>
        </a:p>
      </dsp:txBody>
      <dsp:txXfrm>
        <a:off x="4410030" y="144660"/>
        <a:ext cx="1697737" cy="865303"/>
      </dsp:txXfrm>
    </dsp:sp>
    <dsp:sp modelId="{D6269E63-455C-4122-87B0-8434490FB180}">
      <dsp:nvSpPr>
        <dsp:cNvPr id="0" name=""/>
        <dsp:cNvSpPr/>
      </dsp:nvSpPr>
      <dsp:spPr>
        <a:xfrm>
          <a:off x="5940561" y="2608442"/>
          <a:ext cx="1700586" cy="1153737"/>
        </a:xfrm>
        <a:prstGeom prst="bevel">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b="1" kern="1200" cap="none" spc="0" dirty="0" smtClean="0">
              <a:ln w="0"/>
              <a:solidFill>
                <a:schemeClr val="tx1"/>
              </a:solidFill>
              <a:effectLst>
                <a:outerShdw blurRad="38100" dist="19050" dir="2700000" algn="tl" rotWithShape="0">
                  <a:schemeClr val="dk1">
                    <a:alpha val="40000"/>
                  </a:schemeClr>
                </a:outerShdw>
              </a:effectLst>
            </a:rPr>
            <a:t>سيكولوجية</a:t>
          </a:r>
          <a:endParaRPr lang="ar-SA" sz="2400" b="1" kern="1200" cap="none" spc="0" dirty="0">
            <a:ln w="0"/>
            <a:solidFill>
              <a:schemeClr val="tx1"/>
            </a:solidFill>
            <a:effectLst>
              <a:outerShdw blurRad="38100" dist="19050" dir="2700000" algn="tl" rotWithShape="0">
                <a:schemeClr val="dk1">
                  <a:alpha val="40000"/>
                </a:schemeClr>
              </a:outerShdw>
            </a:effectLst>
          </a:endParaRPr>
        </a:p>
      </dsp:txBody>
      <dsp:txXfrm>
        <a:off x="6084778" y="2752659"/>
        <a:ext cx="1412152" cy="865303"/>
      </dsp:txXfrm>
    </dsp:sp>
    <dsp:sp modelId="{43BC55A7-3963-42D2-A57F-B1DFE4C0EE4F}">
      <dsp:nvSpPr>
        <dsp:cNvPr id="0" name=""/>
        <dsp:cNvSpPr/>
      </dsp:nvSpPr>
      <dsp:spPr>
        <a:xfrm>
          <a:off x="2857828" y="2658321"/>
          <a:ext cx="1704982" cy="1153737"/>
        </a:xfrm>
        <a:prstGeom prst="bevel">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b="1" kern="1200" cap="none" spc="0" dirty="0" smtClean="0">
              <a:ln w="0"/>
              <a:solidFill>
                <a:schemeClr val="tx1"/>
              </a:solidFill>
              <a:effectLst>
                <a:outerShdw blurRad="38100" dist="19050" dir="2700000" algn="tl" rotWithShape="0">
                  <a:schemeClr val="dk1">
                    <a:alpha val="40000"/>
                  </a:schemeClr>
                </a:outerShdw>
              </a:effectLst>
            </a:rPr>
            <a:t>اجتماعية</a:t>
          </a:r>
          <a:endParaRPr lang="ar-SA" sz="2400" b="1" kern="1200" cap="none" spc="0" dirty="0">
            <a:ln w="0"/>
            <a:solidFill>
              <a:schemeClr val="tx1"/>
            </a:solidFill>
            <a:effectLst>
              <a:outerShdw blurRad="38100" dist="19050" dir="2700000" algn="tl" rotWithShape="0">
                <a:schemeClr val="dk1">
                  <a:alpha val="40000"/>
                </a:schemeClr>
              </a:outerShdw>
            </a:effectLst>
          </a:endParaRPr>
        </a:p>
      </dsp:txBody>
      <dsp:txXfrm>
        <a:off x="3002045" y="2802538"/>
        <a:ext cx="1416548" cy="8653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7581D9-F467-4D30-A6C8-895DA5F99E71}">
      <dsp:nvSpPr>
        <dsp:cNvPr id="0" name=""/>
        <dsp:cNvSpPr/>
      </dsp:nvSpPr>
      <dsp:spPr>
        <a:xfrm>
          <a:off x="0" y="504941"/>
          <a:ext cx="10550236" cy="8316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627116E-DE25-4C15-A54E-28F61F10C46F}">
      <dsp:nvSpPr>
        <dsp:cNvPr id="0" name=""/>
        <dsp:cNvSpPr/>
      </dsp:nvSpPr>
      <dsp:spPr>
        <a:xfrm>
          <a:off x="2637558" y="17861"/>
          <a:ext cx="7385165" cy="97416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142" tIns="0" rIns="279142" bIns="0" numCol="1" spcCol="1270" anchor="ctr" anchorCtr="0">
          <a:noAutofit/>
        </a:bodyPr>
        <a:lstStyle/>
        <a:p>
          <a:pPr lvl="0" algn="r" defTabSz="1244600" rtl="1">
            <a:lnSpc>
              <a:spcPct val="90000"/>
            </a:lnSpc>
            <a:spcBef>
              <a:spcPct val="0"/>
            </a:spcBef>
            <a:spcAft>
              <a:spcPct val="35000"/>
            </a:spcAft>
          </a:pPr>
          <a:r>
            <a:rPr lang="ar-SA" sz="2800" b="1" kern="1200" dirty="0" smtClean="0">
              <a:solidFill>
                <a:schemeClr val="tx1"/>
              </a:solidFill>
              <a:latin typeface="Simplified Arabic" panose="02020603050405020304" pitchFamily="18" charset="-78"/>
              <a:cs typeface="Simplified Arabic" panose="02020603050405020304" pitchFamily="18" charset="-78"/>
            </a:rPr>
            <a:t> الحواس</a:t>
          </a:r>
          <a:endParaRPr lang="ar-SA" sz="2800" b="1" kern="1200" dirty="0">
            <a:solidFill>
              <a:schemeClr val="tx1"/>
            </a:solidFill>
            <a:latin typeface="Simplified Arabic" panose="02020603050405020304" pitchFamily="18" charset="-78"/>
            <a:cs typeface="Simplified Arabic" panose="02020603050405020304" pitchFamily="18" charset="-78"/>
          </a:endParaRPr>
        </a:p>
      </dsp:txBody>
      <dsp:txXfrm>
        <a:off x="2685113" y="65416"/>
        <a:ext cx="7290055" cy="879050"/>
      </dsp:txXfrm>
    </dsp:sp>
    <dsp:sp modelId="{E4B87C15-7249-4D4F-9E9F-7BD22A181101}">
      <dsp:nvSpPr>
        <dsp:cNvPr id="0" name=""/>
        <dsp:cNvSpPr/>
      </dsp:nvSpPr>
      <dsp:spPr>
        <a:xfrm>
          <a:off x="0" y="2001821"/>
          <a:ext cx="10550236" cy="831600"/>
        </a:xfrm>
        <a:prstGeom prst="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324F92B-427B-4EB5-B638-E9B04E916283}">
      <dsp:nvSpPr>
        <dsp:cNvPr id="0" name=""/>
        <dsp:cNvSpPr/>
      </dsp:nvSpPr>
      <dsp:spPr>
        <a:xfrm>
          <a:off x="2637558" y="1514741"/>
          <a:ext cx="7385165" cy="97416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142" tIns="0" rIns="279142" bIns="0" numCol="1" spcCol="1270" anchor="ctr" anchorCtr="0">
          <a:noAutofit/>
        </a:bodyPr>
        <a:lstStyle/>
        <a:p>
          <a:pPr lvl="0" algn="r" defTabSz="1244600" rtl="1">
            <a:lnSpc>
              <a:spcPct val="90000"/>
            </a:lnSpc>
            <a:spcBef>
              <a:spcPct val="0"/>
            </a:spcBef>
            <a:spcAft>
              <a:spcPct val="35000"/>
            </a:spcAft>
          </a:pPr>
          <a:r>
            <a:rPr lang="ar-SA" sz="2800" b="1" kern="1200" dirty="0" smtClean="0">
              <a:solidFill>
                <a:schemeClr val="tx1"/>
              </a:solidFill>
              <a:latin typeface="Simplified Arabic" panose="02020603050405020304" pitchFamily="18" charset="-78"/>
              <a:cs typeface="Simplified Arabic" panose="02020603050405020304" pitchFamily="18" charset="-78"/>
            </a:rPr>
            <a:t>عملية الإدراك</a:t>
          </a:r>
          <a:endParaRPr lang="ar-SA" sz="2800" b="1" kern="1200" dirty="0">
            <a:solidFill>
              <a:schemeClr val="tx1"/>
            </a:solidFill>
            <a:latin typeface="Simplified Arabic" panose="02020603050405020304" pitchFamily="18" charset="-78"/>
            <a:cs typeface="Simplified Arabic" panose="02020603050405020304" pitchFamily="18" charset="-78"/>
          </a:endParaRPr>
        </a:p>
      </dsp:txBody>
      <dsp:txXfrm>
        <a:off x="2685113" y="1562296"/>
        <a:ext cx="7290055" cy="879050"/>
      </dsp:txXfrm>
    </dsp:sp>
    <dsp:sp modelId="{89470B4A-3566-498E-B2C2-2B65C0199CE8}">
      <dsp:nvSpPr>
        <dsp:cNvPr id="0" name=""/>
        <dsp:cNvSpPr/>
      </dsp:nvSpPr>
      <dsp:spPr>
        <a:xfrm>
          <a:off x="0" y="3498701"/>
          <a:ext cx="10550236" cy="8316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1714F09-7925-42FC-B356-C4AD05F7A41B}">
      <dsp:nvSpPr>
        <dsp:cNvPr id="0" name=""/>
        <dsp:cNvSpPr/>
      </dsp:nvSpPr>
      <dsp:spPr>
        <a:xfrm>
          <a:off x="2637558" y="3011621"/>
          <a:ext cx="7385165" cy="97416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142" tIns="0" rIns="279142" bIns="0" numCol="1" spcCol="1270" anchor="ctr" anchorCtr="0">
          <a:noAutofit/>
        </a:bodyPr>
        <a:lstStyle/>
        <a:p>
          <a:pPr lvl="0" algn="r" defTabSz="1244600" rtl="1">
            <a:lnSpc>
              <a:spcPct val="90000"/>
            </a:lnSpc>
            <a:spcBef>
              <a:spcPct val="0"/>
            </a:spcBef>
            <a:spcAft>
              <a:spcPct val="35000"/>
            </a:spcAft>
          </a:pPr>
          <a:r>
            <a:rPr lang="ar-SA" sz="2800" b="1" kern="1200" dirty="0" smtClean="0">
              <a:solidFill>
                <a:schemeClr val="tx1"/>
              </a:solidFill>
              <a:latin typeface="Simplified Arabic" panose="02020603050405020304" pitchFamily="18" charset="-78"/>
              <a:cs typeface="Simplified Arabic" panose="02020603050405020304" pitchFamily="18" charset="-78"/>
            </a:rPr>
            <a:t>الوظائف الحيوية لأعضاء الجسم</a:t>
          </a:r>
          <a:endParaRPr lang="ar-SA" sz="2800" b="1" kern="1200" dirty="0">
            <a:solidFill>
              <a:schemeClr val="tx1"/>
            </a:solidFill>
            <a:latin typeface="Simplified Arabic" panose="02020603050405020304" pitchFamily="18" charset="-78"/>
            <a:cs typeface="Simplified Arabic" panose="02020603050405020304" pitchFamily="18" charset="-78"/>
          </a:endParaRPr>
        </a:p>
      </dsp:txBody>
      <dsp:txXfrm>
        <a:off x="2685113" y="3059176"/>
        <a:ext cx="7290055" cy="879050"/>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BF234985-492B-4174-B062-132B18DE0D7D}" type="datetimeFigureOut">
              <a:rPr lang="ar-SA" smtClean="0">
                <a:solidFill>
                  <a:prstClr val="black">
                    <a:tint val="75000"/>
                  </a:prstClr>
                </a:solidFill>
              </a:rPr>
              <a:pPr/>
              <a:t>10/01/37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B0E6AFA8-7D58-45B9-96FF-15137825D2A0}"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161467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F234985-492B-4174-B062-132B18DE0D7D}" type="datetimeFigureOut">
              <a:rPr lang="ar-SA" smtClean="0">
                <a:solidFill>
                  <a:prstClr val="black">
                    <a:tint val="75000"/>
                  </a:prstClr>
                </a:solidFill>
              </a:rPr>
              <a:pPr/>
              <a:t>10/01/37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B0E6AFA8-7D58-45B9-96FF-15137825D2A0}"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174915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F234985-492B-4174-B062-132B18DE0D7D}" type="datetimeFigureOut">
              <a:rPr lang="ar-SA" smtClean="0">
                <a:solidFill>
                  <a:prstClr val="black">
                    <a:tint val="75000"/>
                  </a:prstClr>
                </a:solidFill>
              </a:rPr>
              <a:pPr/>
              <a:t>10/01/37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B0E6AFA8-7D58-45B9-96FF-15137825D2A0}"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239803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F234985-492B-4174-B062-132B18DE0D7D}" type="datetimeFigureOut">
              <a:rPr lang="ar-SA" smtClean="0">
                <a:solidFill>
                  <a:prstClr val="black">
                    <a:tint val="75000"/>
                  </a:prstClr>
                </a:solidFill>
              </a:rPr>
              <a:pPr/>
              <a:t>10/01/37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B0E6AFA8-7D58-45B9-96FF-15137825D2A0}"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8251480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BF234985-492B-4174-B062-132B18DE0D7D}" type="datetimeFigureOut">
              <a:rPr lang="ar-SA" smtClean="0">
                <a:solidFill>
                  <a:prstClr val="black">
                    <a:tint val="75000"/>
                  </a:prstClr>
                </a:solidFill>
              </a:rPr>
              <a:pPr/>
              <a:t>10/01/37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B0E6AFA8-7D58-45B9-96FF-15137825D2A0}"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670378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BF234985-492B-4174-B062-132B18DE0D7D}" type="datetimeFigureOut">
              <a:rPr lang="ar-SA" smtClean="0">
                <a:solidFill>
                  <a:prstClr val="black">
                    <a:tint val="75000"/>
                  </a:prstClr>
                </a:solidFill>
              </a:rPr>
              <a:pPr/>
              <a:t>10/01/37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B0E6AFA8-7D58-45B9-96FF-15137825D2A0}"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7937058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BF234985-492B-4174-B062-132B18DE0D7D}" type="datetimeFigureOut">
              <a:rPr lang="ar-SA" smtClean="0">
                <a:solidFill>
                  <a:prstClr val="black">
                    <a:tint val="75000"/>
                  </a:prstClr>
                </a:solidFill>
              </a:rPr>
              <a:pPr/>
              <a:t>10/01/37</a:t>
            </a:fld>
            <a:endParaRPr lang="ar-SA">
              <a:solidFill>
                <a:prstClr val="black">
                  <a:tint val="75000"/>
                </a:prstClr>
              </a:solidFill>
            </a:endParaRPr>
          </a:p>
        </p:txBody>
      </p:sp>
      <p:sp>
        <p:nvSpPr>
          <p:cNvPr id="8" name="عنصر نائب للتذييل 7"/>
          <p:cNvSpPr>
            <a:spLocks noGrp="1"/>
          </p:cNvSpPr>
          <p:nvPr>
            <p:ph type="ftr" sz="quarter" idx="11"/>
          </p:nvPr>
        </p:nvSpPr>
        <p:spPr/>
        <p:txBody>
          <a:bodyPr/>
          <a:lstStyle/>
          <a:p>
            <a:endParaRPr lang="ar-SA">
              <a:solidFill>
                <a:prstClr val="black">
                  <a:tint val="75000"/>
                </a:prstClr>
              </a:solidFill>
            </a:endParaRPr>
          </a:p>
        </p:txBody>
      </p:sp>
      <p:sp>
        <p:nvSpPr>
          <p:cNvPr id="9" name="عنصر نائب لرقم الشريحة 8"/>
          <p:cNvSpPr>
            <a:spLocks noGrp="1"/>
          </p:cNvSpPr>
          <p:nvPr>
            <p:ph type="sldNum" sz="quarter" idx="12"/>
          </p:nvPr>
        </p:nvSpPr>
        <p:spPr/>
        <p:txBody>
          <a:bodyPr/>
          <a:lstStyle/>
          <a:p>
            <a:fld id="{B0E6AFA8-7D58-45B9-96FF-15137825D2A0}"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342193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BF234985-492B-4174-B062-132B18DE0D7D}" type="datetimeFigureOut">
              <a:rPr lang="ar-SA" smtClean="0">
                <a:solidFill>
                  <a:prstClr val="black">
                    <a:tint val="75000"/>
                  </a:prstClr>
                </a:solidFill>
              </a:rPr>
              <a:pPr/>
              <a:t>10/01/37</a:t>
            </a:fld>
            <a:endParaRPr lang="ar-SA">
              <a:solidFill>
                <a:prstClr val="black">
                  <a:tint val="75000"/>
                </a:prstClr>
              </a:solidFill>
            </a:endParaRPr>
          </a:p>
        </p:txBody>
      </p:sp>
      <p:sp>
        <p:nvSpPr>
          <p:cNvPr id="4" name="عنصر نائب للتذييل 3"/>
          <p:cNvSpPr>
            <a:spLocks noGrp="1"/>
          </p:cNvSpPr>
          <p:nvPr>
            <p:ph type="ftr" sz="quarter" idx="11"/>
          </p:nvPr>
        </p:nvSpPr>
        <p:spPr/>
        <p:txBody>
          <a:bodyPr/>
          <a:lstStyle/>
          <a:p>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fld id="{B0E6AFA8-7D58-45B9-96FF-15137825D2A0}"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8604629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F234985-492B-4174-B062-132B18DE0D7D}" type="datetimeFigureOut">
              <a:rPr lang="ar-SA" smtClean="0">
                <a:solidFill>
                  <a:prstClr val="black">
                    <a:tint val="75000"/>
                  </a:prstClr>
                </a:solidFill>
              </a:rPr>
              <a:pPr/>
              <a:t>10/01/37</a:t>
            </a:fld>
            <a:endParaRPr lang="ar-SA">
              <a:solidFill>
                <a:prstClr val="black">
                  <a:tint val="75000"/>
                </a:prstClr>
              </a:solidFill>
            </a:endParaRPr>
          </a:p>
        </p:txBody>
      </p:sp>
      <p:sp>
        <p:nvSpPr>
          <p:cNvPr id="3" name="عنصر نائب للتذييل 2"/>
          <p:cNvSpPr>
            <a:spLocks noGrp="1"/>
          </p:cNvSpPr>
          <p:nvPr>
            <p:ph type="ftr" sz="quarter" idx="11"/>
          </p:nvPr>
        </p:nvSpPr>
        <p:spPr/>
        <p:txBody>
          <a:bodyPr/>
          <a:lstStyle/>
          <a:p>
            <a:endParaRPr lang="ar-SA">
              <a:solidFill>
                <a:prstClr val="black">
                  <a:tint val="75000"/>
                </a:prstClr>
              </a:solidFill>
            </a:endParaRPr>
          </a:p>
        </p:txBody>
      </p:sp>
      <p:sp>
        <p:nvSpPr>
          <p:cNvPr id="4" name="عنصر نائب لرقم الشريحة 3"/>
          <p:cNvSpPr>
            <a:spLocks noGrp="1"/>
          </p:cNvSpPr>
          <p:nvPr>
            <p:ph type="sldNum" sz="quarter" idx="12"/>
          </p:nvPr>
        </p:nvSpPr>
        <p:spPr/>
        <p:txBody>
          <a:bodyPr/>
          <a:lstStyle/>
          <a:p>
            <a:fld id="{B0E6AFA8-7D58-45B9-96FF-15137825D2A0}"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4643716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F234985-492B-4174-B062-132B18DE0D7D}" type="datetimeFigureOut">
              <a:rPr lang="ar-SA" smtClean="0">
                <a:solidFill>
                  <a:prstClr val="black">
                    <a:tint val="75000"/>
                  </a:prstClr>
                </a:solidFill>
              </a:rPr>
              <a:pPr/>
              <a:t>10/01/37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B0E6AFA8-7D58-45B9-96FF-15137825D2A0}"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4544429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F234985-492B-4174-B062-132B18DE0D7D}" type="datetimeFigureOut">
              <a:rPr lang="ar-SA" smtClean="0">
                <a:solidFill>
                  <a:prstClr val="black">
                    <a:tint val="75000"/>
                  </a:prstClr>
                </a:solidFill>
              </a:rPr>
              <a:pPr/>
              <a:t>10/01/37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B0E6AFA8-7D58-45B9-96FF-15137825D2A0}"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0650085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F234985-492B-4174-B062-132B18DE0D7D}" type="datetimeFigureOut">
              <a:rPr lang="ar-SA" smtClean="0">
                <a:solidFill>
                  <a:prstClr val="black">
                    <a:tint val="75000"/>
                  </a:prstClr>
                </a:solidFill>
              </a:rPr>
              <a:pPr/>
              <a:t>10/01/37</a:t>
            </a:fld>
            <a:endParaRPr lang="ar-SA">
              <a:solidFill>
                <a:prstClr val="black">
                  <a:tint val="75000"/>
                </a:prstClr>
              </a:solidFill>
            </a:endParaRPr>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0E6AFA8-7D58-45B9-96FF-15137825D2A0}"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15872319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9.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6.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a:bodyPr>
          <a:lstStyle/>
          <a:p>
            <a:pPr algn="ctr"/>
            <a:r>
              <a:rPr lang="ar-SA" sz="2800" b="1" dirty="0" smtClean="0"/>
              <a:t>التغيرات المصاحبة للمرحلة المتوسطة في العمر</a:t>
            </a:r>
            <a:endParaRPr lang="ar-SA" sz="2800" b="1" dirty="0"/>
          </a:p>
        </p:txBody>
      </p:sp>
      <p:pic>
        <p:nvPicPr>
          <p:cNvPr id="7" name="Picture 10" descr="TopicHealthPromotion"/>
          <p:cNvPicPr>
            <a:picLocks noGrp="1" noChangeAspect="1" noChangeArrowheads="1"/>
          </p:cNvPicPr>
          <p:nvPr>
            <p:ph type="pic" idx="1"/>
          </p:nvPr>
        </p:nvPicPr>
        <p:blipFill>
          <a:blip r:embed="rId3">
            <a:extLst>
              <a:ext uri="{28A0092B-C50C-407E-A947-70E740481C1C}">
                <a14:useLocalDpi xmlns:a14="http://schemas.microsoft.com/office/drawing/2010/main" val="0"/>
              </a:ext>
            </a:extLst>
          </a:blip>
          <a:srcRect l="6941" r="6941"/>
          <a:stretch>
            <a:fillRect/>
          </a:stretch>
        </p:blipFill>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14612612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latin typeface="Simplified Arabic" panose="02020603050405020304" pitchFamily="18" charset="-78"/>
                <a:cs typeface="Simplified Arabic" panose="02020603050405020304" pitchFamily="18" charset="-78"/>
              </a:rPr>
              <a:t>سمات</a:t>
            </a:r>
            <a:r>
              <a:rPr lang="ar-SA" b="1" dirty="0" smtClean="0"/>
              <a:t> وخصائص الشخصية المتوازنة</a:t>
            </a:r>
            <a:endParaRPr lang="ar-SA" b="1" dirty="0"/>
          </a:p>
        </p:txBody>
      </p:sp>
      <p:sp>
        <p:nvSpPr>
          <p:cNvPr id="3" name="عنصر نائب للمحتوى 2"/>
          <p:cNvSpPr>
            <a:spLocks noGrp="1"/>
          </p:cNvSpPr>
          <p:nvPr>
            <p:ph idx="1"/>
          </p:nvPr>
        </p:nvSpPr>
        <p:spPr/>
        <p:txBody>
          <a:bodyPr>
            <a:noAutofit/>
          </a:bodyPr>
          <a:lstStyle/>
          <a:p>
            <a:r>
              <a:rPr lang="ar-SA" sz="3200" dirty="0" smtClean="0">
                <a:latin typeface="Simplified Arabic" panose="02020603050405020304" pitchFamily="18" charset="-78"/>
                <a:cs typeface="Simplified Arabic" panose="02020603050405020304" pitchFamily="18" charset="-78"/>
              </a:rPr>
              <a:t>العصابية: وتمثل ابتعاد الفرد عن المعاناة من مشاعر سلبية مثل الغضب والحزن والخوف.</a:t>
            </a:r>
          </a:p>
          <a:p>
            <a:r>
              <a:rPr lang="ar-SA" sz="3200" dirty="0" smtClean="0">
                <a:latin typeface="Simplified Arabic" panose="02020603050405020304" pitchFamily="18" charset="-78"/>
                <a:cs typeface="Simplified Arabic" panose="02020603050405020304" pitchFamily="18" charset="-78"/>
              </a:rPr>
              <a:t>الانبساطية: النزعة للاهتمام بالمشاركة في أنشطة تعكس الشعور بالسعادة والانسجام ولا تتعلق بالذات.</a:t>
            </a:r>
          </a:p>
          <a:p>
            <a:r>
              <a:rPr lang="ar-SA" sz="3200" dirty="0" smtClean="0">
                <a:latin typeface="Simplified Arabic" panose="02020603050405020304" pitchFamily="18" charset="-78"/>
                <a:cs typeface="Simplified Arabic" panose="02020603050405020304" pitchFamily="18" charset="-78"/>
              </a:rPr>
              <a:t>الانفتاح على التجارب الجديدة: وتعكس الترحيب بكل جديد وتنمية الخيال وحب الاستطلاع.</a:t>
            </a:r>
          </a:p>
          <a:p>
            <a:r>
              <a:rPr lang="ar-SA" sz="3200" dirty="0" smtClean="0">
                <a:latin typeface="Simplified Arabic" panose="02020603050405020304" pitchFamily="18" charset="-78"/>
                <a:cs typeface="Simplified Arabic" panose="02020603050405020304" pitchFamily="18" charset="-78"/>
              </a:rPr>
              <a:t>التوافقية: درجة تعاطف الفرد مع الآخرين والتعاون.</a:t>
            </a:r>
          </a:p>
          <a:p>
            <a:r>
              <a:rPr lang="ar-SA" sz="3200" dirty="0" smtClean="0">
                <a:latin typeface="Simplified Arabic" panose="02020603050405020304" pitchFamily="18" charset="-78"/>
                <a:cs typeface="Simplified Arabic" panose="02020603050405020304" pitchFamily="18" charset="-78"/>
              </a:rPr>
              <a:t>التكيف مع مبادئ الضمير: انسجام الفرد مع مبادئه الأخلاقية واهتمامه بتنظيم حياته وفقاً لمعايير فلسفية ذات أبعاد إنسانية.</a:t>
            </a:r>
            <a:endParaRPr lang="ar-SA" sz="3200"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7057082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مظاهر</a:t>
            </a:r>
            <a:r>
              <a:rPr lang="ar-EG" b="1" dirty="0" smtClean="0"/>
              <a:t>التغيرات</a:t>
            </a:r>
            <a:r>
              <a:rPr lang="ar-SA" b="1" dirty="0" smtClean="0"/>
              <a:t> النفسية في الشخصية</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b="1" dirty="0" smtClean="0"/>
              <a:t>التمركز حول الذات.</a:t>
            </a:r>
            <a:endParaRPr lang="ar-SA" dirty="0" smtClean="0"/>
          </a:p>
          <a:p>
            <a:r>
              <a:rPr lang="ar-SA" b="1" dirty="0" smtClean="0"/>
              <a:t>عدم التحكم في الانفعالات.</a:t>
            </a:r>
            <a:endParaRPr lang="ar-SA" dirty="0" smtClean="0"/>
          </a:p>
          <a:p>
            <a:r>
              <a:rPr lang="ar-SA" b="1" dirty="0" smtClean="0"/>
              <a:t>العناد وصلابة الرأي.</a:t>
            </a:r>
            <a:endParaRPr lang="ar-SA" dirty="0" smtClean="0"/>
          </a:p>
          <a:p>
            <a:r>
              <a:rPr lang="ar-SA" b="1" dirty="0" smtClean="0"/>
              <a:t>الغضب السريع.</a:t>
            </a:r>
            <a:endParaRPr lang="ar-SA" dirty="0" smtClean="0"/>
          </a:p>
          <a:p>
            <a:r>
              <a:rPr lang="ar-SA" b="1" dirty="0" smtClean="0"/>
              <a:t>القابلية للاستهواء </a:t>
            </a:r>
            <a:endParaRPr lang="ar-SA" dirty="0" smtClean="0"/>
          </a:p>
          <a:p>
            <a:r>
              <a:rPr lang="ar-SA" b="1" dirty="0" smtClean="0"/>
              <a:t>الميل إلى السخرية من الأجيال الأخرى خاصة الأصغر سناً.</a:t>
            </a:r>
            <a:endParaRPr lang="ar-SA" dirty="0" smtClean="0"/>
          </a:p>
          <a:p>
            <a:r>
              <a:rPr lang="ar-SA" b="1" dirty="0" smtClean="0"/>
              <a:t>تمتاز انفعالهم بالاندفاع العاطفي. </a:t>
            </a:r>
            <a:endParaRPr lang="ar-SA" dirty="0" smtClean="0"/>
          </a:p>
          <a:p>
            <a:r>
              <a:rPr lang="ar-SA" b="1" dirty="0" smtClean="0"/>
              <a:t>القلق.</a:t>
            </a:r>
            <a:endParaRPr lang="ar-SA" dirty="0" smtClean="0"/>
          </a:p>
          <a:p>
            <a:r>
              <a:rPr lang="ar-SA" b="1" dirty="0" smtClean="0"/>
              <a:t>تتصف كثير من انفعالاتهم بالخمول وبلادة الحس.</a:t>
            </a:r>
            <a:endParaRPr lang="ar-SA" dirty="0" smtClean="0"/>
          </a:p>
          <a:p>
            <a:r>
              <a:rPr lang="ar-SA" b="1" dirty="0" smtClean="0"/>
              <a:t>إحساسهم بالاضطهاد، والفشل</a:t>
            </a:r>
            <a:endParaRPr lang="ar-SA" dirty="0"/>
          </a:p>
        </p:txBody>
      </p:sp>
    </p:spTree>
    <p:custDataLst>
      <p:tags r:id="rId1"/>
    </p:custDataLst>
    <p:extLst>
      <p:ext uri="{BB962C8B-B14F-4D97-AF65-F5344CB8AC3E}">
        <p14:creationId xmlns:p14="http://schemas.microsoft.com/office/powerpoint/2010/main" val="20269406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t>التغيرات </a:t>
            </a:r>
            <a:r>
              <a:rPr lang="ar-SA" b="1" dirty="0" smtClean="0"/>
              <a:t>الاجتماعية المصاحبة للمرحلة المتوسطة من العمر</a:t>
            </a:r>
            <a:endParaRPr lang="ar-SA" dirty="0"/>
          </a:p>
        </p:txBody>
      </p:sp>
      <p:sp>
        <p:nvSpPr>
          <p:cNvPr id="3" name="عنصر نائب للمحتوى 2"/>
          <p:cNvSpPr>
            <a:spLocks noGrp="1"/>
          </p:cNvSpPr>
          <p:nvPr>
            <p:ph idx="1"/>
          </p:nvPr>
        </p:nvSpPr>
        <p:spPr/>
        <p:txBody>
          <a:bodyPr>
            <a:normAutofit fontScale="92500"/>
          </a:bodyPr>
          <a:lstStyle/>
          <a:p>
            <a:r>
              <a:rPr lang="ar-SA" dirty="0" smtClean="0"/>
              <a:t>يرى بعض الباحثين أن إحساس كل فرد بهذه المرحلة يرتبط بخبرته الذاتية وقدراته وطبيعة عمله وأدائه. </a:t>
            </a:r>
          </a:p>
          <a:p>
            <a:r>
              <a:rPr lang="ar-SA" dirty="0" smtClean="0"/>
              <a:t>وهناك من يرى أن هذه المرحلة تحدث تغيرات عديدة ترتبط بمجموعة من الأبعاد منها:</a:t>
            </a:r>
          </a:p>
          <a:p>
            <a:r>
              <a:rPr lang="ar-SA" dirty="0" smtClean="0"/>
              <a:t> العلاقات الأسرية، ومتطلبات العمل </a:t>
            </a:r>
            <a:r>
              <a:rPr lang="ar-SA" dirty="0"/>
              <a:t>المستمرة. التغيرات السيكولوجية المصاحبة للتقدم في </a:t>
            </a:r>
            <a:r>
              <a:rPr lang="ar-SA" dirty="0" smtClean="0"/>
              <a:t>السن</a:t>
            </a:r>
          </a:p>
          <a:p>
            <a:r>
              <a:rPr lang="ar-SA" dirty="0" smtClean="0"/>
              <a:t> ووفقاً لنظرية الدور الاجتماعي فإن الفرد في هذه المرحلة ينشغل بتأدية واجبات ومهام حياتيه قد تؤدي إلى شعوره بالضغط والتوتر.</a:t>
            </a:r>
          </a:p>
          <a:p>
            <a:r>
              <a:rPr lang="ar-SA" dirty="0" smtClean="0"/>
              <a:t>ووفقاً للنظرية الاجتماعية النفسية للنمو فإن أريكسون يرى أن الصراع الاجتماعي النفسي يرتبط بالضغوط الناتجة عن ضرورة استمرارية الحياة وتراكم أعبائها، والفرد عندما يفشل في القيام بمهامه سوف ينغمس في الاهتمام بالذات ومراجعة الإنجازات الماضية نحو العمل والخدمات التي قدمها لأفراد الأسرة.</a:t>
            </a:r>
            <a:endParaRPr lang="ar-SA" dirty="0"/>
          </a:p>
        </p:txBody>
      </p:sp>
    </p:spTree>
    <p:extLst>
      <p:ext uri="{BB962C8B-B14F-4D97-AF65-F5344CB8AC3E}">
        <p14:creationId xmlns:p14="http://schemas.microsoft.com/office/powerpoint/2010/main" val="9468805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latin typeface="Simplified Arabic" panose="02020603050405020304" pitchFamily="18" charset="-78"/>
                <a:cs typeface="Simplified Arabic" panose="02020603050405020304" pitchFamily="18" charset="-78"/>
              </a:rPr>
              <a:t>مظاهر التغيرات </a:t>
            </a:r>
            <a:r>
              <a:rPr lang="ar-SA" b="1" dirty="0" smtClean="0">
                <a:latin typeface="Simplified Arabic" panose="02020603050405020304" pitchFamily="18" charset="-78"/>
                <a:cs typeface="Simplified Arabic" panose="02020603050405020304" pitchFamily="18" charset="-78"/>
              </a:rPr>
              <a:t>الاجتماعية</a:t>
            </a:r>
            <a:endParaRPr lang="ar-SA" b="1" dirty="0">
              <a:latin typeface="Simplified Arabic" panose="02020603050405020304" pitchFamily="18" charset="-78"/>
              <a:cs typeface="Simplified Arabic" panose="02020603050405020304" pitchFamily="18" charset="-78"/>
            </a:endParaRPr>
          </a:p>
        </p:txBody>
      </p:sp>
      <p:sp>
        <p:nvSpPr>
          <p:cNvPr id="3" name="عنصر نائب للمحتوى 2"/>
          <p:cNvSpPr>
            <a:spLocks noGrp="1"/>
          </p:cNvSpPr>
          <p:nvPr>
            <p:ph idx="1"/>
          </p:nvPr>
        </p:nvSpPr>
        <p:spPr/>
        <p:txBody>
          <a:bodyPr/>
          <a:lstStyle/>
          <a:p>
            <a:pPr>
              <a:lnSpc>
                <a:spcPct val="100000"/>
              </a:lnSpc>
            </a:pPr>
            <a:r>
              <a:rPr lang="ar-SA" dirty="0" smtClean="0">
                <a:latin typeface="Simplified Arabic" panose="02020603050405020304" pitchFamily="18" charset="-78"/>
                <a:cs typeface="Simplified Arabic" panose="02020603050405020304" pitchFamily="18" charset="-78"/>
              </a:rPr>
              <a:t>تصبح العلاقات الاجتماعية في هذه المرحلة ضيقة وتتأثر بمكانة الفرد الاجتماعية ومدى قوتها وضعفها. فيلاحظ مثلاً ضعف صلة المسن بشكل تدريجي بالمجالات الاجتماعية البعيدة عن دائرته الضيقة، فيصبح أنانياً، نرجسياً في حياته.</a:t>
            </a:r>
          </a:p>
          <a:p>
            <a:pPr>
              <a:lnSpc>
                <a:spcPct val="100000"/>
              </a:lnSpc>
            </a:pPr>
            <a:r>
              <a:rPr lang="ar-SA" dirty="0" smtClean="0">
                <a:latin typeface="Simplified Arabic" panose="02020603050405020304" pitchFamily="18" charset="-78"/>
                <a:cs typeface="Simplified Arabic" panose="02020603050405020304" pitchFamily="18" charset="-78"/>
              </a:rPr>
              <a:t>فالمعاناة من الوحدة ووقت الفراغ الطويل </a:t>
            </a:r>
            <a:r>
              <a:rPr lang="ar-SA" dirty="0" smtClean="0">
                <a:latin typeface="Simplified Arabic" panose="02020603050405020304" pitchFamily="18" charset="-78"/>
                <a:cs typeface="Simplified Arabic" panose="02020603050405020304" pitchFamily="18" charset="-78"/>
              </a:rPr>
              <a:t>والملل.</a:t>
            </a:r>
          </a:p>
          <a:p>
            <a:pPr>
              <a:lnSpc>
                <a:spcPct val="100000"/>
              </a:lnSpc>
            </a:pPr>
            <a:r>
              <a:rPr lang="ar-SA" dirty="0" smtClean="0">
                <a:latin typeface="Simplified Arabic" panose="02020603050405020304" pitchFamily="18" charset="-78"/>
                <a:cs typeface="Simplified Arabic" panose="02020603050405020304" pitchFamily="18" charset="-78"/>
              </a:rPr>
              <a:t>الشعور </a:t>
            </a:r>
            <a:r>
              <a:rPr lang="ar-SA" dirty="0" smtClean="0">
                <a:latin typeface="Simplified Arabic" panose="02020603050405020304" pitchFamily="18" charset="-78"/>
                <a:cs typeface="Simplified Arabic" panose="02020603050405020304" pitchFamily="18" charset="-78"/>
              </a:rPr>
              <a:t>بعدم الأهمية، والهروب من الواقع الاجتماعي إلى حياة من صنع </a:t>
            </a:r>
            <a:r>
              <a:rPr lang="ar-SA" dirty="0" smtClean="0">
                <a:latin typeface="Simplified Arabic" panose="02020603050405020304" pitchFamily="18" charset="-78"/>
                <a:cs typeface="Simplified Arabic" panose="02020603050405020304" pitchFamily="18" charset="-78"/>
              </a:rPr>
              <a:t>الخيال.</a:t>
            </a:r>
            <a:endParaRPr lang="ar-SA" dirty="0" smtClean="0">
              <a:latin typeface="Simplified Arabic" panose="02020603050405020304" pitchFamily="18" charset="-78"/>
              <a:cs typeface="Simplified Arabic" panose="02020603050405020304" pitchFamily="18" charset="-78"/>
            </a:endParaRPr>
          </a:p>
          <a:p>
            <a:pPr>
              <a:lnSpc>
                <a:spcPct val="100000"/>
              </a:lnSpc>
            </a:pPr>
            <a:r>
              <a:rPr lang="ar-QA" dirty="0">
                <a:latin typeface="Simplified Arabic" panose="02020603050405020304" pitchFamily="18" charset="-78"/>
                <a:cs typeface="Simplified Arabic" panose="02020603050405020304" pitchFamily="18" charset="-78"/>
              </a:rPr>
              <a:t>التمركز نحو الذات والاتجاهات الأنانية نتيجة للشعور بالقلق والتهديد وازدياد </a:t>
            </a:r>
            <a:r>
              <a:rPr lang="ar-QA" dirty="0" smtClean="0">
                <a:latin typeface="Simplified Arabic" panose="02020603050405020304" pitchFamily="18" charset="-78"/>
                <a:cs typeface="Simplified Arabic" panose="02020603050405020304" pitchFamily="18" charset="-78"/>
              </a:rPr>
              <a:t>المخاوف</a:t>
            </a:r>
            <a:r>
              <a:rPr lang="ar-SA" dirty="0" smtClean="0">
                <a:latin typeface="Simplified Arabic" panose="02020603050405020304" pitchFamily="18" charset="-78"/>
                <a:cs typeface="Simplified Arabic" panose="02020603050405020304" pitchFamily="18" charset="-78"/>
              </a:rPr>
              <a:t> </a:t>
            </a:r>
            <a:r>
              <a:rPr lang="ar-QA" dirty="0" smtClean="0">
                <a:latin typeface="Simplified Arabic" panose="02020603050405020304" pitchFamily="18" charset="-78"/>
                <a:cs typeface="Simplified Arabic" panose="02020603050405020304" pitchFamily="18" charset="-78"/>
              </a:rPr>
              <a:t>وضعف </a:t>
            </a:r>
            <a:r>
              <a:rPr lang="ar-QA" dirty="0">
                <a:latin typeface="Simplified Arabic" panose="02020603050405020304" pitchFamily="18" charset="-78"/>
                <a:cs typeface="Simplified Arabic" panose="02020603050405020304" pitchFamily="18" charset="-78"/>
              </a:rPr>
              <a:t>الثقة بالآخرين </a:t>
            </a:r>
            <a:r>
              <a:rPr lang="ar-QA" dirty="0" smtClean="0">
                <a:latin typeface="Simplified Arabic" panose="02020603050405020304" pitchFamily="18" charset="-78"/>
                <a:cs typeface="Simplified Arabic" panose="02020603050405020304" pitchFamily="18" charset="-78"/>
              </a:rPr>
              <a:t>والحياة</a:t>
            </a:r>
            <a:r>
              <a:rPr lang="ar-SA" dirty="0" smtClean="0">
                <a:latin typeface="Simplified Arabic" panose="02020603050405020304" pitchFamily="18" charset="-78"/>
                <a:cs typeface="Simplified Arabic" panose="02020603050405020304" pitchFamily="18" charset="-78"/>
              </a:rPr>
              <a:t>.</a:t>
            </a:r>
            <a:r>
              <a:rPr lang="ar-QA" dirty="0" smtClean="0">
                <a:latin typeface="Simplified Arabic" panose="02020603050405020304" pitchFamily="18" charset="-78"/>
                <a:cs typeface="Simplified Arabic" panose="02020603050405020304" pitchFamily="18" charset="-78"/>
              </a:rPr>
              <a:t> </a:t>
            </a:r>
            <a:endParaRPr lang="ar-SA" dirty="0" smtClean="0">
              <a:latin typeface="Simplified Arabic" panose="02020603050405020304" pitchFamily="18" charset="-78"/>
              <a:cs typeface="Simplified Arabic" panose="02020603050405020304" pitchFamily="18" charset="-78"/>
            </a:endParaRPr>
          </a:p>
          <a:p>
            <a:pPr>
              <a:lnSpc>
                <a:spcPct val="100000"/>
              </a:lnSpc>
            </a:pPr>
            <a:endParaRPr lang="ar-SA" dirty="0">
              <a:latin typeface="Simplified Arabic" panose="02020603050405020304" pitchFamily="18" charset="-78"/>
              <a:cs typeface="Simplified Arabic" panose="02020603050405020304" pitchFamily="18" charset="-78"/>
            </a:endParaRPr>
          </a:p>
        </p:txBody>
      </p:sp>
    </p:spTree>
    <p:custDataLst>
      <p:tags r:id="rId1"/>
    </p:custDataLst>
    <p:extLst>
      <p:ext uri="{BB962C8B-B14F-4D97-AF65-F5344CB8AC3E}">
        <p14:creationId xmlns:p14="http://schemas.microsoft.com/office/powerpoint/2010/main" val="33061923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واجب</a:t>
            </a:r>
            <a:endParaRPr lang="ar-SA" dirty="0"/>
          </a:p>
        </p:txBody>
      </p:sp>
      <p:sp>
        <p:nvSpPr>
          <p:cNvPr id="3" name="عنصر نائب للمحتوى 2"/>
          <p:cNvSpPr>
            <a:spLocks noGrp="1"/>
          </p:cNvSpPr>
          <p:nvPr>
            <p:ph idx="1"/>
          </p:nvPr>
        </p:nvSpPr>
        <p:spPr/>
        <p:txBody>
          <a:bodyPr/>
          <a:lstStyle/>
          <a:p>
            <a:r>
              <a:rPr lang="ar-SA" dirty="0" smtClean="0"/>
              <a:t>أقرئي الحالة في ص 244، ص 245 </a:t>
            </a:r>
            <a:r>
              <a:rPr lang="ar-SA" dirty="0" err="1" smtClean="0"/>
              <a:t>وأجيبي</a:t>
            </a:r>
            <a:r>
              <a:rPr lang="ar-SA" smtClean="0"/>
              <a:t> على </a:t>
            </a:r>
            <a:r>
              <a:rPr lang="ar-SA" dirty="0" smtClean="0"/>
              <a:t>التساؤلات المدرجة تحتها. </a:t>
            </a:r>
          </a:p>
          <a:p>
            <a:endParaRPr lang="ar-SA" dirty="0"/>
          </a:p>
        </p:txBody>
      </p:sp>
    </p:spTree>
    <p:extLst>
      <p:ext uri="{BB962C8B-B14F-4D97-AF65-F5344CB8AC3E}">
        <p14:creationId xmlns:p14="http://schemas.microsoft.com/office/powerpoint/2010/main" val="25120389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الأهداف</a:t>
            </a:r>
            <a:endParaRPr lang="ar-SA" dirty="0"/>
          </a:p>
        </p:txBody>
      </p:sp>
      <p:sp>
        <p:nvSpPr>
          <p:cNvPr id="3" name="عنصر نائب للمحتوى 2"/>
          <p:cNvSpPr>
            <a:spLocks noGrp="1"/>
          </p:cNvSpPr>
          <p:nvPr>
            <p:ph idx="1"/>
          </p:nvPr>
        </p:nvSpPr>
        <p:spPr/>
        <p:txBody>
          <a:bodyPr/>
          <a:lstStyle/>
          <a:p>
            <a:pPr>
              <a:lnSpc>
                <a:spcPct val="150000"/>
              </a:lnSpc>
            </a:pPr>
            <a:r>
              <a:rPr lang="ar-SA" b="1" dirty="0" smtClean="0"/>
              <a:t>القدرة على تحديد </a:t>
            </a:r>
            <a:r>
              <a:rPr lang="ar-SA" b="1" dirty="0" smtClean="0"/>
              <a:t>جوانب التغيرات في المرحلة المتوسطة في العمر:</a:t>
            </a:r>
            <a:endParaRPr lang="ar-SA" b="1" dirty="0" smtClean="0"/>
          </a:p>
          <a:p>
            <a:pPr>
              <a:lnSpc>
                <a:spcPct val="150000"/>
              </a:lnSpc>
            </a:pPr>
            <a:r>
              <a:rPr lang="ar-SA" b="1" dirty="0" smtClean="0"/>
              <a:t> </a:t>
            </a:r>
            <a:r>
              <a:rPr lang="ar-SA" b="1" dirty="0" smtClean="0"/>
              <a:t>القدرة على تحديد المظاهر البيولوجية.</a:t>
            </a:r>
            <a:endParaRPr lang="ar-SA" b="1" dirty="0" smtClean="0"/>
          </a:p>
          <a:p>
            <a:pPr>
              <a:lnSpc>
                <a:spcPct val="150000"/>
              </a:lnSpc>
            </a:pPr>
            <a:r>
              <a:rPr lang="ar-SA" b="1" dirty="0" smtClean="0"/>
              <a:t>القدرة على تحديد المظاهر </a:t>
            </a:r>
            <a:r>
              <a:rPr lang="ar-SA" b="1" dirty="0" smtClean="0"/>
              <a:t>العقلية.</a:t>
            </a:r>
            <a:endParaRPr lang="ar-SA" b="1" dirty="0" smtClean="0"/>
          </a:p>
          <a:p>
            <a:pPr>
              <a:lnSpc>
                <a:spcPct val="150000"/>
              </a:lnSpc>
            </a:pPr>
            <a:r>
              <a:rPr lang="ar-SA" b="1" dirty="0" smtClean="0"/>
              <a:t> </a:t>
            </a:r>
            <a:r>
              <a:rPr lang="ar-SA" b="1" dirty="0" smtClean="0"/>
              <a:t>القدرة على تحديد المظاهر النفسية.</a:t>
            </a:r>
          </a:p>
          <a:p>
            <a:pPr>
              <a:lnSpc>
                <a:spcPct val="150000"/>
              </a:lnSpc>
            </a:pPr>
            <a:r>
              <a:rPr lang="ar-SA" b="1" dirty="0" smtClean="0"/>
              <a:t>القدرة على تحديد المظاهر</a:t>
            </a:r>
            <a:r>
              <a:rPr lang="ar-SA" b="1" dirty="0"/>
              <a:t> </a:t>
            </a:r>
            <a:r>
              <a:rPr lang="ar-SA" b="1" dirty="0" smtClean="0"/>
              <a:t>الاجتماعية.</a:t>
            </a:r>
            <a:endParaRPr lang="ar-SA" b="1" dirty="0"/>
          </a:p>
        </p:txBody>
      </p:sp>
    </p:spTree>
    <p:custDataLst>
      <p:tags r:id="rId1"/>
    </p:custDataLst>
    <p:extLst>
      <p:ext uri="{BB962C8B-B14F-4D97-AF65-F5344CB8AC3E}">
        <p14:creationId xmlns:p14="http://schemas.microsoft.com/office/powerpoint/2010/main" val="38838097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التغيرات التي تحدث في مرحلة التقدم في السن</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4652957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12680466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جوانب التغيرات البيولوجية</a:t>
            </a:r>
            <a:endParaRPr lang="ar-SA" b="1" dirty="0"/>
          </a:p>
        </p:txBody>
      </p:sp>
      <p:graphicFrame>
        <p:nvGraphicFramePr>
          <p:cNvPr id="5" name="عنصر نائب للمحتوى 4"/>
          <p:cNvGraphicFramePr>
            <a:graphicFrameLocks noGrp="1"/>
          </p:cNvGraphicFramePr>
          <p:nvPr>
            <p:ph idx="1"/>
            <p:extLst>
              <p:ext uri="{D42A27DB-BD31-4B8C-83A1-F6EECF244321}">
                <p14:modId xmlns:p14="http://schemas.microsoft.com/office/powerpoint/2010/main" val="2178266262"/>
              </p:ext>
            </p:extLst>
          </p:nvPr>
        </p:nvGraphicFramePr>
        <p:xfrm>
          <a:off x="838200" y="1828799"/>
          <a:ext cx="10550236" cy="43481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23711355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a:xfrm>
            <a:off x="838200" y="365126"/>
            <a:ext cx="10515600" cy="781750"/>
          </a:xfrm>
        </p:spPr>
        <p:txBody>
          <a:bodyPr/>
          <a:lstStyle/>
          <a:p>
            <a:pPr algn="ctr"/>
            <a:r>
              <a:rPr lang="ar-SA" dirty="0" smtClean="0"/>
              <a:t>التغيرات البيولوجية</a:t>
            </a:r>
            <a:endParaRPr lang="ar-SA" dirty="0"/>
          </a:p>
        </p:txBody>
      </p:sp>
      <p:pic>
        <p:nvPicPr>
          <p:cNvPr id="4" name="Picture 3" descr="6"/>
          <p:cNvPicPr>
            <a:picLocks noChangeAspect="1" noChangeArrowheads="1"/>
          </p:cNvPicPr>
          <p:nvPr/>
        </p:nvPicPr>
        <p:blipFill>
          <a:blip r:embed="rId3">
            <a:extLst>
              <a:ext uri="{28A0092B-C50C-407E-A947-70E740481C1C}">
                <a14:useLocalDpi xmlns:a14="http://schemas.microsoft.com/office/drawing/2010/main" val="0"/>
              </a:ext>
            </a:extLst>
          </a:blip>
          <a:srcRect l="2661" t="3632"/>
          <a:stretch>
            <a:fillRect/>
          </a:stretch>
        </p:blipFill>
        <p:spPr bwMode="auto">
          <a:xfrm>
            <a:off x="838201" y="1341438"/>
            <a:ext cx="10515600" cy="5186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ustDataLst>
      <p:tags r:id="rId1"/>
    </p:custDataLst>
    <p:extLst>
      <p:ext uri="{BB962C8B-B14F-4D97-AF65-F5344CB8AC3E}">
        <p14:creationId xmlns:p14="http://schemas.microsoft.com/office/powerpoint/2010/main" val="33115835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t>التغيرات البيولوجية المصاحبة للتقدم في السن</a:t>
            </a:r>
            <a:endParaRPr lang="ar-SA" dirty="0"/>
          </a:p>
        </p:txBody>
      </p:sp>
      <p:sp>
        <p:nvSpPr>
          <p:cNvPr id="3" name="عنصر نائب للمحتوى 2"/>
          <p:cNvSpPr>
            <a:spLocks noGrp="1"/>
          </p:cNvSpPr>
          <p:nvPr>
            <p:ph idx="1"/>
          </p:nvPr>
        </p:nvSpPr>
        <p:spPr/>
        <p:txBody>
          <a:bodyPr>
            <a:normAutofit/>
          </a:bodyPr>
          <a:lstStyle/>
          <a:p>
            <a:pPr>
              <a:lnSpc>
                <a:spcPct val="150000"/>
              </a:lnSpc>
            </a:pPr>
            <a:r>
              <a:rPr lang="ar-SA" b="1" dirty="0" smtClean="0"/>
              <a:t>تتأثر </a:t>
            </a:r>
            <a:r>
              <a:rPr lang="ar-SA" b="1" dirty="0"/>
              <a:t>التغيرات البيولوجية المصاحبة للتقدم في السن بالعوامل الوراثية </a:t>
            </a:r>
            <a:r>
              <a:rPr lang="ar-SA" b="1" dirty="0" smtClean="0"/>
              <a:t>والعوامل </a:t>
            </a:r>
            <a:r>
              <a:rPr lang="ar-SA" b="1" dirty="0"/>
              <a:t>البيئية المحيطة بالفرد نفسه.</a:t>
            </a:r>
          </a:p>
          <a:p>
            <a:pPr>
              <a:lnSpc>
                <a:spcPct val="150000"/>
              </a:lnSpc>
            </a:pPr>
            <a:r>
              <a:rPr lang="ar-SA" b="1" dirty="0"/>
              <a:t>وتختلف هذه التغيرات عن التغيرات العضویة التي تحدث في المسن نتيجة لإصابته بالأمراض المختلفة مثل: السكري </a:t>
            </a:r>
            <a:r>
              <a:rPr lang="ar-SA" b="1" dirty="0" smtClean="0"/>
              <a:t>وارتفاع </a:t>
            </a:r>
            <a:r>
              <a:rPr lang="ar-SA" b="1" dirty="0"/>
              <a:t>ضغط الدم و متلازمة </a:t>
            </a:r>
            <a:r>
              <a:rPr lang="ar-SA" b="1" dirty="0" err="1"/>
              <a:t>الزهایمر</a:t>
            </a:r>
            <a:r>
              <a:rPr lang="ar-SA" b="1" dirty="0"/>
              <a:t> أو اتباعه لنمط سلوكي خاطئ كالتدخين مثلاً.</a:t>
            </a:r>
          </a:p>
        </p:txBody>
      </p:sp>
    </p:spTree>
    <p:custDataLst>
      <p:tags r:id="rId1"/>
    </p:custDataLst>
    <p:extLst>
      <p:ext uri="{BB962C8B-B14F-4D97-AF65-F5344CB8AC3E}">
        <p14:creationId xmlns:p14="http://schemas.microsoft.com/office/powerpoint/2010/main" val="5311294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مظاهر التغيرات البيولوجية</a:t>
            </a:r>
            <a:endParaRPr lang="ar-SA" dirty="0"/>
          </a:p>
        </p:txBody>
      </p:sp>
      <p:sp>
        <p:nvSpPr>
          <p:cNvPr id="3" name="عنصر نائب للمحتوى 2"/>
          <p:cNvSpPr>
            <a:spLocks noGrp="1"/>
          </p:cNvSpPr>
          <p:nvPr>
            <p:ph idx="1"/>
          </p:nvPr>
        </p:nvSpPr>
        <p:spPr/>
        <p:txBody>
          <a:bodyPr>
            <a:noAutofit/>
          </a:bodyPr>
          <a:lstStyle/>
          <a:p>
            <a:r>
              <a:rPr lang="ar-SA" sz="2400" b="1" dirty="0"/>
              <a:t>تناقص الطبقة الدهنية تحت </a:t>
            </a:r>
            <a:r>
              <a:rPr lang="ar-SA" sz="2400" b="1" dirty="0" smtClean="0"/>
              <a:t>الجلد. </a:t>
            </a:r>
          </a:p>
          <a:p>
            <a:r>
              <a:rPr lang="ar-SA" sz="2400" b="1" dirty="0" smtClean="0"/>
              <a:t>تناقص </a:t>
            </a:r>
            <a:r>
              <a:rPr lang="ar-SA" sz="2400" b="1" dirty="0"/>
              <a:t>قوة الإبصار </a:t>
            </a:r>
            <a:r>
              <a:rPr lang="ar-SA" sz="2400" b="1" dirty="0" smtClean="0"/>
              <a:t>وعدم </a:t>
            </a:r>
            <a:r>
              <a:rPr lang="ar-SA" sz="2400" b="1" dirty="0"/>
              <a:t>تكيف عدسة </a:t>
            </a:r>
            <a:r>
              <a:rPr lang="ar-SA" sz="2400" b="1" dirty="0" smtClean="0"/>
              <a:t>العين.</a:t>
            </a:r>
            <a:endParaRPr lang="ar-SA" sz="2400" b="1" dirty="0"/>
          </a:p>
          <a:p>
            <a:r>
              <a:rPr lang="ar-SA" sz="2400" b="1" dirty="0" smtClean="0"/>
              <a:t>تناقص كفاءة </a:t>
            </a:r>
            <a:r>
              <a:rPr lang="ar-SA" sz="2400" b="1" dirty="0"/>
              <a:t>حاسة السمع </a:t>
            </a:r>
            <a:r>
              <a:rPr lang="ar-SA" sz="2400" b="1" dirty="0" smtClean="0"/>
              <a:t>وازدياد </a:t>
            </a:r>
            <a:r>
              <a:rPr lang="ar-SA" sz="2400" b="1" dirty="0"/>
              <a:t>الحساسية </a:t>
            </a:r>
            <a:r>
              <a:rPr lang="ar-SA" sz="2400" b="1" dirty="0" smtClean="0"/>
              <a:t>للأصوات.</a:t>
            </a:r>
            <a:endParaRPr lang="ar-SA" sz="2400" b="1" dirty="0"/>
          </a:p>
          <a:p>
            <a:r>
              <a:rPr lang="ar-SA" sz="2400" b="1" dirty="0"/>
              <a:t>تدهور مماثل بجهاز حفظ التوازن بالأذنين.</a:t>
            </a:r>
          </a:p>
          <a:p>
            <a:r>
              <a:rPr lang="ar-SA" sz="2400" b="1" dirty="0" smtClean="0"/>
              <a:t>تناقص </a:t>
            </a:r>
            <a:r>
              <a:rPr lang="ar-SA" sz="2400" b="1" dirty="0"/>
              <a:t>الخواص </a:t>
            </a:r>
            <a:r>
              <a:rPr lang="ar-SA" sz="2400" b="1" dirty="0" smtClean="0"/>
              <a:t>التمددية </a:t>
            </a:r>
            <a:r>
              <a:rPr lang="ar-SA" sz="2400" b="1" dirty="0"/>
              <a:t>للرئتين </a:t>
            </a:r>
            <a:endParaRPr lang="ar-SA" sz="2400" b="1" dirty="0" smtClean="0"/>
          </a:p>
          <a:p>
            <a:r>
              <a:rPr lang="ar-SA" sz="2400" b="1" dirty="0" smtClean="0"/>
              <a:t>تناقص </a:t>
            </a:r>
            <a:r>
              <a:rPr lang="ar-SA" sz="2400" b="1" dirty="0"/>
              <a:t>العصارات </a:t>
            </a:r>
            <a:r>
              <a:rPr lang="ar-SA" sz="2400" b="1" dirty="0" smtClean="0"/>
              <a:t>المعوية </a:t>
            </a:r>
            <a:r>
              <a:rPr lang="ar-SA" sz="2400" b="1" dirty="0"/>
              <a:t>مما </a:t>
            </a:r>
            <a:r>
              <a:rPr lang="ar-SA" sz="2400" b="1" dirty="0" smtClean="0"/>
              <a:t>يؤدي </a:t>
            </a:r>
            <a:r>
              <a:rPr lang="ar-SA" sz="2400" b="1" dirty="0"/>
              <a:t>إلى </a:t>
            </a:r>
            <a:r>
              <a:rPr lang="ar-SA" sz="2400" b="1" dirty="0" smtClean="0"/>
              <a:t>سوء </a:t>
            </a:r>
            <a:r>
              <a:rPr lang="ar-SA" sz="2400" b="1" dirty="0"/>
              <a:t>الهضم </a:t>
            </a:r>
            <a:r>
              <a:rPr lang="ar-SA" sz="2400" b="1" dirty="0" smtClean="0"/>
              <a:t>والإمساك</a:t>
            </a:r>
            <a:r>
              <a:rPr lang="ar-SA" sz="2400" b="1" dirty="0"/>
              <a:t>.</a:t>
            </a:r>
          </a:p>
          <a:p>
            <a:r>
              <a:rPr lang="ar-SA" sz="2400" b="1" dirty="0" smtClean="0"/>
              <a:t> </a:t>
            </a:r>
            <a:r>
              <a:rPr lang="ar-SA" sz="2400" b="1" dirty="0"/>
              <a:t>تناقص حجم ووزن المخ </a:t>
            </a:r>
            <a:r>
              <a:rPr lang="ar-SA" sz="2400" b="1" dirty="0" smtClean="0"/>
              <a:t>وتباطؤ </a:t>
            </a:r>
            <a:r>
              <a:rPr lang="ar-SA" sz="2400" b="1" dirty="0"/>
              <a:t>القدرات </a:t>
            </a:r>
            <a:r>
              <a:rPr lang="ar-SA" sz="2400" b="1" dirty="0" smtClean="0"/>
              <a:t>الذهنية.</a:t>
            </a:r>
            <a:endParaRPr lang="ar-SA" sz="2400" b="1" dirty="0"/>
          </a:p>
          <a:p>
            <a:r>
              <a:rPr lang="ar-SA" sz="2400" b="1" dirty="0" smtClean="0"/>
              <a:t>تناقص كثافة </a:t>
            </a:r>
            <a:r>
              <a:rPr lang="ar-SA" sz="2400" b="1" dirty="0"/>
              <a:t>العظام.</a:t>
            </a:r>
          </a:p>
          <a:p>
            <a:r>
              <a:rPr lang="ar-SA" sz="2400" b="1" dirty="0" smtClean="0"/>
              <a:t> </a:t>
            </a:r>
            <a:r>
              <a:rPr lang="ar-SA" sz="2400" b="1" dirty="0"/>
              <a:t>تناقص الهرمونات المنشطة لجهاز المناعة في الجسم</a:t>
            </a:r>
            <a:r>
              <a:rPr lang="ar-SA" sz="2400" b="1" dirty="0" smtClean="0"/>
              <a:t>.</a:t>
            </a:r>
          </a:p>
          <a:p>
            <a:r>
              <a:rPr lang="ar-SA" sz="2400" b="1" dirty="0" smtClean="0"/>
              <a:t>تغير معدل عملية الأيض (</a:t>
            </a:r>
            <a:r>
              <a:rPr lang="ar-SA" sz="2400" b="1" dirty="0" err="1" smtClean="0"/>
              <a:t>الميتابولزم</a:t>
            </a:r>
            <a:r>
              <a:rPr lang="ar-SA" sz="2400" b="1" dirty="0" smtClean="0"/>
              <a:t>) </a:t>
            </a:r>
            <a:endParaRPr lang="ar-SA" sz="2400" b="1" dirty="0" smtClean="0"/>
          </a:p>
          <a:p>
            <a:endParaRPr lang="ar-SA" sz="2400" b="1" dirty="0"/>
          </a:p>
        </p:txBody>
      </p:sp>
    </p:spTree>
    <p:custDataLst>
      <p:tags r:id="rId1"/>
    </p:custDataLst>
    <p:extLst>
      <p:ext uri="{BB962C8B-B14F-4D97-AF65-F5344CB8AC3E}">
        <p14:creationId xmlns:p14="http://schemas.microsoft.com/office/powerpoint/2010/main" val="7617979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t>التغيرات </a:t>
            </a:r>
            <a:r>
              <a:rPr lang="ar-SA" b="1" dirty="0" smtClean="0"/>
              <a:t>السيكولوجية </a:t>
            </a:r>
            <a:r>
              <a:rPr lang="ar-SA" b="1" dirty="0"/>
              <a:t>المصاحبة للتقدم في السن</a:t>
            </a:r>
            <a:endParaRPr lang="ar-SA" dirty="0"/>
          </a:p>
        </p:txBody>
      </p:sp>
      <p:sp>
        <p:nvSpPr>
          <p:cNvPr id="3" name="عنصر نائب للمحتوى 2"/>
          <p:cNvSpPr>
            <a:spLocks noGrp="1"/>
          </p:cNvSpPr>
          <p:nvPr>
            <p:ph idx="1"/>
          </p:nvPr>
        </p:nvSpPr>
        <p:spPr/>
        <p:txBody>
          <a:bodyPr>
            <a:normAutofit/>
          </a:bodyPr>
          <a:lstStyle/>
          <a:p>
            <a:pPr>
              <a:lnSpc>
                <a:spcPct val="150000"/>
              </a:lnSpc>
            </a:pPr>
            <a:r>
              <a:rPr lang="ar-SA" b="1" dirty="0" smtClean="0"/>
              <a:t>تتأثر </a:t>
            </a:r>
            <a:r>
              <a:rPr lang="ar-SA" b="1" dirty="0"/>
              <a:t>التغيرات </a:t>
            </a:r>
            <a:r>
              <a:rPr lang="ar-SA" b="1" dirty="0" smtClean="0"/>
              <a:t>السيكولوجية </a:t>
            </a:r>
            <a:r>
              <a:rPr lang="ar-SA" b="1" dirty="0"/>
              <a:t>المصاحبة للتقدم في السن بالعوامل الوراثية </a:t>
            </a:r>
            <a:r>
              <a:rPr lang="ar-SA" b="1" dirty="0" smtClean="0"/>
              <a:t>والعوامل </a:t>
            </a:r>
            <a:r>
              <a:rPr lang="ar-SA" b="1" dirty="0"/>
              <a:t>البيئية المحيطة بالفرد نفسه.</a:t>
            </a:r>
          </a:p>
          <a:p>
            <a:pPr>
              <a:lnSpc>
                <a:spcPct val="150000"/>
              </a:lnSpc>
            </a:pPr>
            <a:r>
              <a:rPr lang="ar-SA" b="1" dirty="0"/>
              <a:t>وتختلف </a:t>
            </a:r>
            <a:r>
              <a:rPr lang="ar-SA" b="1" dirty="0" smtClean="0"/>
              <a:t>نوعية وحدة التغيرات السيكولوجية من شخص لآخر باختلاف نمط الشخصية والعوامل الذاتية والبيئية للفرد. </a:t>
            </a:r>
          </a:p>
          <a:p>
            <a:pPr>
              <a:lnSpc>
                <a:spcPct val="150000"/>
              </a:lnSpc>
            </a:pPr>
            <a:r>
              <a:rPr lang="ar-SA" b="1" dirty="0" smtClean="0"/>
              <a:t>وتمثل أزمة منتصف العمر منعطف خطير في حياة كل فرد نتيجة تحقيق أو فشل تحقيق الأهداف المعلنة من قبل.</a:t>
            </a:r>
            <a:endParaRPr lang="ar-SA" b="1" dirty="0" smtClean="0"/>
          </a:p>
        </p:txBody>
      </p:sp>
    </p:spTree>
    <p:custDataLst>
      <p:tags r:id="rId1"/>
    </p:custDataLst>
    <p:extLst>
      <p:ext uri="{BB962C8B-B14F-4D97-AF65-F5344CB8AC3E}">
        <p14:creationId xmlns:p14="http://schemas.microsoft.com/office/powerpoint/2010/main" val="30908751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t>التغيرات </a:t>
            </a:r>
            <a:r>
              <a:rPr lang="ar-SA" b="1" dirty="0" smtClean="0"/>
              <a:t>السيكولوجية </a:t>
            </a:r>
            <a:r>
              <a:rPr lang="ar-SA" b="1" dirty="0"/>
              <a:t>المصاحبة للتقدم في </a:t>
            </a:r>
            <a:r>
              <a:rPr lang="ar-SA" b="1" dirty="0" smtClean="0"/>
              <a:t>السن (تابع)</a:t>
            </a:r>
            <a:endParaRPr lang="ar-SA" dirty="0"/>
          </a:p>
        </p:txBody>
      </p:sp>
      <p:sp>
        <p:nvSpPr>
          <p:cNvPr id="3" name="عنصر نائب للمحتوى 2"/>
          <p:cNvSpPr>
            <a:spLocks noGrp="1"/>
          </p:cNvSpPr>
          <p:nvPr>
            <p:ph idx="1"/>
          </p:nvPr>
        </p:nvSpPr>
        <p:spPr/>
        <p:txBody>
          <a:bodyPr>
            <a:normAutofit/>
          </a:bodyPr>
          <a:lstStyle/>
          <a:p>
            <a:pPr>
              <a:lnSpc>
                <a:spcPct val="150000"/>
              </a:lnSpc>
            </a:pPr>
            <a:r>
              <a:rPr lang="ar-SA" b="1" dirty="0" smtClean="0"/>
              <a:t>وتعرف الشخصية بأنها مجموعة من القوى المتضاربة (جانب شعوري وآخر لا شعوري) حيث يمثل الجانب اللاشعوري الخبرات والتجارب المرتبطة بأحداث الماضي والتي تم قمعها أو نسيانها.</a:t>
            </a:r>
          </a:p>
          <a:p>
            <a:pPr>
              <a:lnSpc>
                <a:spcPct val="150000"/>
              </a:lnSpc>
            </a:pPr>
            <a:r>
              <a:rPr lang="ar-SA" b="1" dirty="0" smtClean="0"/>
              <a:t>ووظيفة الذات تحقيق التوازن بين الشعور واللاشعور، لذلك فإن الفشل في تحقيق هذا التوزان قد يؤدي إلى أزمات وصراعات تؤثر على الشخصية.</a:t>
            </a:r>
          </a:p>
          <a:p>
            <a:pPr marL="0" indent="0">
              <a:lnSpc>
                <a:spcPct val="150000"/>
              </a:lnSpc>
              <a:buNone/>
            </a:pPr>
            <a:endParaRPr lang="ar-SA" b="1" dirty="0" smtClean="0"/>
          </a:p>
        </p:txBody>
      </p:sp>
    </p:spTree>
    <p:custDataLst>
      <p:tags r:id="rId1"/>
    </p:custDataLst>
    <p:extLst>
      <p:ext uri="{BB962C8B-B14F-4D97-AF65-F5344CB8AC3E}">
        <p14:creationId xmlns:p14="http://schemas.microsoft.com/office/powerpoint/2010/main" val="298278188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12"/>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332</TotalTime>
  <Words>655</Words>
  <Application>Microsoft Office PowerPoint</Application>
  <PresentationFormat>ملء الشاشة</PresentationFormat>
  <Paragraphs>68</Paragraphs>
  <Slides>14</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14</vt:i4>
      </vt:variant>
    </vt:vector>
  </HeadingPairs>
  <TitlesOfParts>
    <vt:vector size="20" baseType="lpstr">
      <vt:lpstr>Arial</vt:lpstr>
      <vt:lpstr>Calibri</vt:lpstr>
      <vt:lpstr>Calibri Light</vt:lpstr>
      <vt:lpstr>Simplified Arabic</vt:lpstr>
      <vt:lpstr>Times New Roman</vt:lpstr>
      <vt:lpstr>نسق Office</vt:lpstr>
      <vt:lpstr>التغيرات المصاحبة للمرحلة المتوسطة في العمر</vt:lpstr>
      <vt:lpstr>الأهداف</vt:lpstr>
      <vt:lpstr>التغيرات التي تحدث في مرحلة التقدم في السن</vt:lpstr>
      <vt:lpstr>جوانب التغيرات البيولوجية</vt:lpstr>
      <vt:lpstr>التغيرات البيولوجية</vt:lpstr>
      <vt:lpstr>التغيرات البيولوجية المصاحبة للتقدم في السن</vt:lpstr>
      <vt:lpstr>مظاهر التغيرات البيولوجية</vt:lpstr>
      <vt:lpstr>التغيرات السيكولوجية المصاحبة للتقدم في السن</vt:lpstr>
      <vt:lpstr>التغيرات السيكولوجية المصاحبة للتقدم في السن (تابع)</vt:lpstr>
      <vt:lpstr>سمات وخصائص الشخصية المتوازنة</vt:lpstr>
      <vt:lpstr>مظاهرالتغيرات النفسية في الشخصية</vt:lpstr>
      <vt:lpstr>التغيرات الاجتماعية المصاحبة للمرحلة المتوسطة من العمر</vt:lpstr>
      <vt:lpstr>مظاهر التغيرات الاجتماعية</vt:lpstr>
      <vt:lpstr>واجب</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سيكولوجية المسن</dc:title>
  <dc:creator>user</dc:creator>
  <cp:lastModifiedBy>hind al maizar</cp:lastModifiedBy>
  <cp:revision>32</cp:revision>
  <dcterms:created xsi:type="dcterms:W3CDTF">2014-10-13T18:36:13Z</dcterms:created>
  <dcterms:modified xsi:type="dcterms:W3CDTF">2015-10-23T21:47:13Z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1634AEA8-12E0-4D84-BA4F-05E8B1713CEB</vt:lpwstr>
  </property>
  <property fmtid="{D5CDD505-2E9C-101B-9397-08002B2CF9AE}" pid="3" name="ArticulatePath">
    <vt:lpwstr>سيكولوجية المسنين والتغيرات الجسمية</vt:lpwstr>
  </property>
</Properties>
</file>