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0" r:id="rId1"/>
  </p:sldMasterIdLst>
  <p:sldIdLst>
    <p:sldId id="256" r:id="rId2"/>
    <p:sldId id="263" r:id="rId3"/>
    <p:sldId id="268" r:id="rId4"/>
    <p:sldId id="269" r:id="rId5"/>
    <p:sldId id="257" r:id="rId6"/>
    <p:sldId id="258" r:id="rId7"/>
    <p:sldId id="270" r:id="rId8"/>
    <p:sldId id="264" r:id="rId9"/>
    <p:sldId id="265" r:id="rId10"/>
    <p:sldId id="271" r:id="rId11"/>
    <p:sldId id="259" r:id="rId12"/>
    <p:sldId id="260" r:id="rId13"/>
    <p:sldId id="272" r:id="rId14"/>
    <p:sldId id="261" r:id="rId15"/>
    <p:sldId id="262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6" d="100"/>
          <a:sy n="76" d="100"/>
        </p:scale>
        <p:origin x="-119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1597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1689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308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3629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9325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94600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7345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4431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85867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3564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0225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30/07/38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812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39773" y="453769"/>
            <a:ext cx="3664458" cy="914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85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الهدايا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7448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95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8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اضافة </a:t>
            </a:r>
            <a:r>
              <a:rPr lang="ar-SA" dirty="0" err="1" smtClean="0"/>
              <a:t>عايشة</a:t>
            </a:r>
            <a:r>
              <a:rPr lang="ar-SA" smtClean="0"/>
              <a:t> وعهود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8667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44000" cy="738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72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8880"/>
            <a:ext cx="4176464" cy="403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5" b="11801"/>
          <a:stretch/>
        </p:blipFill>
        <p:spPr bwMode="auto">
          <a:xfrm>
            <a:off x="5682386" y="476672"/>
            <a:ext cx="3324225" cy="323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96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8" cy="137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367" y="1844824"/>
            <a:ext cx="24482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2088232" cy="459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94974"/>
            <a:ext cx="2215081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" y="1983518"/>
            <a:ext cx="1601343" cy="439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5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+mj-ea"/>
                <a:cs typeface="Akhbar MT" pitchFamily="2" charset="-78"/>
              </a:rPr>
              <a:t>الجانب</a:t>
            </a:r>
            <a:r>
              <a:rPr kumimoji="0" lang="ar-SA" sz="60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lt"/>
                <a:ea typeface="+mj-ea"/>
                <a:cs typeface="Akhbar MT" pitchFamily="2" charset="-78"/>
              </a:rPr>
              <a:t> التوعوي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lt"/>
              <a:ea typeface="+mj-ea"/>
              <a:cs typeface="Akhbar MT" pitchFamily="2" charset="-78"/>
            </a:endParaRPr>
          </a:p>
        </p:txBody>
      </p:sp>
      <p:pic>
        <p:nvPicPr>
          <p:cNvPr id="5" name="عنصر نائب للمحتوى 3" descr="IMG_22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2857520" cy="2571768"/>
          </a:xfrm>
          <a:prstGeom prst="rect">
            <a:avLst/>
          </a:prstGeom>
        </p:spPr>
      </p:pic>
      <p:pic>
        <p:nvPicPr>
          <p:cNvPr id="6" name="صورة 5" descr="IMG_22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80" y="1142984"/>
            <a:ext cx="2857520" cy="2500330"/>
          </a:xfrm>
          <a:prstGeom prst="rect">
            <a:avLst/>
          </a:prstGeom>
        </p:spPr>
      </p:pic>
      <p:pic>
        <p:nvPicPr>
          <p:cNvPr id="7" name="صورة 6" descr="IMG_22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80" y="3857628"/>
            <a:ext cx="2857520" cy="2786058"/>
          </a:xfrm>
          <a:prstGeom prst="rect">
            <a:avLst/>
          </a:prstGeom>
        </p:spPr>
      </p:pic>
      <p:pic>
        <p:nvPicPr>
          <p:cNvPr id="8" name="صورة 7" descr="IMG_22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29066"/>
            <a:ext cx="2928926" cy="2786058"/>
          </a:xfrm>
          <a:prstGeom prst="rect">
            <a:avLst/>
          </a:prstGeom>
        </p:spPr>
      </p:pic>
      <p:pic>
        <p:nvPicPr>
          <p:cNvPr id="9" name="صورة 8" descr="IMG_221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02" y="2500306"/>
            <a:ext cx="3071834" cy="237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9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5" descr="IMG_2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52"/>
            <a:ext cx="4357718" cy="3071834"/>
          </a:xfrm>
          <a:prstGeom prst="rect">
            <a:avLst/>
          </a:prstGeom>
        </p:spPr>
      </p:pic>
      <p:pic>
        <p:nvPicPr>
          <p:cNvPr id="5" name="صورة 4" descr="IMG_22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44" y="1714488"/>
            <a:ext cx="4429156" cy="3000396"/>
          </a:xfrm>
          <a:prstGeom prst="rect">
            <a:avLst/>
          </a:prstGeom>
        </p:spPr>
      </p:pic>
      <p:pic>
        <p:nvPicPr>
          <p:cNvPr id="6" name="صورة 5" descr="IMG_22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929066"/>
            <a:ext cx="4286248" cy="277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16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39589"/>
            <a:ext cx="3017984" cy="19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86630"/>
            <a:ext cx="302433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12505"/>
            <a:ext cx="2849198" cy="230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83" y="4146539"/>
            <a:ext cx="2925632" cy="199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2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26642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00708"/>
            <a:ext cx="288032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333" y="4005064"/>
            <a:ext cx="216024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99983"/>
            <a:ext cx="2736304" cy="203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309" y="2060848"/>
            <a:ext cx="259228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89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-990600" y="1143000"/>
            <a:ext cx="8229600" cy="1143000"/>
          </a:xfrm>
        </p:spPr>
        <p:txBody>
          <a:bodyPr/>
          <a:lstStyle/>
          <a:p>
            <a:r>
              <a:rPr lang="ar-SA" dirty="0" err="1" smtClean="0">
                <a:cs typeface="Akhbar MT" pitchFamily="2" charset="-78"/>
              </a:rPr>
              <a:t>القهوه</a:t>
            </a:r>
            <a:r>
              <a:rPr lang="ar-SA" dirty="0" smtClean="0">
                <a:cs typeface="Akhbar MT" pitchFamily="2" charset="-78"/>
              </a:rPr>
              <a:t> والبخور هرمون سعادة فاخرة</a:t>
            </a:r>
            <a:endParaRPr lang="ar-SA" dirty="0">
              <a:cs typeface="Akhbar MT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525963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75353"/>
            <a:ext cx="539115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02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SA" sz="2000" b="1" dirty="0" smtClean="0"/>
              <a:t>المجال الترفيهي </a:t>
            </a:r>
            <a:endParaRPr lang="ar-SA" sz="2000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ar-SA" sz="1600" b="1" dirty="0" smtClean="0">
                <a:solidFill>
                  <a:schemeClr val="tx1"/>
                </a:solidFill>
              </a:rPr>
              <a:t>لعبت </a:t>
            </a:r>
            <a:r>
              <a:rPr lang="ar-SA" sz="1600" b="1" dirty="0" err="1" smtClean="0">
                <a:solidFill>
                  <a:schemeClr val="tx1"/>
                </a:solidFill>
              </a:rPr>
              <a:t>الكلمه</a:t>
            </a:r>
            <a:r>
              <a:rPr lang="ar-SA" sz="1600" b="1" dirty="0" smtClean="0">
                <a:solidFill>
                  <a:schemeClr val="tx1"/>
                </a:solidFill>
              </a:rPr>
              <a:t> ومعناها </a:t>
            </a:r>
          </a:p>
          <a:p>
            <a:pPr>
              <a:buFont typeface="Wingdings" pitchFamily="2" charset="2"/>
              <a:buChar char="§"/>
            </a:pPr>
            <a:r>
              <a:rPr lang="ar-SA" sz="1600" b="1" dirty="0" smtClean="0">
                <a:solidFill>
                  <a:schemeClr val="tx1"/>
                </a:solidFill>
              </a:rPr>
              <a:t>لعبت </a:t>
            </a:r>
            <a:r>
              <a:rPr lang="ar-SA" sz="1600" b="1" dirty="0" err="1" smtClean="0">
                <a:solidFill>
                  <a:schemeClr val="tx1"/>
                </a:solidFill>
              </a:rPr>
              <a:t>الكيرم</a:t>
            </a:r>
            <a:endParaRPr lang="ar-SA" sz="16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ar-SA" sz="1600" b="1" dirty="0" smtClean="0">
                <a:solidFill>
                  <a:schemeClr val="tx1"/>
                </a:solidFill>
              </a:rPr>
              <a:t>الرقص </a:t>
            </a:r>
          </a:p>
          <a:p>
            <a:endParaRPr lang="ar-S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شيخوخه.JPG[1]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9200" y="0"/>
            <a:ext cx="41148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صورة 5" descr="شيخوخ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292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19</Words>
  <Application>Microsoft Office PowerPoint</Application>
  <PresentationFormat>عرض على الشاشة (3:4)‏</PresentationFormat>
  <Paragraphs>8</Paragraphs>
  <Slides>15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القهوه والبخور هرمون سعادة فاخرة</vt:lpstr>
      <vt:lpstr>المجال الترفيهي </vt:lpstr>
      <vt:lpstr>عرض تقديمي في PowerPoint</vt:lpstr>
      <vt:lpstr>الهدايا</vt:lpstr>
      <vt:lpstr>عرض تقديمي في PowerPoint</vt:lpstr>
      <vt:lpstr>عرض تقديمي في PowerPoint</vt:lpstr>
      <vt:lpstr>اضافة عايشة وعهود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noga noga</dc:creator>
  <cp:lastModifiedBy>noga noga</cp:lastModifiedBy>
  <cp:revision>13</cp:revision>
  <dcterms:created xsi:type="dcterms:W3CDTF">2017-04-25T11:45:28Z</dcterms:created>
  <dcterms:modified xsi:type="dcterms:W3CDTF">2017-04-26T06:04:49Z</dcterms:modified>
</cp:coreProperties>
</file>