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"/>
  </p:notesMasterIdLst>
  <p:sldIdLst>
    <p:sldId id="271" r:id="rId2"/>
    <p:sldId id="330" r:id="rId3"/>
    <p:sldId id="332" r:id="rId4"/>
    <p:sldId id="334" r:id="rId5"/>
    <p:sldId id="335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38" autoAdjust="0"/>
    <p:restoredTop sz="94624" autoAdjust="0"/>
  </p:normalViewPr>
  <p:slideViewPr>
    <p:cSldViewPr>
      <p:cViewPr varScale="1">
        <p:scale>
          <a:sx n="87" d="100"/>
          <a:sy n="87" d="100"/>
        </p:scale>
        <p:origin x="-100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F00EA-D82F-4BDF-9E2D-3AB147204E2F}" type="datetimeFigureOut">
              <a:rPr lang="en-CA" smtClean="0"/>
              <a:pPr/>
              <a:t>17/10/2016</a:t>
            </a:fld>
            <a:endParaRPr lang="en-C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C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49AD99-BEA3-4980-AE4C-48278362F340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425519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x-non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202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553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959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2767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1958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302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7237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130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075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6512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x-non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219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851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com.sa/url?url=http://bigdatasciencetraining.com/hadoop-tutorial-for-beginners-youtube-videos-2/&amp;rct=j&amp;frm=1&amp;q=&amp;esrc=s&amp;sa=U&amp;ved=0ahUKEwjcrf_OmbzPAhVDShQKHYS3D78QwW4IFTAA&amp;usg=AFQjCNFP-D9NuvP-TBAYCPKjFd6UjbFGeQ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381000"/>
            <a:ext cx="7772400" cy="1470025"/>
          </a:xfrm>
        </p:spPr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Tutorial 2</a:t>
            </a:r>
            <a:endParaRPr lang="x-none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7086600" y="6477000"/>
            <a:ext cx="14478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Lecture 5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نتيجة بحث الصور عن ‪tutorial‬‏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5335901"/>
            <a:ext cx="1981200" cy="1325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4873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Questions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867400"/>
          </a:xfrm>
        </p:spPr>
        <p:txBody>
          <a:bodyPr>
            <a:normAutofit/>
          </a:bodyPr>
          <a:lstStyle/>
          <a:p>
            <a:pPr algn="l" rtl="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Q1: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Describe how to prepare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400 ml ,1:8 dilution  of a disinfectant solution from a stock solution provided using water as your diluent. ?</a:t>
            </a:r>
          </a:p>
          <a:p>
            <a:pPr algn="l" rtl="0">
              <a:lnSpc>
                <a:spcPct val="150000"/>
              </a:lnSpc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Since DF=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Vf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/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Vi thus Vi =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Vf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/ DF</a:t>
            </a:r>
          </a:p>
          <a:p>
            <a:pPr algn="l" rtl="0">
              <a:lnSpc>
                <a:spcPct val="150000"/>
              </a:lnSpc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DF is 8</a:t>
            </a:r>
          </a:p>
          <a:p>
            <a:pPr algn="l" rtl="0">
              <a:lnSpc>
                <a:spcPct val="150000"/>
              </a:lnSpc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Vi = 400 / 8</a:t>
            </a:r>
          </a:p>
          <a:p>
            <a:pPr algn="l" rtl="0">
              <a:lnSpc>
                <a:spcPct val="150000"/>
              </a:lnSpc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= 50 ml.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To prepare, we need 50ml of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stock solution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and make up the volume to 400ml with water.</a:t>
            </a:r>
            <a:endParaRPr lang="ar-SA" sz="2400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  <a:defRPr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lnSpc>
                <a:spcPct val="150000"/>
              </a:lnSpc>
              <a:buNone/>
              <a:defRPr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lnSpc>
                <a:spcPct val="150000"/>
              </a:lnSpc>
              <a:buNone/>
              <a:defRPr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  <a:defRPr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  <a:defRPr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  <a:defRPr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  <a:buFont typeface="Wingdings" pitchFamily="2" charset="2"/>
              <a:buChar char="Ø"/>
            </a:pP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5410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Questions Continue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838200"/>
            <a:ext cx="8458200" cy="6248400"/>
          </a:xfrm>
        </p:spPr>
        <p:txBody>
          <a:bodyPr>
            <a:noAutofit/>
          </a:bodyPr>
          <a:lstStyle/>
          <a:p>
            <a:pPr algn="l" rtl="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Q2:</a:t>
            </a:r>
            <a:r>
              <a:rPr lang="en-US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You are provided with 3ml  of a 100 mg/ml </a:t>
            </a:r>
            <a:r>
              <a:rPr lang="en-US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stock </a:t>
            </a:r>
            <a:r>
              <a:rPr lang="en-US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solution of ampicillin and requested to </a:t>
            </a:r>
            <a:r>
              <a:rPr lang="en-US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dilute it to a </a:t>
            </a:r>
            <a:r>
              <a:rPr lang="en-US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final concentration of  25mg/ml and final volume of 200µl. Calculate the volume of stock solution needed? describe the preparation process </a:t>
            </a:r>
            <a:r>
              <a:rPr lang="en-US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 rtl="0">
              <a:lnSpc>
                <a:spcPct val="150000"/>
              </a:lnSpc>
            </a:pP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C1* V1= C2 * V2</a:t>
            </a:r>
          </a:p>
          <a:p>
            <a:pPr algn="l" rtl="0">
              <a:lnSpc>
                <a:spcPct val="150000"/>
              </a:lnSpc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C1 = 100mg/ml , C2 = 25mg/ml ,  V2 = 200µl ,  V1 = ?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C1*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V1  = 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C2 *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V2</a:t>
            </a:r>
          </a:p>
          <a:p>
            <a:pPr algn="l" rtl="0">
              <a:lnSpc>
                <a:spcPct val="150000"/>
              </a:lnSpc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100 * V1 = 25 * 200</a:t>
            </a:r>
          </a:p>
          <a:p>
            <a:pPr algn="l" rtl="0">
              <a:lnSpc>
                <a:spcPct val="150000"/>
              </a:lnSpc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V1 = (25 * 200) / 100</a:t>
            </a:r>
          </a:p>
          <a:p>
            <a:pPr algn="l" rtl="0">
              <a:lnSpc>
                <a:spcPct val="150000"/>
              </a:lnSpc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= 50µl.</a:t>
            </a:r>
          </a:p>
          <a:p>
            <a:pPr algn="l" rtl="0">
              <a:lnSpc>
                <a:spcPct val="150000"/>
              </a:lnSpc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To prepare, we need 50µl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of the stock solution and make up the volume to 200µl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with water.</a:t>
            </a:r>
            <a:endParaRPr lang="ar-SA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lnSpc>
                <a:spcPct val="150000"/>
              </a:lnSpc>
              <a:buNone/>
            </a:pPr>
            <a:endParaRPr lang="ar-SA" sz="2000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6179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Questions Continue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6248400"/>
          </a:xfrm>
        </p:spPr>
        <p:txBody>
          <a:bodyPr>
            <a:noAutofit/>
          </a:bodyPr>
          <a:lstStyle/>
          <a:p>
            <a:pPr algn="l" rtl="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Q3:  An100.0 mL of 2.500 M </a:t>
            </a:r>
            <a:r>
              <a:rPr lang="en-US" sz="20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KBr</a:t>
            </a:r>
            <a:r>
              <a:rPr lang="en-US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solution is on hand. You need 0.5500 M. What is the final volume of solution which results?</a:t>
            </a:r>
          </a:p>
          <a:p>
            <a:pPr algn="l" rtl="0">
              <a:lnSpc>
                <a:spcPct val="150000"/>
              </a:lnSpc>
            </a:pP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C1* V1= C2 * V2</a:t>
            </a:r>
          </a:p>
          <a:p>
            <a:pPr algn="l" rtl="0">
              <a:lnSpc>
                <a:spcPct val="150000"/>
              </a:lnSpc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C1 =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2.5M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C2 =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0.55M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V1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100ml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V2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algn="l" rtl="0">
              <a:lnSpc>
                <a:spcPct val="150000"/>
              </a:lnSpc>
            </a:pP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C1* V1  = C2 * V2</a:t>
            </a:r>
          </a:p>
          <a:p>
            <a:pPr algn="l" rtl="0">
              <a:lnSpc>
                <a:spcPct val="150000"/>
              </a:lnSpc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2.5 * 100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0.55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V2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V2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= (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2.5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100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) /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0.55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V2 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454.55ml.</a:t>
            </a:r>
          </a:p>
          <a:p>
            <a:pPr algn="l" rtl="0">
              <a:lnSpc>
                <a:spcPct val="150000"/>
              </a:lnSpc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final volume of the solution is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454.55ml.</a:t>
            </a:r>
          </a:p>
          <a:p>
            <a:pPr algn="l" rtl="0">
              <a:lnSpc>
                <a:spcPct val="150000"/>
              </a:lnSpc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</a:pPr>
            <a:endParaRPr lang="ar-SA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57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Questions Continue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6248400"/>
          </a:xfrm>
        </p:spPr>
        <p:txBody>
          <a:bodyPr>
            <a:no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Q4:  </a:t>
            </a:r>
            <a:r>
              <a:rPr lang="en-US" sz="20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Fom</a:t>
            </a:r>
            <a:r>
              <a:rPr lang="en-US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the following serial dilution answer the following  (stock solution is 0.4M </a:t>
            </a:r>
            <a:r>
              <a:rPr lang="en-US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);  A)The </a:t>
            </a:r>
            <a:r>
              <a:rPr lang="en-US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dilution factor ?</a:t>
            </a:r>
          </a:p>
          <a:p>
            <a:pPr algn="l" rtl="0"/>
            <a:r>
              <a:rPr lang="en-US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B)Calculate </a:t>
            </a:r>
            <a:r>
              <a:rPr lang="en-US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the concentration of tube 4 and 7 in the serial dilution </a:t>
            </a:r>
            <a:r>
              <a:rPr lang="en-US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spcBef>
                <a:spcPts val="580"/>
              </a:spcBef>
              <a:buNone/>
              <a:defRPr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spcBef>
                <a:spcPts val="580"/>
              </a:spcBef>
              <a:buNone/>
              <a:defRPr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spcBef>
                <a:spcPts val="580"/>
              </a:spcBef>
              <a:buNone/>
              <a:defRPr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spcBef>
                <a:spcPts val="580"/>
              </a:spcBef>
              <a:buNone/>
              <a:defRPr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spcBef>
                <a:spcPts val="580"/>
              </a:spcBef>
              <a:buNone/>
              <a:defRPr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spcBef>
                <a:spcPts val="580"/>
              </a:spcBef>
              <a:defRPr/>
            </a:pP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A)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DF: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spcBef>
                <a:spcPts val="580"/>
              </a:spcBef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DF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Vf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/ Vi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spcBef>
                <a:spcPts val="580"/>
              </a:spcBef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= 10 / 1</a:t>
            </a:r>
          </a:p>
          <a:p>
            <a:pPr algn="l" rtl="0">
              <a:spcBef>
                <a:spcPts val="580"/>
              </a:spcBef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DF = 10</a:t>
            </a:r>
          </a:p>
          <a:p>
            <a:pPr marL="0" indent="0" algn="l" rtl="0">
              <a:spcBef>
                <a:spcPts val="580"/>
              </a:spcBef>
              <a:buNone/>
              <a:defRPr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B)Serial dilution:</a:t>
            </a:r>
          </a:p>
          <a:p>
            <a:pPr marL="0" indent="0" algn="l" rtl="0">
              <a:spcBef>
                <a:spcPts val="580"/>
              </a:spcBef>
              <a:buNone/>
              <a:defRPr/>
            </a:pPr>
            <a:r>
              <a:rPr lang="en-US" sz="2000" u="sng" dirty="0" smtClean="0">
                <a:latin typeface="Times New Roman" pitchFamily="18" charset="0"/>
                <a:cs typeface="Times New Roman" pitchFamily="18" charset="0"/>
              </a:rPr>
              <a:t>For tube 4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10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10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10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10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10000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The concentration is 0.4/10000 = 4*10</a:t>
            </a:r>
            <a:r>
              <a:rPr lang="en-US" sz="2000" baseline="30000" dirty="0" smtClean="0">
                <a:latin typeface="Times New Roman" pitchFamily="18" charset="0"/>
                <a:cs typeface="Times New Roman" pitchFamily="18" charset="0"/>
              </a:rPr>
              <a:t>-5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M</a:t>
            </a:r>
          </a:p>
          <a:p>
            <a:pPr marL="0" indent="0" algn="l" rtl="0">
              <a:spcBef>
                <a:spcPts val="580"/>
              </a:spcBef>
              <a:buNone/>
              <a:defRPr/>
            </a:pPr>
            <a:r>
              <a:rPr lang="en-US" sz="2000" u="sng" dirty="0" smtClean="0">
                <a:latin typeface="Times New Roman" pitchFamily="18" charset="0"/>
                <a:cs typeface="Times New Roman" pitchFamily="18" charset="0"/>
              </a:rPr>
              <a:t>For tube 7 </a:t>
            </a:r>
            <a:r>
              <a:rPr lang="en-US" sz="2000" b="1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10 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10 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10 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10 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10 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10 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10 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10000000. The concentration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is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0.4/10000000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4*10</a:t>
            </a:r>
            <a:r>
              <a:rPr lang="en-US" sz="2000" baseline="30000" dirty="0" smtClean="0">
                <a:latin typeface="Times New Roman" pitchFamily="18" charset="0"/>
                <a:cs typeface="Times New Roman" pitchFamily="18" charset="0"/>
              </a:rPr>
              <a:t>-8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spcBef>
                <a:spcPts val="580"/>
              </a:spcBef>
              <a:buNone/>
              <a:defRPr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spcBef>
                <a:spcPts val="580"/>
              </a:spcBef>
              <a:buNone/>
              <a:defRPr/>
            </a:pP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spcBef>
                <a:spcPts val="580"/>
              </a:spcBef>
              <a:defRPr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2362200" y="2059731"/>
            <a:ext cx="6019800" cy="2055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9101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1655</TotalTime>
  <Words>388</Words>
  <Application>Microsoft Office PowerPoint</Application>
  <PresentationFormat>On-screen Show (4:3)</PresentationFormat>
  <Paragraphs>48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Tutorial 2</vt:lpstr>
      <vt:lpstr>Questions</vt:lpstr>
      <vt:lpstr>Questions Continue</vt:lpstr>
      <vt:lpstr>Questions Continue</vt:lpstr>
      <vt:lpstr>Questions Continue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Plasmid</dc:title>
  <dc:creator>Areej Alzahrani</dc:creator>
  <cp:lastModifiedBy>Latifa Aljebali</cp:lastModifiedBy>
  <cp:revision>220</cp:revision>
  <dcterms:created xsi:type="dcterms:W3CDTF">2006-08-16T00:00:00Z</dcterms:created>
  <dcterms:modified xsi:type="dcterms:W3CDTF">2016-10-17T06:50:39Z</dcterms:modified>
</cp:coreProperties>
</file>