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60" r:id="rId4"/>
  </p:sldMasterIdLst>
  <p:notesMasterIdLst>
    <p:notesMasterId r:id="rId36"/>
  </p:notesMasterIdLst>
  <p:sldIdLst>
    <p:sldId id="256" r:id="rId5"/>
    <p:sldId id="257" r:id="rId6"/>
    <p:sldId id="352" r:id="rId7"/>
    <p:sldId id="356" r:id="rId8"/>
    <p:sldId id="347" r:id="rId9"/>
    <p:sldId id="302" r:id="rId10"/>
    <p:sldId id="301" r:id="rId11"/>
    <p:sldId id="306" r:id="rId12"/>
    <p:sldId id="307" r:id="rId13"/>
    <p:sldId id="308" r:id="rId14"/>
    <p:sldId id="310" r:id="rId15"/>
    <p:sldId id="298" r:id="rId16"/>
    <p:sldId id="300" r:id="rId17"/>
    <p:sldId id="299" r:id="rId18"/>
    <p:sldId id="272" r:id="rId19"/>
    <p:sldId id="348" r:id="rId20"/>
    <p:sldId id="353" r:id="rId21"/>
    <p:sldId id="329" r:id="rId22"/>
    <p:sldId id="354" r:id="rId23"/>
    <p:sldId id="263" r:id="rId24"/>
    <p:sldId id="264" r:id="rId25"/>
    <p:sldId id="327" r:id="rId26"/>
    <p:sldId id="351" r:id="rId27"/>
    <p:sldId id="355" r:id="rId28"/>
    <p:sldId id="324" r:id="rId29"/>
    <p:sldId id="318" r:id="rId30"/>
    <p:sldId id="319" r:id="rId31"/>
    <p:sldId id="320" r:id="rId32"/>
    <p:sldId id="321" r:id="rId33"/>
    <p:sldId id="322" r:id="rId34"/>
    <p:sldId id="323" r:id="rId35"/>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77574" autoAdjust="0"/>
    <p:restoredTop sz="94660"/>
  </p:normalViewPr>
  <p:slideViewPr>
    <p:cSldViewPr>
      <p:cViewPr varScale="1">
        <p:scale>
          <a:sx n="74" d="100"/>
          <a:sy n="74" d="100"/>
        </p:scale>
        <p:origin x="984" y="72"/>
      </p:cViewPr>
      <p:guideLst>
        <p:guide orient="horz" pos="2160"/>
        <p:guide pos="2880"/>
      </p:guideLst>
    </p:cSldViewPr>
  </p:slideViewPr>
  <p:notesTextViewPr>
    <p:cViewPr>
      <p:scale>
        <a:sx n="3" d="2"/>
        <a:sy n="3" d="2"/>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theme" Target="theme/theme1.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slide" Target="slides/slide30.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notesMaster" Target="notesMasters/notesMaster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s>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E6A236D-E4E6-4225-8FE6-BA66C84F22C8}" type="doc">
      <dgm:prSet loTypeId="urn:microsoft.com/office/officeart/2008/layout/BubblePictureList" loCatId="picture" qsTypeId="urn:microsoft.com/office/officeart/2005/8/quickstyle/3d1" qsCatId="3D" csTypeId="urn:microsoft.com/office/officeart/2005/8/colors/colorful5" csCatId="colorful" phldr="1"/>
      <dgm:spPr/>
      <dgm:t>
        <a:bodyPr/>
        <a:lstStyle/>
        <a:p>
          <a:endParaRPr lang="en-US"/>
        </a:p>
      </dgm:t>
    </dgm:pt>
    <dgm:pt modelId="{6B45D3C5-468F-4A18-A51E-1626580F44E7}">
      <dgm:prSet phldrT="[Text]" custT="1"/>
      <dgm:spPr/>
      <dgm:t>
        <a:bodyPr/>
        <a:lstStyle/>
        <a:p>
          <a:r>
            <a:rPr lang="ar-SA" sz="2000" b="1" dirty="0" smtClean="0"/>
            <a:t>الحزن</a:t>
          </a:r>
        </a:p>
        <a:p>
          <a:endParaRPr lang="en-US" sz="2000" b="1" dirty="0"/>
        </a:p>
      </dgm:t>
    </dgm:pt>
    <dgm:pt modelId="{5D47A531-14FD-456D-A0DC-15AAE0DB0751}" type="parTrans" cxnId="{198DEFB5-6FEC-4595-BF49-E9A7DEEF34A7}">
      <dgm:prSet/>
      <dgm:spPr/>
      <dgm:t>
        <a:bodyPr/>
        <a:lstStyle/>
        <a:p>
          <a:endParaRPr lang="en-US" sz="2000" b="1">
            <a:solidFill>
              <a:schemeClr val="accent3">
                <a:lumMod val="50000"/>
              </a:schemeClr>
            </a:solidFill>
          </a:endParaRPr>
        </a:p>
      </dgm:t>
    </dgm:pt>
    <dgm:pt modelId="{1D9DE272-7694-4F74-9317-8E30807C40ED}" type="sibTrans" cxnId="{198DEFB5-6FEC-4595-BF49-E9A7DEEF34A7}">
      <dgm:prSet/>
      <dgm:spPr/>
      <dgm:t>
        <a:bodyPr/>
        <a:lstStyle/>
        <a:p>
          <a:endParaRPr lang="en-US" sz="2000" b="1">
            <a:solidFill>
              <a:schemeClr val="accent3">
                <a:lumMod val="50000"/>
              </a:schemeClr>
            </a:solidFill>
          </a:endParaRPr>
        </a:p>
      </dgm:t>
    </dgm:pt>
    <dgm:pt modelId="{3FC2AC69-7945-46A2-BAF3-8D13D2999B86}">
      <dgm:prSet phldrT="[Text]" custT="1"/>
      <dgm:spPr/>
      <dgm:t>
        <a:bodyPr/>
        <a:lstStyle/>
        <a:p>
          <a:r>
            <a:rPr lang="ar-SA" sz="2000" b="1" smtClean="0"/>
            <a:t>التعجب</a:t>
          </a:r>
          <a:endParaRPr lang="en-US" sz="2000" b="1" dirty="0"/>
        </a:p>
      </dgm:t>
    </dgm:pt>
    <dgm:pt modelId="{FC88D799-A0B0-46DB-B271-EC5BD1D9CB8F}" type="parTrans" cxnId="{84377C9C-4B2A-4CE4-80C7-95787F9303FA}">
      <dgm:prSet/>
      <dgm:spPr/>
      <dgm:t>
        <a:bodyPr/>
        <a:lstStyle/>
        <a:p>
          <a:endParaRPr lang="en-US" sz="2000" b="1">
            <a:solidFill>
              <a:schemeClr val="accent3">
                <a:lumMod val="50000"/>
              </a:schemeClr>
            </a:solidFill>
          </a:endParaRPr>
        </a:p>
      </dgm:t>
    </dgm:pt>
    <dgm:pt modelId="{83A3B814-9D06-4486-A0A3-E12316AFC11C}" type="sibTrans" cxnId="{84377C9C-4B2A-4CE4-80C7-95787F9303FA}">
      <dgm:prSet/>
      <dgm:spPr/>
      <dgm:t>
        <a:bodyPr/>
        <a:lstStyle/>
        <a:p>
          <a:endParaRPr lang="en-US" sz="2000" b="1">
            <a:solidFill>
              <a:schemeClr val="accent3">
                <a:lumMod val="50000"/>
              </a:schemeClr>
            </a:solidFill>
          </a:endParaRPr>
        </a:p>
      </dgm:t>
    </dgm:pt>
    <dgm:pt modelId="{D73E556F-54D2-4A03-9D99-76D96894FEED}">
      <dgm:prSet phldrT="[Text]" custT="1"/>
      <dgm:spPr/>
      <dgm:t>
        <a:bodyPr/>
        <a:lstStyle/>
        <a:p>
          <a:r>
            <a:rPr lang="ar-SA" sz="2000" b="1" smtClean="0"/>
            <a:t>الغضب</a:t>
          </a:r>
          <a:endParaRPr lang="en-US" sz="2000" b="1" dirty="0"/>
        </a:p>
      </dgm:t>
    </dgm:pt>
    <dgm:pt modelId="{8337F674-B1BD-4FD4-8EAC-B381517DADDF}" type="parTrans" cxnId="{3096A5E8-B2E9-46EA-8956-271998D8BF33}">
      <dgm:prSet/>
      <dgm:spPr/>
      <dgm:t>
        <a:bodyPr/>
        <a:lstStyle/>
        <a:p>
          <a:endParaRPr lang="en-US" sz="2000" b="1">
            <a:solidFill>
              <a:schemeClr val="accent3">
                <a:lumMod val="50000"/>
              </a:schemeClr>
            </a:solidFill>
          </a:endParaRPr>
        </a:p>
      </dgm:t>
    </dgm:pt>
    <dgm:pt modelId="{39074A30-E741-462B-9BD1-81CBFCA13385}" type="sibTrans" cxnId="{3096A5E8-B2E9-46EA-8956-271998D8BF33}">
      <dgm:prSet/>
      <dgm:spPr/>
      <dgm:t>
        <a:bodyPr/>
        <a:lstStyle/>
        <a:p>
          <a:endParaRPr lang="en-US" sz="2000" b="1">
            <a:solidFill>
              <a:schemeClr val="accent3">
                <a:lumMod val="50000"/>
              </a:schemeClr>
            </a:solidFill>
          </a:endParaRPr>
        </a:p>
      </dgm:t>
    </dgm:pt>
    <dgm:pt modelId="{30C995AB-F2E3-4998-A656-A74BD773A823}">
      <dgm:prSet phldrT="[Text]" custT="1"/>
      <dgm:spPr/>
      <dgm:t>
        <a:bodyPr/>
        <a:lstStyle/>
        <a:p>
          <a:r>
            <a:rPr lang="ar-SA" sz="2000" b="1" dirty="0" smtClean="0"/>
            <a:t>التذكر</a:t>
          </a:r>
          <a:endParaRPr lang="en-US" sz="2000" b="1" dirty="0"/>
        </a:p>
      </dgm:t>
    </dgm:pt>
    <dgm:pt modelId="{D73B37D8-E3F0-4B74-A6A2-111395492666}" type="parTrans" cxnId="{7178E1B1-2623-4EF6-96E7-C0A7457B58D4}">
      <dgm:prSet/>
      <dgm:spPr/>
      <dgm:t>
        <a:bodyPr/>
        <a:lstStyle/>
        <a:p>
          <a:endParaRPr lang="en-US" sz="2000" b="1">
            <a:solidFill>
              <a:schemeClr val="accent3">
                <a:lumMod val="50000"/>
              </a:schemeClr>
            </a:solidFill>
          </a:endParaRPr>
        </a:p>
      </dgm:t>
    </dgm:pt>
    <dgm:pt modelId="{CD9BE6F9-E79A-4F66-BBCC-F22099121EDA}" type="sibTrans" cxnId="{7178E1B1-2623-4EF6-96E7-C0A7457B58D4}">
      <dgm:prSet/>
      <dgm:spPr/>
      <dgm:t>
        <a:bodyPr/>
        <a:lstStyle/>
        <a:p>
          <a:endParaRPr lang="en-US" sz="2000" b="1">
            <a:solidFill>
              <a:schemeClr val="accent3">
                <a:lumMod val="50000"/>
              </a:schemeClr>
            </a:solidFill>
          </a:endParaRPr>
        </a:p>
      </dgm:t>
    </dgm:pt>
    <dgm:pt modelId="{E66D63F6-9AA0-4E53-B26B-D7DA99C742D5}" type="pres">
      <dgm:prSet presAssocID="{9E6A236D-E4E6-4225-8FE6-BA66C84F22C8}" presName="Name0" presStyleCnt="0">
        <dgm:presLayoutVars>
          <dgm:chMax val="8"/>
          <dgm:chPref val="8"/>
          <dgm:dir/>
        </dgm:presLayoutVars>
      </dgm:prSet>
      <dgm:spPr/>
      <dgm:t>
        <a:bodyPr/>
        <a:lstStyle/>
        <a:p>
          <a:endParaRPr lang="en-US"/>
        </a:p>
      </dgm:t>
    </dgm:pt>
    <dgm:pt modelId="{34DF0BD8-F8B9-4614-91EF-1FE919822C71}" type="pres">
      <dgm:prSet presAssocID="{6B45D3C5-468F-4A18-A51E-1626580F44E7}" presName="parent_text_1" presStyleLbl="revTx" presStyleIdx="0" presStyleCnt="4">
        <dgm:presLayoutVars>
          <dgm:chMax val="0"/>
          <dgm:chPref val="0"/>
          <dgm:bulletEnabled val="1"/>
        </dgm:presLayoutVars>
      </dgm:prSet>
      <dgm:spPr/>
      <dgm:t>
        <a:bodyPr/>
        <a:lstStyle/>
        <a:p>
          <a:endParaRPr lang="en-US"/>
        </a:p>
      </dgm:t>
    </dgm:pt>
    <dgm:pt modelId="{97C2B473-64B6-4F36-8D08-37291C5844EE}" type="pres">
      <dgm:prSet presAssocID="{6B45D3C5-468F-4A18-A51E-1626580F44E7}" presName="image_accent_1" presStyleCnt="0"/>
      <dgm:spPr/>
    </dgm:pt>
    <dgm:pt modelId="{CB41B191-1831-4921-8763-A6FCF763A591}" type="pres">
      <dgm:prSet presAssocID="{6B45D3C5-468F-4A18-A51E-1626580F44E7}" presName="imageAccentRepeatNode" presStyleLbl="alignNode1" presStyleIdx="0" presStyleCnt="8"/>
      <dgm:spPr/>
    </dgm:pt>
    <dgm:pt modelId="{6B135106-F4E7-47DA-9924-06D2E3AD486C}" type="pres">
      <dgm:prSet presAssocID="{6B45D3C5-468F-4A18-A51E-1626580F44E7}" presName="accent_1" presStyleLbl="alignNode1" presStyleIdx="1" presStyleCnt="8"/>
      <dgm:spPr/>
    </dgm:pt>
    <dgm:pt modelId="{2649F00E-1FF9-4144-A46D-9B6EDB7ECFA6}" type="pres">
      <dgm:prSet presAssocID="{1D9DE272-7694-4F74-9317-8E30807C40ED}" presName="image_1" presStyleCnt="0"/>
      <dgm:spPr/>
    </dgm:pt>
    <dgm:pt modelId="{83301656-CACD-4811-85E8-E1672FBD351C}" type="pres">
      <dgm:prSet presAssocID="{1D9DE272-7694-4F74-9317-8E30807C40ED}" presName="imageRepeatNode" presStyleLbl="fgImgPlace1" presStyleIdx="0" presStyleCnt="4"/>
      <dgm:spPr/>
      <dgm:t>
        <a:bodyPr/>
        <a:lstStyle/>
        <a:p>
          <a:endParaRPr lang="en-US"/>
        </a:p>
      </dgm:t>
    </dgm:pt>
    <dgm:pt modelId="{781CD643-5FC6-4826-B785-D108E9EF5A3C}" type="pres">
      <dgm:prSet presAssocID="{3FC2AC69-7945-46A2-BAF3-8D13D2999B86}" presName="parent_text_2" presStyleLbl="revTx" presStyleIdx="1" presStyleCnt="4">
        <dgm:presLayoutVars>
          <dgm:chMax val="0"/>
          <dgm:chPref val="0"/>
          <dgm:bulletEnabled val="1"/>
        </dgm:presLayoutVars>
      </dgm:prSet>
      <dgm:spPr/>
      <dgm:t>
        <a:bodyPr/>
        <a:lstStyle/>
        <a:p>
          <a:endParaRPr lang="en-US"/>
        </a:p>
      </dgm:t>
    </dgm:pt>
    <dgm:pt modelId="{88C42DEC-C550-4888-8E17-464CFFF6CB9B}" type="pres">
      <dgm:prSet presAssocID="{3FC2AC69-7945-46A2-BAF3-8D13D2999B86}" presName="image_accent_2" presStyleCnt="0"/>
      <dgm:spPr/>
    </dgm:pt>
    <dgm:pt modelId="{23610AF5-324E-4194-A764-6C6EE28F6D50}" type="pres">
      <dgm:prSet presAssocID="{3FC2AC69-7945-46A2-BAF3-8D13D2999B86}" presName="imageAccentRepeatNode" presStyleLbl="alignNode1" presStyleIdx="2" presStyleCnt="8"/>
      <dgm:spPr/>
    </dgm:pt>
    <dgm:pt modelId="{A5EE2582-BC52-4082-982E-4CE151626530}" type="pres">
      <dgm:prSet presAssocID="{83A3B814-9D06-4486-A0A3-E12316AFC11C}" presName="image_2" presStyleCnt="0"/>
      <dgm:spPr/>
    </dgm:pt>
    <dgm:pt modelId="{3D89D8D2-BBF4-492A-8487-6F4B29328BA0}" type="pres">
      <dgm:prSet presAssocID="{83A3B814-9D06-4486-A0A3-E12316AFC11C}" presName="imageRepeatNode" presStyleLbl="fgImgPlace1" presStyleIdx="1" presStyleCnt="4"/>
      <dgm:spPr/>
      <dgm:t>
        <a:bodyPr/>
        <a:lstStyle/>
        <a:p>
          <a:endParaRPr lang="en-US"/>
        </a:p>
      </dgm:t>
    </dgm:pt>
    <dgm:pt modelId="{442B7E5C-74A3-4866-B7F7-382D047F7FB6}" type="pres">
      <dgm:prSet presAssocID="{D73E556F-54D2-4A03-9D99-76D96894FEED}" presName="image_accent_3" presStyleCnt="0"/>
      <dgm:spPr/>
    </dgm:pt>
    <dgm:pt modelId="{F14A90BA-B586-46EC-ADE8-E768F15B3BAD}" type="pres">
      <dgm:prSet presAssocID="{D73E556F-54D2-4A03-9D99-76D96894FEED}" presName="imageAccentRepeatNode" presStyleLbl="alignNode1" presStyleIdx="3" presStyleCnt="8"/>
      <dgm:spPr/>
    </dgm:pt>
    <dgm:pt modelId="{CD3411F1-43F5-4965-B7F3-7709798A2C05}" type="pres">
      <dgm:prSet presAssocID="{D73E556F-54D2-4A03-9D99-76D96894FEED}" presName="parent_text_3" presStyleLbl="revTx" presStyleIdx="2" presStyleCnt="4">
        <dgm:presLayoutVars>
          <dgm:chMax val="0"/>
          <dgm:chPref val="0"/>
          <dgm:bulletEnabled val="1"/>
        </dgm:presLayoutVars>
      </dgm:prSet>
      <dgm:spPr/>
      <dgm:t>
        <a:bodyPr/>
        <a:lstStyle/>
        <a:p>
          <a:endParaRPr lang="en-US"/>
        </a:p>
      </dgm:t>
    </dgm:pt>
    <dgm:pt modelId="{846EFF51-1F55-45AD-AC1C-7C5EDEBE252F}" type="pres">
      <dgm:prSet presAssocID="{D73E556F-54D2-4A03-9D99-76D96894FEED}" presName="accent_2" presStyleLbl="alignNode1" presStyleIdx="4" presStyleCnt="8"/>
      <dgm:spPr/>
    </dgm:pt>
    <dgm:pt modelId="{B8385754-87E9-4668-96A6-EBB4AC44B1FB}" type="pres">
      <dgm:prSet presAssocID="{D73E556F-54D2-4A03-9D99-76D96894FEED}" presName="accent_3" presStyleLbl="alignNode1" presStyleIdx="5" presStyleCnt="8"/>
      <dgm:spPr/>
    </dgm:pt>
    <dgm:pt modelId="{3C4D99DC-BD2B-4090-B318-13A3A85585F0}" type="pres">
      <dgm:prSet presAssocID="{39074A30-E741-462B-9BD1-81CBFCA13385}" presName="image_3" presStyleCnt="0"/>
      <dgm:spPr/>
    </dgm:pt>
    <dgm:pt modelId="{F096391C-93F3-4AE2-B5E3-5B9637ED5B6A}" type="pres">
      <dgm:prSet presAssocID="{39074A30-E741-462B-9BD1-81CBFCA13385}" presName="imageRepeatNode" presStyleLbl="fgImgPlace1" presStyleIdx="2" presStyleCnt="4"/>
      <dgm:spPr/>
      <dgm:t>
        <a:bodyPr/>
        <a:lstStyle/>
        <a:p>
          <a:endParaRPr lang="en-US"/>
        </a:p>
      </dgm:t>
    </dgm:pt>
    <dgm:pt modelId="{2CBD100A-4090-4DCC-9CAC-76562B94B2FA}" type="pres">
      <dgm:prSet presAssocID="{30C995AB-F2E3-4998-A656-A74BD773A823}" presName="image_accent_4" presStyleCnt="0"/>
      <dgm:spPr/>
    </dgm:pt>
    <dgm:pt modelId="{74BDFDFC-4342-44FD-9588-8AD6C0D81CD7}" type="pres">
      <dgm:prSet presAssocID="{30C995AB-F2E3-4998-A656-A74BD773A823}" presName="imageAccentRepeatNode" presStyleLbl="alignNode1" presStyleIdx="6" presStyleCnt="8"/>
      <dgm:spPr/>
    </dgm:pt>
    <dgm:pt modelId="{34043AFC-D1AB-4497-BBEB-05017BC1A65B}" type="pres">
      <dgm:prSet presAssocID="{30C995AB-F2E3-4998-A656-A74BD773A823}" presName="parent_text_4" presStyleLbl="revTx" presStyleIdx="3" presStyleCnt="4">
        <dgm:presLayoutVars>
          <dgm:chMax val="0"/>
          <dgm:chPref val="0"/>
          <dgm:bulletEnabled val="1"/>
        </dgm:presLayoutVars>
      </dgm:prSet>
      <dgm:spPr/>
      <dgm:t>
        <a:bodyPr/>
        <a:lstStyle/>
        <a:p>
          <a:endParaRPr lang="en-US"/>
        </a:p>
      </dgm:t>
    </dgm:pt>
    <dgm:pt modelId="{2F4D3914-87B7-4D22-B0E9-EFF554465A50}" type="pres">
      <dgm:prSet presAssocID="{30C995AB-F2E3-4998-A656-A74BD773A823}" presName="accent_4" presStyleLbl="alignNode1" presStyleIdx="7" presStyleCnt="8"/>
      <dgm:spPr/>
    </dgm:pt>
    <dgm:pt modelId="{73AFAC96-77A9-41DC-9BA9-1BD903BFB868}" type="pres">
      <dgm:prSet presAssocID="{CD9BE6F9-E79A-4F66-BBCC-F22099121EDA}" presName="image_4" presStyleCnt="0"/>
      <dgm:spPr/>
    </dgm:pt>
    <dgm:pt modelId="{B2BFC133-5F25-43D9-87A8-5D22B1E6B3C4}" type="pres">
      <dgm:prSet presAssocID="{CD9BE6F9-E79A-4F66-BBCC-F22099121EDA}" presName="imageRepeatNode" presStyleLbl="fgImgPlace1" presStyleIdx="3" presStyleCnt="4"/>
      <dgm:spPr/>
      <dgm:t>
        <a:bodyPr/>
        <a:lstStyle/>
        <a:p>
          <a:endParaRPr lang="en-US"/>
        </a:p>
      </dgm:t>
    </dgm:pt>
  </dgm:ptLst>
  <dgm:cxnLst>
    <dgm:cxn modelId="{214AF675-DB0E-4EBA-8031-5742F3EE0CE3}" type="presOf" srcId="{30C995AB-F2E3-4998-A656-A74BD773A823}" destId="{34043AFC-D1AB-4497-BBEB-05017BC1A65B}" srcOrd="0" destOrd="0" presId="urn:microsoft.com/office/officeart/2008/layout/BubblePictureList"/>
    <dgm:cxn modelId="{0BE5B96A-9AE8-45B6-A45D-F00DABA4BE45}" type="presOf" srcId="{39074A30-E741-462B-9BD1-81CBFCA13385}" destId="{F096391C-93F3-4AE2-B5E3-5B9637ED5B6A}" srcOrd="0" destOrd="0" presId="urn:microsoft.com/office/officeart/2008/layout/BubblePictureList"/>
    <dgm:cxn modelId="{E2A77FC4-9D32-4EF8-A97B-9A489C431582}" type="presOf" srcId="{6B45D3C5-468F-4A18-A51E-1626580F44E7}" destId="{34DF0BD8-F8B9-4614-91EF-1FE919822C71}" srcOrd="0" destOrd="0" presId="urn:microsoft.com/office/officeart/2008/layout/BubblePictureList"/>
    <dgm:cxn modelId="{F9B2A2F4-A89A-4A7A-8EE4-CAA617935B10}" type="presOf" srcId="{CD9BE6F9-E79A-4F66-BBCC-F22099121EDA}" destId="{B2BFC133-5F25-43D9-87A8-5D22B1E6B3C4}" srcOrd="0" destOrd="0" presId="urn:microsoft.com/office/officeart/2008/layout/BubblePictureList"/>
    <dgm:cxn modelId="{2CD8D439-30E3-4B61-9FAF-D93334174A55}" type="presOf" srcId="{1D9DE272-7694-4F74-9317-8E30807C40ED}" destId="{83301656-CACD-4811-85E8-E1672FBD351C}" srcOrd="0" destOrd="0" presId="urn:microsoft.com/office/officeart/2008/layout/BubblePictureList"/>
    <dgm:cxn modelId="{84377C9C-4B2A-4CE4-80C7-95787F9303FA}" srcId="{9E6A236D-E4E6-4225-8FE6-BA66C84F22C8}" destId="{3FC2AC69-7945-46A2-BAF3-8D13D2999B86}" srcOrd="1" destOrd="0" parTransId="{FC88D799-A0B0-46DB-B271-EC5BD1D9CB8F}" sibTransId="{83A3B814-9D06-4486-A0A3-E12316AFC11C}"/>
    <dgm:cxn modelId="{EC0E2C5B-1F82-40AA-A898-C890F4779326}" type="presOf" srcId="{3FC2AC69-7945-46A2-BAF3-8D13D2999B86}" destId="{781CD643-5FC6-4826-B785-D108E9EF5A3C}" srcOrd="0" destOrd="0" presId="urn:microsoft.com/office/officeart/2008/layout/BubblePictureList"/>
    <dgm:cxn modelId="{52CEDA22-130F-42A0-8C8F-1F1E6AD8432C}" type="presOf" srcId="{9E6A236D-E4E6-4225-8FE6-BA66C84F22C8}" destId="{E66D63F6-9AA0-4E53-B26B-D7DA99C742D5}" srcOrd="0" destOrd="0" presId="urn:microsoft.com/office/officeart/2008/layout/BubblePictureList"/>
    <dgm:cxn modelId="{198DEFB5-6FEC-4595-BF49-E9A7DEEF34A7}" srcId="{9E6A236D-E4E6-4225-8FE6-BA66C84F22C8}" destId="{6B45D3C5-468F-4A18-A51E-1626580F44E7}" srcOrd="0" destOrd="0" parTransId="{5D47A531-14FD-456D-A0DC-15AAE0DB0751}" sibTransId="{1D9DE272-7694-4F74-9317-8E30807C40ED}"/>
    <dgm:cxn modelId="{C7C722A4-2CD9-4B1A-A568-BCA4963AE019}" type="presOf" srcId="{D73E556F-54D2-4A03-9D99-76D96894FEED}" destId="{CD3411F1-43F5-4965-B7F3-7709798A2C05}" srcOrd="0" destOrd="0" presId="urn:microsoft.com/office/officeart/2008/layout/BubblePictureList"/>
    <dgm:cxn modelId="{9198BAE0-0E00-4EC1-B598-488827878D38}" type="presOf" srcId="{83A3B814-9D06-4486-A0A3-E12316AFC11C}" destId="{3D89D8D2-BBF4-492A-8487-6F4B29328BA0}" srcOrd="0" destOrd="0" presId="urn:microsoft.com/office/officeart/2008/layout/BubblePictureList"/>
    <dgm:cxn modelId="{3096A5E8-B2E9-46EA-8956-271998D8BF33}" srcId="{9E6A236D-E4E6-4225-8FE6-BA66C84F22C8}" destId="{D73E556F-54D2-4A03-9D99-76D96894FEED}" srcOrd="2" destOrd="0" parTransId="{8337F674-B1BD-4FD4-8EAC-B381517DADDF}" sibTransId="{39074A30-E741-462B-9BD1-81CBFCA13385}"/>
    <dgm:cxn modelId="{7178E1B1-2623-4EF6-96E7-C0A7457B58D4}" srcId="{9E6A236D-E4E6-4225-8FE6-BA66C84F22C8}" destId="{30C995AB-F2E3-4998-A656-A74BD773A823}" srcOrd="3" destOrd="0" parTransId="{D73B37D8-E3F0-4B74-A6A2-111395492666}" sibTransId="{CD9BE6F9-E79A-4F66-BBCC-F22099121EDA}"/>
    <dgm:cxn modelId="{CC4B2E17-4429-4B02-8639-52BD670DE6B8}" type="presParOf" srcId="{E66D63F6-9AA0-4E53-B26B-D7DA99C742D5}" destId="{34DF0BD8-F8B9-4614-91EF-1FE919822C71}" srcOrd="0" destOrd="0" presId="urn:microsoft.com/office/officeart/2008/layout/BubblePictureList"/>
    <dgm:cxn modelId="{01354B34-0B74-455D-9DCE-A2B715776125}" type="presParOf" srcId="{E66D63F6-9AA0-4E53-B26B-D7DA99C742D5}" destId="{97C2B473-64B6-4F36-8D08-37291C5844EE}" srcOrd="1" destOrd="0" presId="urn:microsoft.com/office/officeart/2008/layout/BubblePictureList"/>
    <dgm:cxn modelId="{7129E7CB-EE5F-438C-A85F-55CD800D8F8D}" type="presParOf" srcId="{97C2B473-64B6-4F36-8D08-37291C5844EE}" destId="{CB41B191-1831-4921-8763-A6FCF763A591}" srcOrd="0" destOrd="0" presId="urn:microsoft.com/office/officeart/2008/layout/BubblePictureList"/>
    <dgm:cxn modelId="{1CCA9902-51D7-49EF-AC1F-412660856F00}" type="presParOf" srcId="{E66D63F6-9AA0-4E53-B26B-D7DA99C742D5}" destId="{6B135106-F4E7-47DA-9924-06D2E3AD486C}" srcOrd="2" destOrd="0" presId="urn:microsoft.com/office/officeart/2008/layout/BubblePictureList"/>
    <dgm:cxn modelId="{ECA219B8-9BFB-4A8B-AD1A-DB6D9C0028BB}" type="presParOf" srcId="{E66D63F6-9AA0-4E53-B26B-D7DA99C742D5}" destId="{2649F00E-1FF9-4144-A46D-9B6EDB7ECFA6}" srcOrd="3" destOrd="0" presId="urn:microsoft.com/office/officeart/2008/layout/BubblePictureList"/>
    <dgm:cxn modelId="{D64EAA16-93B5-4774-9985-1F8F643BAC88}" type="presParOf" srcId="{2649F00E-1FF9-4144-A46D-9B6EDB7ECFA6}" destId="{83301656-CACD-4811-85E8-E1672FBD351C}" srcOrd="0" destOrd="0" presId="urn:microsoft.com/office/officeart/2008/layout/BubblePictureList"/>
    <dgm:cxn modelId="{7B1E3002-DDB7-4601-AC32-41EE3F82CD32}" type="presParOf" srcId="{E66D63F6-9AA0-4E53-B26B-D7DA99C742D5}" destId="{781CD643-5FC6-4826-B785-D108E9EF5A3C}" srcOrd="4" destOrd="0" presId="urn:microsoft.com/office/officeart/2008/layout/BubblePictureList"/>
    <dgm:cxn modelId="{90BE0A61-38C6-471F-A75F-196C77985EF7}" type="presParOf" srcId="{E66D63F6-9AA0-4E53-B26B-D7DA99C742D5}" destId="{88C42DEC-C550-4888-8E17-464CFFF6CB9B}" srcOrd="5" destOrd="0" presId="urn:microsoft.com/office/officeart/2008/layout/BubblePictureList"/>
    <dgm:cxn modelId="{54CF90D2-3F0C-40F5-AFED-43FA5490DBE0}" type="presParOf" srcId="{88C42DEC-C550-4888-8E17-464CFFF6CB9B}" destId="{23610AF5-324E-4194-A764-6C6EE28F6D50}" srcOrd="0" destOrd="0" presId="urn:microsoft.com/office/officeart/2008/layout/BubblePictureList"/>
    <dgm:cxn modelId="{09DF08D7-19FD-4C2B-9975-9BCB7C6AC58B}" type="presParOf" srcId="{E66D63F6-9AA0-4E53-B26B-D7DA99C742D5}" destId="{A5EE2582-BC52-4082-982E-4CE151626530}" srcOrd="6" destOrd="0" presId="urn:microsoft.com/office/officeart/2008/layout/BubblePictureList"/>
    <dgm:cxn modelId="{D1AC57C4-281E-48C1-845B-27F821654047}" type="presParOf" srcId="{A5EE2582-BC52-4082-982E-4CE151626530}" destId="{3D89D8D2-BBF4-492A-8487-6F4B29328BA0}" srcOrd="0" destOrd="0" presId="urn:microsoft.com/office/officeart/2008/layout/BubblePictureList"/>
    <dgm:cxn modelId="{2746E672-82D2-47DE-91B4-7266B9F5E5D6}" type="presParOf" srcId="{E66D63F6-9AA0-4E53-B26B-D7DA99C742D5}" destId="{442B7E5C-74A3-4866-B7F7-382D047F7FB6}" srcOrd="7" destOrd="0" presId="urn:microsoft.com/office/officeart/2008/layout/BubblePictureList"/>
    <dgm:cxn modelId="{3206C282-35C6-4EB5-A775-C7B9BC2FF7A2}" type="presParOf" srcId="{442B7E5C-74A3-4866-B7F7-382D047F7FB6}" destId="{F14A90BA-B586-46EC-ADE8-E768F15B3BAD}" srcOrd="0" destOrd="0" presId="urn:microsoft.com/office/officeart/2008/layout/BubblePictureList"/>
    <dgm:cxn modelId="{226532C6-C8E7-4FC1-940D-2419D1D7AF39}" type="presParOf" srcId="{E66D63F6-9AA0-4E53-B26B-D7DA99C742D5}" destId="{CD3411F1-43F5-4965-B7F3-7709798A2C05}" srcOrd="8" destOrd="0" presId="urn:microsoft.com/office/officeart/2008/layout/BubblePictureList"/>
    <dgm:cxn modelId="{B1C0BE98-9CD4-419E-BAB8-21071A24EF18}" type="presParOf" srcId="{E66D63F6-9AA0-4E53-B26B-D7DA99C742D5}" destId="{846EFF51-1F55-45AD-AC1C-7C5EDEBE252F}" srcOrd="9" destOrd="0" presId="urn:microsoft.com/office/officeart/2008/layout/BubblePictureList"/>
    <dgm:cxn modelId="{A520B258-8703-4EE7-887B-8F2D6D246C9E}" type="presParOf" srcId="{E66D63F6-9AA0-4E53-B26B-D7DA99C742D5}" destId="{B8385754-87E9-4668-96A6-EBB4AC44B1FB}" srcOrd="10" destOrd="0" presId="urn:microsoft.com/office/officeart/2008/layout/BubblePictureList"/>
    <dgm:cxn modelId="{81285A79-6385-4719-9B47-4E3FDA77CBAB}" type="presParOf" srcId="{E66D63F6-9AA0-4E53-B26B-D7DA99C742D5}" destId="{3C4D99DC-BD2B-4090-B318-13A3A85585F0}" srcOrd="11" destOrd="0" presId="urn:microsoft.com/office/officeart/2008/layout/BubblePictureList"/>
    <dgm:cxn modelId="{5E6EA32F-326A-4FE8-9C96-0A9EE610BB38}" type="presParOf" srcId="{3C4D99DC-BD2B-4090-B318-13A3A85585F0}" destId="{F096391C-93F3-4AE2-B5E3-5B9637ED5B6A}" srcOrd="0" destOrd="0" presId="urn:microsoft.com/office/officeart/2008/layout/BubblePictureList"/>
    <dgm:cxn modelId="{24CE0D19-B913-47EB-9884-13CABE515006}" type="presParOf" srcId="{E66D63F6-9AA0-4E53-B26B-D7DA99C742D5}" destId="{2CBD100A-4090-4DCC-9CAC-76562B94B2FA}" srcOrd="12" destOrd="0" presId="urn:microsoft.com/office/officeart/2008/layout/BubblePictureList"/>
    <dgm:cxn modelId="{A953EC1D-8616-4E3E-AEE8-96E7F2931871}" type="presParOf" srcId="{2CBD100A-4090-4DCC-9CAC-76562B94B2FA}" destId="{74BDFDFC-4342-44FD-9588-8AD6C0D81CD7}" srcOrd="0" destOrd="0" presId="urn:microsoft.com/office/officeart/2008/layout/BubblePictureList"/>
    <dgm:cxn modelId="{18FF7772-3B0D-47F9-AD7C-B77CE36430AD}" type="presParOf" srcId="{E66D63F6-9AA0-4E53-B26B-D7DA99C742D5}" destId="{34043AFC-D1AB-4497-BBEB-05017BC1A65B}" srcOrd="13" destOrd="0" presId="urn:microsoft.com/office/officeart/2008/layout/BubblePictureList"/>
    <dgm:cxn modelId="{7AECB7D7-3893-4BC6-AFA9-C2147836E8E9}" type="presParOf" srcId="{E66D63F6-9AA0-4E53-B26B-D7DA99C742D5}" destId="{2F4D3914-87B7-4D22-B0E9-EFF554465A50}" srcOrd="14" destOrd="0" presId="urn:microsoft.com/office/officeart/2008/layout/BubblePictureList"/>
    <dgm:cxn modelId="{6DB702A2-518D-440D-B639-3657D70DDCF7}" type="presParOf" srcId="{E66D63F6-9AA0-4E53-B26B-D7DA99C742D5}" destId="{73AFAC96-77A9-41DC-9BA9-1BD903BFB868}" srcOrd="15" destOrd="0" presId="urn:microsoft.com/office/officeart/2008/layout/BubblePictureList"/>
    <dgm:cxn modelId="{03866114-4F8A-47E6-8A5E-49DBC82F21D0}" type="presParOf" srcId="{73AFAC96-77A9-41DC-9BA9-1BD903BFB868}" destId="{B2BFC133-5F25-43D9-87A8-5D22B1E6B3C4}" srcOrd="0" destOrd="0" presId="urn:microsoft.com/office/officeart/2008/layout/BubblePicture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B41B191-1831-4921-8763-A6FCF763A591}">
      <dsp:nvSpPr>
        <dsp:cNvPr id="0" name=""/>
        <dsp:cNvSpPr/>
      </dsp:nvSpPr>
      <dsp:spPr>
        <a:xfrm>
          <a:off x="1443532" y="2396942"/>
          <a:ext cx="1459382" cy="1459770"/>
        </a:xfrm>
        <a:prstGeom prst="ellipse">
          <a:avLst/>
        </a:prstGeom>
        <a:gradFill rotWithShape="0">
          <a:gsLst>
            <a:gs pos="0">
              <a:schemeClr val="accent5">
                <a:hueOff val="0"/>
                <a:satOff val="0"/>
                <a:lumOff val="0"/>
                <a:alphaOff val="0"/>
                <a:shade val="15000"/>
                <a:satMod val="180000"/>
              </a:schemeClr>
            </a:gs>
            <a:gs pos="50000">
              <a:schemeClr val="accent5">
                <a:hueOff val="0"/>
                <a:satOff val="0"/>
                <a:lumOff val="0"/>
                <a:alphaOff val="0"/>
                <a:shade val="45000"/>
                <a:satMod val="170000"/>
              </a:schemeClr>
            </a:gs>
            <a:gs pos="70000">
              <a:schemeClr val="accent5">
                <a:hueOff val="0"/>
                <a:satOff val="0"/>
                <a:lumOff val="0"/>
                <a:alphaOff val="0"/>
                <a:tint val="99000"/>
                <a:shade val="65000"/>
                <a:satMod val="155000"/>
              </a:schemeClr>
            </a:gs>
            <a:gs pos="100000">
              <a:schemeClr val="accent5">
                <a:hueOff val="0"/>
                <a:satOff val="0"/>
                <a:lumOff val="0"/>
                <a:alphaOff val="0"/>
                <a:tint val="95500"/>
                <a:shade val="100000"/>
                <a:satMod val="155000"/>
              </a:schemeClr>
            </a:gs>
          </a:gsLst>
          <a:lin ang="16200000" scaled="0"/>
        </a:gradFill>
        <a:ln w="9525" cap="flat" cmpd="sng" algn="ctr">
          <a:solidFill>
            <a:schemeClr val="accent5">
              <a:hueOff val="0"/>
              <a:satOff val="0"/>
              <a:lumOff val="0"/>
              <a:alphaOff val="0"/>
            </a:schemeClr>
          </a:solidFill>
          <a:prstDash val="solid"/>
        </a:ln>
        <a:effectLst>
          <a:outerShdw blurRad="50800" dist="38100" dir="5400000" rotWithShape="0">
            <a:srgbClr val="000000">
              <a:alpha val="35000"/>
            </a:srgb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sp>
    <dsp:sp modelId="{6B135106-F4E7-47DA-9924-06D2E3AD486C}">
      <dsp:nvSpPr>
        <dsp:cNvPr id="0" name=""/>
        <dsp:cNvSpPr/>
      </dsp:nvSpPr>
      <dsp:spPr>
        <a:xfrm>
          <a:off x="2374392" y="1322186"/>
          <a:ext cx="433425" cy="433186"/>
        </a:xfrm>
        <a:prstGeom prst="donut">
          <a:avLst>
            <a:gd name="adj" fmla="val 7460"/>
          </a:avLst>
        </a:prstGeom>
        <a:gradFill rotWithShape="0">
          <a:gsLst>
            <a:gs pos="0">
              <a:schemeClr val="accent5">
                <a:hueOff val="959794"/>
                <a:satOff val="1354"/>
                <a:lumOff val="-168"/>
                <a:alphaOff val="0"/>
                <a:shade val="15000"/>
                <a:satMod val="180000"/>
              </a:schemeClr>
            </a:gs>
            <a:gs pos="50000">
              <a:schemeClr val="accent5">
                <a:hueOff val="959794"/>
                <a:satOff val="1354"/>
                <a:lumOff val="-168"/>
                <a:alphaOff val="0"/>
                <a:shade val="45000"/>
                <a:satMod val="170000"/>
              </a:schemeClr>
            </a:gs>
            <a:gs pos="70000">
              <a:schemeClr val="accent5">
                <a:hueOff val="959794"/>
                <a:satOff val="1354"/>
                <a:lumOff val="-168"/>
                <a:alphaOff val="0"/>
                <a:tint val="99000"/>
                <a:shade val="65000"/>
                <a:satMod val="155000"/>
              </a:schemeClr>
            </a:gs>
            <a:gs pos="100000">
              <a:schemeClr val="accent5">
                <a:hueOff val="959794"/>
                <a:satOff val="1354"/>
                <a:lumOff val="-168"/>
                <a:alphaOff val="0"/>
                <a:tint val="95500"/>
                <a:shade val="100000"/>
                <a:satMod val="155000"/>
              </a:schemeClr>
            </a:gs>
          </a:gsLst>
          <a:lin ang="16200000" scaled="0"/>
        </a:gradFill>
        <a:ln w="9525" cap="flat" cmpd="sng" algn="ctr">
          <a:solidFill>
            <a:schemeClr val="accent5">
              <a:hueOff val="959794"/>
              <a:satOff val="1354"/>
              <a:lumOff val="-168"/>
              <a:alphaOff val="0"/>
            </a:schemeClr>
          </a:solidFill>
          <a:prstDash val="solid"/>
        </a:ln>
        <a:effectLst>
          <a:outerShdw blurRad="50800" dist="38100" dir="5400000" rotWithShape="0">
            <a:srgbClr val="000000">
              <a:alpha val="35000"/>
            </a:srgb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sp>
    <dsp:sp modelId="{83301656-CACD-4811-85E8-E1672FBD351C}">
      <dsp:nvSpPr>
        <dsp:cNvPr id="0" name=""/>
        <dsp:cNvSpPr/>
      </dsp:nvSpPr>
      <dsp:spPr>
        <a:xfrm>
          <a:off x="1499616" y="2453143"/>
          <a:ext cx="1347825" cy="1347367"/>
        </a:xfrm>
        <a:prstGeom prst="ellipse">
          <a:avLst/>
        </a:prstGeom>
        <a:gradFill rotWithShape="0">
          <a:gsLst>
            <a:gs pos="0">
              <a:schemeClr val="accent5">
                <a:tint val="50000"/>
                <a:hueOff val="0"/>
                <a:satOff val="0"/>
                <a:lumOff val="0"/>
                <a:alphaOff val="0"/>
                <a:shade val="15000"/>
                <a:satMod val="180000"/>
              </a:schemeClr>
            </a:gs>
            <a:gs pos="50000">
              <a:schemeClr val="accent5">
                <a:tint val="50000"/>
                <a:hueOff val="0"/>
                <a:satOff val="0"/>
                <a:lumOff val="0"/>
                <a:alphaOff val="0"/>
                <a:shade val="45000"/>
                <a:satMod val="170000"/>
              </a:schemeClr>
            </a:gs>
            <a:gs pos="70000">
              <a:schemeClr val="accent5">
                <a:tint val="50000"/>
                <a:hueOff val="0"/>
                <a:satOff val="0"/>
                <a:lumOff val="0"/>
                <a:alphaOff val="0"/>
                <a:tint val="99000"/>
                <a:shade val="65000"/>
                <a:satMod val="155000"/>
              </a:schemeClr>
            </a:gs>
            <a:gs pos="100000">
              <a:schemeClr val="accent5">
                <a:tint val="50000"/>
                <a:hueOff val="0"/>
                <a:satOff val="0"/>
                <a:lumOff val="0"/>
                <a:alphaOff val="0"/>
                <a:tint val="95500"/>
                <a:shade val="100000"/>
                <a:satMod val="155000"/>
              </a:schemeClr>
            </a:gs>
          </a:gsLst>
          <a:lin ang="16200000" scaled="0"/>
        </a:gradFill>
        <a:ln>
          <a:noFill/>
        </a:ln>
        <a:effectLst>
          <a:outerShdw blurRad="50800" dist="38100" dir="5400000" rotWithShape="0">
            <a:srgbClr val="000000">
              <a:alpha val="35000"/>
            </a:srgbClr>
          </a:outerShdw>
        </a:effectLst>
        <a:scene3d>
          <a:camera prst="orthographicFront"/>
          <a:lightRig rig="flat" dir="t"/>
        </a:scene3d>
        <a:sp3d z="127000" prstMaterial="plastic">
          <a:bevelT w="88900" h="88900"/>
          <a:bevelB w="88900" h="31750" prst="angle"/>
        </a:sp3d>
      </dsp:spPr>
      <dsp:style>
        <a:lnRef idx="0">
          <a:scrgbClr r="0" g="0" b="0"/>
        </a:lnRef>
        <a:fillRef idx="3">
          <a:scrgbClr r="0" g="0" b="0"/>
        </a:fillRef>
        <a:effectRef idx="2">
          <a:scrgbClr r="0" g="0" b="0"/>
        </a:effectRef>
        <a:fontRef idx="minor"/>
      </dsp:style>
    </dsp:sp>
    <dsp:sp modelId="{23610AF5-324E-4194-A764-6C6EE28F6D50}">
      <dsp:nvSpPr>
        <dsp:cNvPr id="0" name=""/>
        <dsp:cNvSpPr/>
      </dsp:nvSpPr>
      <dsp:spPr>
        <a:xfrm>
          <a:off x="3008985" y="2672839"/>
          <a:ext cx="763828" cy="763459"/>
        </a:xfrm>
        <a:prstGeom prst="ellipse">
          <a:avLst/>
        </a:prstGeom>
        <a:gradFill rotWithShape="0">
          <a:gsLst>
            <a:gs pos="0">
              <a:schemeClr val="accent5">
                <a:hueOff val="1919587"/>
                <a:satOff val="2708"/>
                <a:lumOff val="-336"/>
                <a:alphaOff val="0"/>
                <a:shade val="15000"/>
                <a:satMod val="180000"/>
              </a:schemeClr>
            </a:gs>
            <a:gs pos="50000">
              <a:schemeClr val="accent5">
                <a:hueOff val="1919587"/>
                <a:satOff val="2708"/>
                <a:lumOff val="-336"/>
                <a:alphaOff val="0"/>
                <a:shade val="45000"/>
                <a:satMod val="170000"/>
              </a:schemeClr>
            </a:gs>
            <a:gs pos="70000">
              <a:schemeClr val="accent5">
                <a:hueOff val="1919587"/>
                <a:satOff val="2708"/>
                <a:lumOff val="-336"/>
                <a:alphaOff val="0"/>
                <a:tint val="99000"/>
                <a:shade val="65000"/>
                <a:satMod val="155000"/>
              </a:schemeClr>
            </a:gs>
            <a:gs pos="100000">
              <a:schemeClr val="accent5">
                <a:hueOff val="1919587"/>
                <a:satOff val="2708"/>
                <a:lumOff val="-336"/>
                <a:alphaOff val="0"/>
                <a:tint val="95500"/>
                <a:shade val="100000"/>
                <a:satMod val="155000"/>
              </a:schemeClr>
            </a:gs>
          </a:gsLst>
          <a:lin ang="16200000" scaled="0"/>
        </a:gradFill>
        <a:ln w="9525" cap="flat" cmpd="sng" algn="ctr">
          <a:solidFill>
            <a:schemeClr val="accent5">
              <a:hueOff val="1919587"/>
              <a:satOff val="2708"/>
              <a:lumOff val="-336"/>
              <a:alphaOff val="0"/>
            </a:schemeClr>
          </a:solidFill>
          <a:prstDash val="solid"/>
        </a:ln>
        <a:effectLst>
          <a:outerShdw blurRad="50800" dist="38100" dir="5400000" rotWithShape="0">
            <a:srgbClr val="000000">
              <a:alpha val="35000"/>
            </a:srgb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sp>
    <dsp:sp modelId="{3D89D8D2-BBF4-492A-8487-6F4B29328BA0}">
      <dsp:nvSpPr>
        <dsp:cNvPr id="0" name=""/>
        <dsp:cNvSpPr/>
      </dsp:nvSpPr>
      <dsp:spPr>
        <a:xfrm>
          <a:off x="3054095" y="2717727"/>
          <a:ext cx="673608" cy="673683"/>
        </a:xfrm>
        <a:prstGeom prst="ellipse">
          <a:avLst/>
        </a:prstGeom>
        <a:gradFill rotWithShape="0">
          <a:gsLst>
            <a:gs pos="0">
              <a:schemeClr val="accent5">
                <a:tint val="50000"/>
                <a:hueOff val="2291740"/>
                <a:satOff val="796"/>
                <a:lumOff val="-10"/>
                <a:alphaOff val="0"/>
                <a:shade val="15000"/>
                <a:satMod val="180000"/>
              </a:schemeClr>
            </a:gs>
            <a:gs pos="50000">
              <a:schemeClr val="accent5">
                <a:tint val="50000"/>
                <a:hueOff val="2291740"/>
                <a:satOff val="796"/>
                <a:lumOff val="-10"/>
                <a:alphaOff val="0"/>
                <a:shade val="45000"/>
                <a:satMod val="170000"/>
              </a:schemeClr>
            </a:gs>
            <a:gs pos="70000">
              <a:schemeClr val="accent5">
                <a:tint val="50000"/>
                <a:hueOff val="2291740"/>
                <a:satOff val="796"/>
                <a:lumOff val="-10"/>
                <a:alphaOff val="0"/>
                <a:tint val="99000"/>
                <a:shade val="65000"/>
                <a:satMod val="155000"/>
              </a:schemeClr>
            </a:gs>
            <a:gs pos="100000">
              <a:schemeClr val="accent5">
                <a:tint val="50000"/>
                <a:hueOff val="2291740"/>
                <a:satOff val="796"/>
                <a:lumOff val="-10"/>
                <a:alphaOff val="0"/>
                <a:tint val="95500"/>
                <a:shade val="100000"/>
                <a:satMod val="155000"/>
              </a:schemeClr>
            </a:gs>
          </a:gsLst>
          <a:lin ang="16200000" scaled="0"/>
        </a:gradFill>
        <a:ln>
          <a:noFill/>
        </a:ln>
        <a:effectLst>
          <a:outerShdw blurRad="50800" dist="38100" dir="5400000" rotWithShape="0">
            <a:srgbClr val="000000">
              <a:alpha val="35000"/>
            </a:srgbClr>
          </a:outerShdw>
        </a:effectLst>
        <a:scene3d>
          <a:camera prst="orthographicFront"/>
          <a:lightRig rig="flat" dir="t"/>
        </a:scene3d>
        <a:sp3d z="127000" prstMaterial="plastic">
          <a:bevelT w="88900" h="88900"/>
          <a:bevelB w="88900" h="31750" prst="angle"/>
        </a:sp3d>
      </dsp:spPr>
      <dsp:style>
        <a:lnRef idx="0">
          <a:scrgbClr r="0" g="0" b="0"/>
        </a:lnRef>
        <a:fillRef idx="3">
          <a:scrgbClr r="0" g="0" b="0"/>
        </a:fillRef>
        <a:effectRef idx="2">
          <a:scrgbClr r="0" g="0" b="0"/>
        </a:effectRef>
        <a:fontRef idx="minor"/>
      </dsp:style>
    </dsp:sp>
    <dsp:sp modelId="{F14A90BA-B586-46EC-ADE8-E768F15B3BAD}">
      <dsp:nvSpPr>
        <dsp:cNvPr id="0" name=""/>
        <dsp:cNvSpPr/>
      </dsp:nvSpPr>
      <dsp:spPr>
        <a:xfrm>
          <a:off x="2710281" y="1594798"/>
          <a:ext cx="979017" cy="979140"/>
        </a:xfrm>
        <a:prstGeom prst="ellipse">
          <a:avLst/>
        </a:prstGeom>
        <a:gradFill rotWithShape="0">
          <a:gsLst>
            <a:gs pos="0">
              <a:schemeClr val="accent5">
                <a:hueOff val="2879381"/>
                <a:satOff val="4062"/>
                <a:lumOff val="-504"/>
                <a:alphaOff val="0"/>
                <a:shade val="15000"/>
                <a:satMod val="180000"/>
              </a:schemeClr>
            </a:gs>
            <a:gs pos="50000">
              <a:schemeClr val="accent5">
                <a:hueOff val="2879381"/>
                <a:satOff val="4062"/>
                <a:lumOff val="-504"/>
                <a:alphaOff val="0"/>
                <a:shade val="45000"/>
                <a:satMod val="170000"/>
              </a:schemeClr>
            </a:gs>
            <a:gs pos="70000">
              <a:schemeClr val="accent5">
                <a:hueOff val="2879381"/>
                <a:satOff val="4062"/>
                <a:lumOff val="-504"/>
                <a:alphaOff val="0"/>
                <a:tint val="99000"/>
                <a:shade val="65000"/>
                <a:satMod val="155000"/>
              </a:schemeClr>
            </a:gs>
            <a:gs pos="100000">
              <a:schemeClr val="accent5">
                <a:hueOff val="2879381"/>
                <a:satOff val="4062"/>
                <a:lumOff val="-504"/>
                <a:alphaOff val="0"/>
                <a:tint val="95500"/>
                <a:shade val="100000"/>
                <a:satMod val="155000"/>
              </a:schemeClr>
            </a:gs>
          </a:gsLst>
          <a:lin ang="16200000" scaled="0"/>
        </a:gradFill>
        <a:ln w="9525" cap="flat" cmpd="sng" algn="ctr">
          <a:solidFill>
            <a:schemeClr val="accent5">
              <a:hueOff val="2879381"/>
              <a:satOff val="4062"/>
              <a:lumOff val="-504"/>
              <a:alphaOff val="0"/>
            </a:schemeClr>
          </a:solidFill>
          <a:prstDash val="solid"/>
        </a:ln>
        <a:effectLst>
          <a:outerShdw blurRad="50800" dist="38100" dir="5400000" rotWithShape="0">
            <a:srgbClr val="000000">
              <a:alpha val="35000"/>
            </a:srgb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sp>
    <dsp:sp modelId="{846EFF51-1F55-45AD-AC1C-7C5EDEBE252F}">
      <dsp:nvSpPr>
        <dsp:cNvPr id="0" name=""/>
        <dsp:cNvSpPr/>
      </dsp:nvSpPr>
      <dsp:spPr>
        <a:xfrm>
          <a:off x="3259531" y="367862"/>
          <a:ext cx="320649" cy="320784"/>
        </a:xfrm>
        <a:prstGeom prst="donut">
          <a:avLst>
            <a:gd name="adj" fmla="val 7460"/>
          </a:avLst>
        </a:prstGeom>
        <a:gradFill rotWithShape="0">
          <a:gsLst>
            <a:gs pos="0">
              <a:schemeClr val="accent5">
                <a:hueOff val="3839175"/>
                <a:satOff val="5417"/>
                <a:lumOff val="-672"/>
                <a:alphaOff val="0"/>
                <a:shade val="15000"/>
                <a:satMod val="180000"/>
              </a:schemeClr>
            </a:gs>
            <a:gs pos="50000">
              <a:schemeClr val="accent5">
                <a:hueOff val="3839175"/>
                <a:satOff val="5417"/>
                <a:lumOff val="-672"/>
                <a:alphaOff val="0"/>
                <a:shade val="45000"/>
                <a:satMod val="170000"/>
              </a:schemeClr>
            </a:gs>
            <a:gs pos="70000">
              <a:schemeClr val="accent5">
                <a:hueOff val="3839175"/>
                <a:satOff val="5417"/>
                <a:lumOff val="-672"/>
                <a:alphaOff val="0"/>
                <a:tint val="99000"/>
                <a:shade val="65000"/>
                <a:satMod val="155000"/>
              </a:schemeClr>
            </a:gs>
            <a:gs pos="100000">
              <a:schemeClr val="accent5">
                <a:hueOff val="3839175"/>
                <a:satOff val="5417"/>
                <a:lumOff val="-672"/>
                <a:alphaOff val="0"/>
                <a:tint val="95500"/>
                <a:shade val="100000"/>
                <a:satMod val="155000"/>
              </a:schemeClr>
            </a:gs>
          </a:gsLst>
          <a:lin ang="16200000" scaled="0"/>
        </a:gradFill>
        <a:ln w="9525" cap="flat" cmpd="sng" algn="ctr">
          <a:solidFill>
            <a:schemeClr val="accent5">
              <a:hueOff val="3839175"/>
              <a:satOff val="5417"/>
              <a:lumOff val="-672"/>
              <a:alphaOff val="0"/>
            </a:schemeClr>
          </a:solidFill>
          <a:prstDash val="solid"/>
        </a:ln>
        <a:effectLst>
          <a:outerShdw blurRad="50800" dist="38100" dir="5400000" rotWithShape="0">
            <a:srgbClr val="000000">
              <a:alpha val="35000"/>
            </a:srgb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sp>
    <dsp:sp modelId="{B8385754-87E9-4668-96A6-EBB4AC44B1FB}">
      <dsp:nvSpPr>
        <dsp:cNvPr id="0" name=""/>
        <dsp:cNvSpPr/>
      </dsp:nvSpPr>
      <dsp:spPr>
        <a:xfrm>
          <a:off x="3660648" y="207287"/>
          <a:ext cx="160324" cy="160574"/>
        </a:xfrm>
        <a:prstGeom prst="donut">
          <a:avLst>
            <a:gd name="adj" fmla="val 7460"/>
          </a:avLst>
        </a:prstGeom>
        <a:gradFill rotWithShape="0">
          <a:gsLst>
            <a:gs pos="0">
              <a:schemeClr val="accent5">
                <a:hueOff val="4798968"/>
                <a:satOff val="6771"/>
                <a:lumOff val="-840"/>
                <a:alphaOff val="0"/>
                <a:shade val="15000"/>
                <a:satMod val="180000"/>
              </a:schemeClr>
            </a:gs>
            <a:gs pos="50000">
              <a:schemeClr val="accent5">
                <a:hueOff val="4798968"/>
                <a:satOff val="6771"/>
                <a:lumOff val="-840"/>
                <a:alphaOff val="0"/>
                <a:shade val="45000"/>
                <a:satMod val="170000"/>
              </a:schemeClr>
            </a:gs>
            <a:gs pos="70000">
              <a:schemeClr val="accent5">
                <a:hueOff val="4798968"/>
                <a:satOff val="6771"/>
                <a:lumOff val="-840"/>
                <a:alphaOff val="0"/>
                <a:tint val="99000"/>
                <a:shade val="65000"/>
                <a:satMod val="155000"/>
              </a:schemeClr>
            </a:gs>
            <a:gs pos="100000">
              <a:schemeClr val="accent5">
                <a:hueOff val="4798968"/>
                <a:satOff val="6771"/>
                <a:lumOff val="-840"/>
                <a:alphaOff val="0"/>
                <a:tint val="95500"/>
                <a:shade val="100000"/>
                <a:satMod val="155000"/>
              </a:schemeClr>
            </a:gs>
          </a:gsLst>
          <a:lin ang="16200000" scaled="0"/>
        </a:gradFill>
        <a:ln w="9525" cap="flat" cmpd="sng" algn="ctr">
          <a:solidFill>
            <a:schemeClr val="accent5">
              <a:hueOff val="4798968"/>
              <a:satOff val="6771"/>
              <a:lumOff val="-840"/>
              <a:alphaOff val="0"/>
            </a:schemeClr>
          </a:solidFill>
          <a:prstDash val="solid"/>
        </a:ln>
        <a:effectLst>
          <a:outerShdw blurRad="50800" dist="38100" dir="5400000" rotWithShape="0">
            <a:srgbClr val="000000">
              <a:alpha val="35000"/>
            </a:srgb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sp>
    <dsp:sp modelId="{F096391C-93F3-4AE2-B5E3-5B9637ED5B6A}">
      <dsp:nvSpPr>
        <dsp:cNvPr id="0" name=""/>
        <dsp:cNvSpPr/>
      </dsp:nvSpPr>
      <dsp:spPr>
        <a:xfrm>
          <a:off x="2762097" y="1646620"/>
          <a:ext cx="875995" cy="875862"/>
        </a:xfrm>
        <a:prstGeom prst="ellipse">
          <a:avLst/>
        </a:prstGeom>
        <a:gradFill rotWithShape="0">
          <a:gsLst>
            <a:gs pos="0">
              <a:schemeClr val="accent5">
                <a:tint val="50000"/>
                <a:hueOff val="4583479"/>
                <a:satOff val="1592"/>
                <a:lumOff val="-19"/>
                <a:alphaOff val="0"/>
                <a:shade val="15000"/>
                <a:satMod val="180000"/>
              </a:schemeClr>
            </a:gs>
            <a:gs pos="50000">
              <a:schemeClr val="accent5">
                <a:tint val="50000"/>
                <a:hueOff val="4583479"/>
                <a:satOff val="1592"/>
                <a:lumOff val="-19"/>
                <a:alphaOff val="0"/>
                <a:shade val="45000"/>
                <a:satMod val="170000"/>
              </a:schemeClr>
            </a:gs>
            <a:gs pos="70000">
              <a:schemeClr val="accent5">
                <a:tint val="50000"/>
                <a:hueOff val="4583479"/>
                <a:satOff val="1592"/>
                <a:lumOff val="-19"/>
                <a:alphaOff val="0"/>
                <a:tint val="99000"/>
                <a:shade val="65000"/>
                <a:satMod val="155000"/>
              </a:schemeClr>
            </a:gs>
            <a:gs pos="100000">
              <a:schemeClr val="accent5">
                <a:tint val="50000"/>
                <a:hueOff val="4583479"/>
                <a:satOff val="1592"/>
                <a:lumOff val="-19"/>
                <a:alphaOff val="0"/>
                <a:tint val="95500"/>
                <a:shade val="100000"/>
                <a:satMod val="155000"/>
              </a:schemeClr>
            </a:gs>
          </a:gsLst>
          <a:lin ang="16200000" scaled="0"/>
        </a:gradFill>
        <a:ln>
          <a:noFill/>
        </a:ln>
        <a:effectLst>
          <a:outerShdw blurRad="50800" dist="38100" dir="5400000" rotWithShape="0">
            <a:srgbClr val="000000">
              <a:alpha val="35000"/>
            </a:srgbClr>
          </a:outerShdw>
        </a:effectLst>
        <a:scene3d>
          <a:camera prst="orthographicFront"/>
          <a:lightRig rig="flat" dir="t"/>
        </a:scene3d>
        <a:sp3d z="127000" prstMaterial="plastic">
          <a:bevelT w="88900" h="88900"/>
          <a:bevelB w="88900" h="31750" prst="angle"/>
        </a:sp3d>
      </dsp:spPr>
      <dsp:style>
        <a:lnRef idx="0">
          <a:scrgbClr r="0" g="0" b="0"/>
        </a:lnRef>
        <a:fillRef idx="3">
          <a:scrgbClr r="0" g="0" b="0"/>
        </a:fillRef>
        <a:effectRef idx="2">
          <a:scrgbClr r="0" g="0" b="0"/>
        </a:effectRef>
        <a:fontRef idx="minor"/>
      </dsp:style>
    </dsp:sp>
    <dsp:sp modelId="{74BDFDFC-4342-44FD-9588-8AD6C0D81CD7}">
      <dsp:nvSpPr>
        <dsp:cNvPr id="0" name=""/>
        <dsp:cNvSpPr/>
      </dsp:nvSpPr>
      <dsp:spPr>
        <a:xfrm>
          <a:off x="2820009" y="723681"/>
          <a:ext cx="686409" cy="686456"/>
        </a:xfrm>
        <a:prstGeom prst="ellipse">
          <a:avLst/>
        </a:prstGeom>
        <a:gradFill rotWithShape="0">
          <a:gsLst>
            <a:gs pos="0">
              <a:schemeClr val="accent5">
                <a:hueOff val="5758762"/>
                <a:satOff val="8125"/>
                <a:lumOff val="-1008"/>
                <a:alphaOff val="0"/>
                <a:shade val="15000"/>
                <a:satMod val="180000"/>
              </a:schemeClr>
            </a:gs>
            <a:gs pos="50000">
              <a:schemeClr val="accent5">
                <a:hueOff val="5758762"/>
                <a:satOff val="8125"/>
                <a:lumOff val="-1008"/>
                <a:alphaOff val="0"/>
                <a:shade val="45000"/>
                <a:satMod val="170000"/>
              </a:schemeClr>
            </a:gs>
            <a:gs pos="70000">
              <a:schemeClr val="accent5">
                <a:hueOff val="5758762"/>
                <a:satOff val="8125"/>
                <a:lumOff val="-1008"/>
                <a:alphaOff val="0"/>
                <a:tint val="99000"/>
                <a:shade val="65000"/>
                <a:satMod val="155000"/>
              </a:schemeClr>
            </a:gs>
            <a:gs pos="100000">
              <a:schemeClr val="accent5">
                <a:hueOff val="5758762"/>
                <a:satOff val="8125"/>
                <a:lumOff val="-1008"/>
                <a:alphaOff val="0"/>
                <a:tint val="95500"/>
                <a:shade val="100000"/>
                <a:satMod val="155000"/>
              </a:schemeClr>
            </a:gs>
          </a:gsLst>
          <a:lin ang="16200000" scaled="0"/>
        </a:gradFill>
        <a:ln w="9525" cap="flat" cmpd="sng" algn="ctr">
          <a:solidFill>
            <a:schemeClr val="accent5">
              <a:hueOff val="5758762"/>
              <a:satOff val="8125"/>
              <a:lumOff val="-1008"/>
              <a:alphaOff val="0"/>
            </a:schemeClr>
          </a:solidFill>
          <a:prstDash val="solid"/>
        </a:ln>
        <a:effectLst>
          <a:outerShdw blurRad="50800" dist="38100" dir="5400000" rotWithShape="0">
            <a:srgbClr val="000000">
              <a:alpha val="35000"/>
            </a:srgb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sp>
    <dsp:sp modelId="{2F4D3914-87B7-4D22-B0E9-EFF554465A50}">
      <dsp:nvSpPr>
        <dsp:cNvPr id="0" name=""/>
        <dsp:cNvSpPr/>
      </dsp:nvSpPr>
      <dsp:spPr>
        <a:xfrm>
          <a:off x="3820972" y="3415497"/>
          <a:ext cx="240791" cy="240497"/>
        </a:xfrm>
        <a:prstGeom prst="donut">
          <a:avLst>
            <a:gd name="adj" fmla="val 7460"/>
          </a:avLst>
        </a:prstGeom>
        <a:gradFill rotWithShape="0">
          <a:gsLst>
            <a:gs pos="0">
              <a:schemeClr val="accent5">
                <a:hueOff val="6718555"/>
                <a:satOff val="9479"/>
                <a:lumOff val="-1176"/>
                <a:alphaOff val="0"/>
                <a:shade val="15000"/>
                <a:satMod val="180000"/>
              </a:schemeClr>
            </a:gs>
            <a:gs pos="50000">
              <a:schemeClr val="accent5">
                <a:hueOff val="6718555"/>
                <a:satOff val="9479"/>
                <a:lumOff val="-1176"/>
                <a:alphaOff val="0"/>
                <a:shade val="45000"/>
                <a:satMod val="170000"/>
              </a:schemeClr>
            </a:gs>
            <a:gs pos="70000">
              <a:schemeClr val="accent5">
                <a:hueOff val="6718555"/>
                <a:satOff val="9479"/>
                <a:lumOff val="-1176"/>
                <a:alphaOff val="0"/>
                <a:tint val="99000"/>
                <a:shade val="65000"/>
                <a:satMod val="155000"/>
              </a:schemeClr>
            </a:gs>
            <a:gs pos="100000">
              <a:schemeClr val="accent5">
                <a:hueOff val="6718555"/>
                <a:satOff val="9479"/>
                <a:lumOff val="-1176"/>
                <a:alphaOff val="0"/>
                <a:tint val="95500"/>
                <a:shade val="100000"/>
                <a:satMod val="155000"/>
              </a:schemeClr>
            </a:gs>
          </a:gsLst>
          <a:lin ang="16200000" scaled="0"/>
        </a:gradFill>
        <a:ln w="9525" cap="flat" cmpd="sng" algn="ctr">
          <a:solidFill>
            <a:schemeClr val="accent5">
              <a:hueOff val="6718555"/>
              <a:satOff val="9479"/>
              <a:lumOff val="-1176"/>
              <a:alphaOff val="0"/>
            </a:schemeClr>
          </a:solidFill>
          <a:prstDash val="solid"/>
        </a:ln>
        <a:effectLst>
          <a:outerShdw blurRad="50800" dist="38100" dir="5400000" rotWithShape="0">
            <a:srgbClr val="000000">
              <a:alpha val="35000"/>
            </a:srgb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sp>
    <dsp:sp modelId="{B2BFC133-5F25-43D9-87A8-5D22B1E6B3C4}">
      <dsp:nvSpPr>
        <dsp:cNvPr id="0" name=""/>
        <dsp:cNvSpPr/>
      </dsp:nvSpPr>
      <dsp:spPr>
        <a:xfrm>
          <a:off x="2860243" y="764189"/>
          <a:ext cx="605942" cy="605804"/>
        </a:xfrm>
        <a:prstGeom prst="ellipse">
          <a:avLst/>
        </a:prstGeom>
        <a:gradFill rotWithShape="0">
          <a:gsLst>
            <a:gs pos="0">
              <a:schemeClr val="accent5">
                <a:tint val="50000"/>
                <a:hueOff val="6875219"/>
                <a:satOff val="2388"/>
                <a:lumOff val="-29"/>
                <a:alphaOff val="0"/>
                <a:shade val="15000"/>
                <a:satMod val="180000"/>
              </a:schemeClr>
            </a:gs>
            <a:gs pos="50000">
              <a:schemeClr val="accent5">
                <a:tint val="50000"/>
                <a:hueOff val="6875219"/>
                <a:satOff val="2388"/>
                <a:lumOff val="-29"/>
                <a:alphaOff val="0"/>
                <a:shade val="45000"/>
                <a:satMod val="170000"/>
              </a:schemeClr>
            </a:gs>
            <a:gs pos="70000">
              <a:schemeClr val="accent5">
                <a:tint val="50000"/>
                <a:hueOff val="6875219"/>
                <a:satOff val="2388"/>
                <a:lumOff val="-29"/>
                <a:alphaOff val="0"/>
                <a:tint val="99000"/>
                <a:shade val="65000"/>
                <a:satMod val="155000"/>
              </a:schemeClr>
            </a:gs>
            <a:gs pos="100000">
              <a:schemeClr val="accent5">
                <a:tint val="50000"/>
                <a:hueOff val="6875219"/>
                <a:satOff val="2388"/>
                <a:lumOff val="-29"/>
                <a:alphaOff val="0"/>
                <a:tint val="95500"/>
                <a:shade val="100000"/>
                <a:satMod val="155000"/>
              </a:schemeClr>
            </a:gs>
          </a:gsLst>
          <a:lin ang="16200000" scaled="0"/>
        </a:gradFill>
        <a:ln>
          <a:noFill/>
        </a:ln>
        <a:effectLst>
          <a:outerShdw blurRad="50800" dist="38100" dir="5400000" rotWithShape="0">
            <a:srgbClr val="000000">
              <a:alpha val="35000"/>
            </a:srgbClr>
          </a:outerShdw>
        </a:effectLst>
        <a:scene3d>
          <a:camera prst="orthographicFront"/>
          <a:lightRig rig="flat" dir="t"/>
        </a:scene3d>
        <a:sp3d z="127000" prstMaterial="plastic">
          <a:bevelT w="88900" h="88900"/>
          <a:bevelB w="88900" h="31750" prst="angle"/>
        </a:sp3d>
      </dsp:spPr>
      <dsp:style>
        <a:lnRef idx="0">
          <a:scrgbClr r="0" g="0" b="0"/>
        </a:lnRef>
        <a:fillRef idx="3">
          <a:scrgbClr r="0" g="0" b="0"/>
        </a:fillRef>
        <a:effectRef idx="2">
          <a:scrgbClr r="0" g="0" b="0"/>
        </a:effectRef>
        <a:fontRef idx="minor"/>
      </dsp:style>
    </dsp:sp>
    <dsp:sp modelId="{34DF0BD8-F8B9-4614-91EF-1FE919822C71}">
      <dsp:nvSpPr>
        <dsp:cNvPr id="0" name=""/>
        <dsp:cNvSpPr/>
      </dsp:nvSpPr>
      <dsp:spPr>
        <a:xfrm>
          <a:off x="0" y="1646620"/>
          <a:ext cx="2165908" cy="70470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5400" tIns="25400" rIns="25400" bIns="2540" numCol="1" spcCol="1270" anchor="b" anchorCtr="0">
          <a:noAutofit/>
        </a:bodyPr>
        <a:lstStyle/>
        <a:p>
          <a:pPr lvl="0" algn="r" defTabSz="889000">
            <a:lnSpc>
              <a:spcPct val="90000"/>
            </a:lnSpc>
            <a:spcBef>
              <a:spcPct val="0"/>
            </a:spcBef>
            <a:spcAft>
              <a:spcPct val="35000"/>
            </a:spcAft>
          </a:pPr>
          <a:r>
            <a:rPr lang="ar-SA" sz="2000" b="1" kern="1200" dirty="0" smtClean="0"/>
            <a:t>الحزن</a:t>
          </a:r>
        </a:p>
        <a:p>
          <a:pPr lvl="0" algn="r" defTabSz="889000">
            <a:lnSpc>
              <a:spcPct val="90000"/>
            </a:lnSpc>
            <a:spcBef>
              <a:spcPct val="0"/>
            </a:spcBef>
            <a:spcAft>
              <a:spcPct val="35000"/>
            </a:spcAft>
          </a:pPr>
          <a:endParaRPr lang="en-US" sz="2000" b="1" kern="1200" dirty="0"/>
        </a:p>
      </dsp:txBody>
      <dsp:txXfrm>
        <a:off x="0" y="1646620"/>
        <a:ext cx="2165908" cy="704704"/>
      </dsp:txXfrm>
    </dsp:sp>
    <dsp:sp modelId="{781CD643-5FC6-4826-B785-D108E9EF5A3C}">
      <dsp:nvSpPr>
        <dsp:cNvPr id="0" name=""/>
        <dsp:cNvSpPr/>
      </dsp:nvSpPr>
      <dsp:spPr>
        <a:xfrm>
          <a:off x="3930091" y="2717727"/>
          <a:ext cx="2165908" cy="67368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5400" tIns="25400" rIns="25400" bIns="25400" numCol="1" spcCol="1270" anchor="ctr" anchorCtr="0">
          <a:noAutofit/>
        </a:bodyPr>
        <a:lstStyle/>
        <a:p>
          <a:pPr lvl="0" algn="l" defTabSz="889000">
            <a:lnSpc>
              <a:spcPct val="90000"/>
            </a:lnSpc>
            <a:spcBef>
              <a:spcPct val="0"/>
            </a:spcBef>
            <a:spcAft>
              <a:spcPct val="35000"/>
            </a:spcAft>
          </a:pPr>
          <a:r>
            <a:rPr lang="ar-SA" sz="2000" b="1" kern="1200" smtClean="0"/>
            <a:t>التعجب</a:t>
          </a:r>
          <a:endParaRPr lang="en-US" sz="2000" b="1" kern="1200" dirty="0"/>
        </a:p>
      </dsp:txBody>
      <dsp:txXfrm>
        <a:off x="3930091" y="2717727"/>
        <a:ext cx="2165908" cy="673683"/>
      </dsp:txXfrm>
    </dsp:sp>
    <dsp:sp modelId="{CD3411F1-43F5-4965-B7F3-7709798A2C05}">
      <dsp:nvSpPr>
        <dsp:cNvPr id="0" name=""/>
        <dsp:cNvSpPr/>
      </dsp:nvSpPr>
      <dsp:spPr>
        <a:xfrm>
          <a:off x="3850233" y="1646620"/>
          <a:ext cx="2165908" cy="87586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5400" tIns="25400" rIns="25400" bIns="25400" numCol="1" spcCol="1270" anchor="ctr" anchorCtr="0">
          <a:noAutofit/>
        </a:bodyPr>
        <a:lstStyle/>
        <a:p>
          <a:pPr lvl="0" algn="l" defTabSz="889000">
            <a:lnSpc>
              <a:spcPct val="90000"/>
            </a:lnSpc>
            <a:spcBef>
              <a:spcPct val="0"/>
            </a:spcBef>
            <a:spcAft>
              <a:spcPct val="35000"/>
            </a:spcAft>
          </a:pPr>
          <a:r>
            <a:rPr lang="ar-SA" sz="2000" b="1" kern="1200" smtClean="0"/>
            <a:t>الغضب</a:t>
          </a:r>
          <a:endParaRPr lang="en-US" sz="2000" b="1" kern="1200" dirty="0"/>
        </a:p>
      </dsp:txBody>
      <dsp:txXfrm>
        <a:off x="3850233" y="1646620"/>
        <a:ext cx="2165908" cy="875862"/>
      </dsp:txXfrm>
    </dsp:sp>
    <dsp:sp modelId="{34043AFC-D1AB-4497-BBEB-05017BC1A65B}">
      <dsp:nvSpPr>
        <dsp:cNvPr id="0" name=""/>
        <dsp:cNvSpPr/>
      </dsp:nvSpPr>
      <dsp:spPr>
        <a:xfrm>
          <a:off x="3660648" y="764189"/>
          <a:ext cx="2165908" cy="60580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5400" tIns="25400" rIns="25400" bIns="25400" numCol="1" spcCol="1270" anchor="ctr" anchorCtr="0">
          <a:noAutofit/>
        </a:bodyPr>
        <a:lstStyle/>
        <a:p>
          <a:pPr lvl="0" algn="l" defTabSz="889000">
            <a:lnSpc>
              <a:spcPct val="90000"/>
            </a:lnSpc>
            <a:spcBef>
              <a:spcPct val="0"/>
            </a:spcBef>
            <a:spcAft>
              <a:spcPct val="35000"/>
            </a:spcAft>
          </a:pPr>
          <a:r>
            <a:rPr lang="ar-SA" sz="2000" b="1" kern="1200" dirty="0" smtClean="0"/>
            <a:t>التذكر</a:t>
          </a:r>
          <a:endParaRPr lang="en-US" sz="2000" b="1" kern="1200" dirty="0"/>
        </a:p>
      </dsp:txBody>
      <dsp:txXfrm>
        <a:off x="3660648" y="764189"/>
        <a:ext cx="2165908" cy="605804"/>
      </dsp:txXfrm>
    </dsp:sp>
  </dsp:spTree>
</dsp:drawing>
</file>

<file path=ppt/diagrams/layout1.xml><?xml version="1.0" encoding="utf-8"?>
<dgm:layoutDef xmlns:dgm="http://schemas.openxmlformats.org/drawingml/2006/diagram" xmlns:a="http://schemas.openxmlformats.org/drawingml/2006/main" uniqueId="urn:microsoft.com/office/officeart/2008/layout/BubblePictureList">
  <dgm:title val=""/>
  <dgm:desc val=""/>
  <dgm:catLst>
    <dgm:cat type="picture" pri="22000"/>
    <dgm:cat type="pictureconvert" pri="22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tyleData>
  <dgm:clr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clrData>
  <dgm:layoutNode name="Name0">
    <dgm:varLst>
      <dgm:chMax val="8"/>
      <dgm:chPref val="8"/>
      <dgm:dir/>
    </dgm:varLst>
    <dgm:shape xmlns:r="http://schemas.openxmlformats.org/officeDocument/2006/relationships" r:blip="">
      <dgm:adjLst/>
    </dgm:shape>
    <dgm:choose name="Name1">
      <dgm:if name="Name2" axis="ch" ptType="node" func="cnt" op="equ" val="1">
        <dgm:alg type="composite">
          <dgm:param type="ar" val="1.7423"/>
        </dgm:alg>
        <dgm:choose name="Name3">
          <dgm:if name="Name4" func="var" arg="dir" op="equ" val="norm">
            <dgm:constrLst>
              <dgm:constr type="primFontSz" for="des" ptType="node" op="equ" val="65"/>
              <dgm:constr type="l" for="ch" forName="parent_text_1" refType="w" fact="0"/>
              <dgm:constr type="t" for="ch" forName="parent_text_1" refType="h" fact="0"/>
              <dgm:constr type="w" for="ch" forName="parent_text_1" refType="w" fact="0.6457"/>
              <dgm:constr type="h" for="ch" forName="parent_text_1" refType="h" fact="0.225"/>
              <dgm:constr type="l" for="ch" forName="image_accent_1" refType="w" fact="0.4305"/>
              <dgm:constr type="t" for="ch" forName="image_accent_1" refType="h" fact="0.2417"/>
              <dgm:constr type="w" for="ch" forName="image_accent_1" refType="w" fact="0.4352"/>
              <dgm:constr type="h" for="ch" forName="image_accent_1" refType="h" fact="0.7583"/>
              <dgm:constr type="l" for="ch" forName="accent_1" refType="w" fact="0.8709"/>
              <dgm:constr type="t" for="ch" forName="accent_1" refType="h" fact="0.1491"/>
              <dgm:constr type="w" for="ch" forName="accent_1" refType="w" fact="0.1291"/>
              <dgm:constr type="h" for="ch" forName="accent_1" refType="h" fact="0.225"/>
              <dgm:constr type="l" for="ch" forName="image_1" refType="w" fact="0.4457"/>
              <dgm:constr type="t" for="ch" forName="image_1" refType="h" fact="0.2709"/>
              <dgm:constr type="w" for="ch" forName="image_1" refType="w" fact="0.4018"/>
              <dgm:constr type="h" for="ch" forName="image_1" refType="h" fact="0.7"/>
            </dgm:constrLst>
          </dgm:if>
          <dgm:else name="Name5">
            <dgm:constrLst>
              <dgm:constr type="primFontSz" for="des" ptType="node" op="equ" val="65"/>
              <dgm:constr type="l" for="ch" forName="parent_text_1" refType="w" fact="0.3543"/>
              <dgm:constr type="t" for="ch" forName="parent_text_1" refType="h" fact="0"/>
              <dgm:constr type="w" for="ch" forName="parent_text_1" refType="w" fact="0.6457"/>
              <dgm:constr type="h" for="ch" forName="parent_text_1" refType="h" fact="0.225"/>
              <dgm:constr type="l" for="ch" forName="image_accent_1" refType="w" fact="0.1344"/>
              <dgm:constr type="t" for="ch" forName="image_accent_1" refType="h" fact="0.2417"/>
              <dgm:constr type="w" for="ch" forName="image_accent_1" refType="w" fact="0.4352"/>
              <dgm:constr type="h" for="ch" forName="image_accent_1" refType="h" fact="0.7583"/>
              <dgm:constr type="l" for="ch" forName="accent_1" refType="w" fact="0"/>
              <dgm:constr type="t" for="ch" forName="accent_1" refType="h" fact="0.1491"/>
              <dgm:constr type="w" for="ch" forName="accent_1" refType="w" fact="0.1291"/>
              <dgm:constr type="h" for="ch" forName="accent_1" refType="h" fact="0.225"/>
              <dgm:constr type="l" for="ch" forName="image_1" refType="w" fact="0.1525"/>
              <dgm:constr type="t" for="ch" forName="image_1" refType="h" fact="0.2709"/>
              <dgm:constr type="w" for="ch" forName="image_1" refType="w" fact="0.4018"/>
              <dgm:constr type="h" for="ch" forName="image_1" refType="h" fact="0.7"/>
            </dgm:constrLst>
          </dgm:else>
        </dgm:choose>
      </dgm:if>
      <dgm:if name="Name6" axis="ch" ptType="node" func="cnt" op="equ" val="2">
        <dgm:alg type="composite">
          <dgm:param type="ar" val="3.193"/>
        </dgm:alg>
        <dgm:choose name="Name7">
          <dgm:if name="Name8" func="var" arg="dir" op="equ" val="norm">
            <dgm:constrLst>
              <dgm:constr type="primFontSz" for="des" ptType="node" op="equ" val="65"/>
              <dgm:constr type="l" for="ch" forName="image_accent_1" refType="w" fact="0.2342"/>
              <dgm:constr type="t" for="ch" forName="image_accent_1" refType="h" fact="0.2354"/>
              <dgm:constr type="w" for="ch" forName="image_accent_1" refType="w" fact="0.2394"/>
              <dgm:constr type="h" for="ch" forName="image_accent_1" refType="h" fact="0.7646"/>
              <dgm:constr type="l" for="ch" forName="image_1" refType="w" fact="0.2434"/>
              <dgm:constr type="t" for="ch" forName="image_1" refType="h" fact="0.2648"/>
              <dgm:constr type="w" for="ch" forName="image_1" refType="w" fact="0.2211"/>
              <dgm:constr type="h" for="ch" forName="image_1" refType="h" fact="0.7058"/>
              <dgm:constr type="l" for="ch" forName="parent_text_1" refType="w" fact="0"/>
              <dgm:constr type="t" for="ch" forName="parent_text_1" refType="h" fact="0"/>
              <dgm:constr type="w" for="ch" forName="parent_text_1" refType="w" fact="0.3553"/>
              <dgm:constr type="h" for="ch" forName="parent_text_1" refType="h" fact="0.215"/>
              <dgm:constr type="l" for="ch" forName="image_accent_2" refType="w" fact="0.5"/>
              <dgm:constr type="t" for="ch" forName="image_accent_2" refType="h" fact="0.3883"/>
              <dgm:constr type="w" for="ch" forName="image_accent_2" refType="w" fact="0.1253"/>
              <dgm:constr type="h" for="ch" forName="image_accent_2" refType="h" fact="0.4"/>
              <dgm:constr type="l" for="ch" forName="image_2" refType="w" fact="0.5074"/>
              <dgm:constr type="t" for="ch" forName="image_2" refType="h" fact="0.4118"/>
              <dgm:constr type="w" for="ch" forName="image_2" refType="w" fact="0.1105"/>
              <dgm:constr type="h" for="ch" forName="image_2" refType="h" fact="0.3529"/>
              <dgm:constr type="l" for="ch" forName="parent_text_2" refType="w" fact="0.6447"/>
              <dgm:constr type="t" for="ch" forName="parent_text_2" refType="h" fact="0.4118"/>
              <dgm:constr type="w" for="ch" forName="parent_text_2" refType="w" fact="0.3553"/>
              <dgm:constr type="h" for="ch" forName="parent_text_2" refType="h" fact="0.3529"/>
              <dgm:constr type="l" for="ch" forName="accent_1" refType="w" fact="0.6316"/>
              <dgm:constr type="t" for="ch" forName="accent_1" refType="h" fact="0.7899"/>
              <dgm:constr type="w" for="ch" forName="accent_1" refType="w" fact="0.0395"/>
              <dgm:constr type="h" for="ch" forName="accent_1" refType="h" fact="0.126"/>
            </dgm:constrLst>
          </dgm:if>
          <dgm:else name="Name9">
            <dgm:constrLst>
              <dgm:constr type="primFontSz" for="des" ptType="node" op="equ" val="65"/>
              <dgm:constr type="l" for="ch" forName="image_accent_2" refType="w" fact="0.3747"/>
              <dgm:constr type="t" for="ch" forName="image_accent_2" refType="h" fact="0.3883"/>
              <dgm:constr type="w" for="ch" forName="image_accent_2" refType="w" fact="0.1253"/>
              <dgm:constr type="h" for="ch" forName="image_accent_2" refType="h" fact="0.4"/>
              <dgm:constr type="l" for="ch" forName="image_2" refType="w" fact="0.3821"/>
              <dgm:constr type="t" for="ch" forName="image_2" refType="h" fact="0.4118"/>
              <dgm:constr type="w" for="ch" forName="image_2" refType="w" fact="0.1105"/>
              <dgm:constr type="h" for="ch" forName="image_2" refType="h" fact="0.3529"/>
              <dgm:constr type="l" for="ch" forName="parent_text_1" refType="w" fact="0.6447"/>
              <dgm:constr type="t" for="ch" forName="parent_text_1" refType="h" fact="0"/>
              <dgm:constr type="w" for="ch" forName="parent_text_1" refType="w" fact="0.3553"/>
              <dgm:constr type="h" for="ch" forName="parent_text_1" refType="h" fact="0.215"/>
              <dgm:constr type="l" for="ch" forName="parent_text_2" refType="w" fact="0"/>
              <dgm:constr type="t" for="ch" forName="parent_text_2" refType="h" fact="0.4118"/>
              <dgm:constr type="w" for="ch" forName="parent_text_2" refType="w" fact="0.3553"/>
              <dgm:constr type="h" for="ch" forName="parent_text_2" refType="h" fact="0.3529"/>
              <dgm:constr type="l" for="ch" forName="image_accent_1" refType="w" fact="0.5263"/>
              <dgm:constr type="t" for="ch" forName="image_accent_1" refType="h" fact="0.2354"/>
              <dgm:constr type="w" for="ch" forName="image_accent_1" refType="w" fact="0.2394"/>
              <dgm:constr type="h" for="ch" forName="image_accent_1" refType="h" fact="0.7646"/>
              <dgm:constr type="l" for="ch" forName="image_1" refType="w" fact="0.5355"/>
              <dgm:constr type="t" for="ch" forName="image_1" refType="h" fact="0.2648"/>
              <dgm:constr type="w" for="ch" forName="image_1" refType="w" fact="0.2211"/>
              <dgm:constr type="h" for="ch" forName="image_1" refType="h" fact="0.7058"/>
              <dgm:constr type="l" for="ch" forName="accent_1" refType="w" fact="0.3289"/>
              <dgm:constr type="t" for="ch" forName="accent_1" refType="h" fact="0.7899"/>
              <dgm:constr type="w" for="ch" forName="accent_1" refType="w" fact="0.0395"/>
              <dgm:constr type="h" for="ch" forName="accent_1" refType="h" fact="0.126"/>
            </dgm:constrLst>
          </dgm:else>
        </dgm:choose>
      </dgm:if>
      <dgm:if name="Name10" axis="ch" ptType="node" func="cnt" op="equ" val="3">
        <dgm:alg type="composite">
          <dgm:param type="ar" val="2.4052"/>
        </dgm:alg>
        <dgm:choose name="Name11">
          <dgm:if name="Name12" func="var" arg="dir" op="equ" val="norm">
            <dgm:constrLst>
              <dgm:constr type="primFontSz" for="des" ptType="node" op="equ" val="65"/>
              <dgm:constr type="l" for="ch" forName="accent_3" refType="w" fact="0.6316"/>
              <dgm:constr type="t" for="ch" forName="accent_3" refType="h" fact="0.8355"/>
              <dgm:constr type="w" for="ch" forName="accent_3" refType="w" fact="0.0395"/>
              <dgm:constr type="h" for="ch" forName="accent_3" refType="h" fact="0.0949"/>
              <dgm:constr type="l" for="ch" forName="image_accent_2" refType="w" fact="0.4936"/>
              <dgm:constr type="t" for="ch" forName="image_accent_2" refType="h" fact="0.5329"/>
              <dgm:constr type="w" for="ch" forName="image_accent_2" refType="w" fact="0.1253"/>
              <dgm:constr type="h" for="ch" forName="image_accent_2" refType="h" fact="0.3013"/>
              <dgm:constr type="l" for="ch" forName="image_2" refType="w" fact="0.501"/>
              <dgm:constr type="t" for="ch" forName="image_2" refType="h" fact="0.5507"/>
              <dgm:constr type="w" for="ch" forName="image_2" refType="w" fact="0.1105"/>
              <dgm:constr type="h" for="ch" forName="image_2" refType="h" fact="0.2658"/>
              <dgm:constr type="l" for="ch" forName="image_accent_3" refType="w" fact="0.4446"/>
              <dgm:constr type="t" for="ch" forName="image_accent_3" refType="h" fact="0.1076"/>
              <dgm:constr type="w" for="ch" forName="image_accent_3" refType="w" fact="0.1606"/>
              <dgm:constr type="h" for="ch" forName="image_accent_3" refType="h" fact="0.3864"/>
              <dgm:constr type="l" for="ch" forName="image_3" refType="w" fact="0.4531"/>
              <dgm:constr type="t" for="ch" forName="image_3" refType="h" fact="0.128"/>
              <dgm:constr type="w" for="ch" forName="image_3" refType="w" fact="0.1437"/>
              <dgm:constr type="h" for="ch" forName="image_3" refType="h" fact="0.3456"/>
              <dgm:constr type="l" for="ch" forName="image_accent_1" refType="w" fact="0.2368"/>
              <dgm:constr type="t" for="ch" forName="image_accent_1" refType="h" fact="0.4241"/>
              <dgm:constr type="w" for="ch" forName="image_accent_1" refType="w" fact="0.2394"/>
              <dgm:constr type="h" for="ch" forName="image_accent_1" refType="h" fact="0.5759"/>
              <dgm:constr type="l" for="ch" forName="image_1" refType="w" fact="0.246"/>
              <dgm:constr type="t" for="ch" forName="image_1" refType="h" fact="0.4462"/>
              <dgm:constr type="w" for="ch" forName="image_1" refType="w" fact="0.2211"/>
              <dgm:constr type="h" for="ch" forName="image_1" refType="h" fact="0.5317"/>
              <dgm:constr type="l" for="ch" forName="parent_text_1" refType="w" fact="0"/>
              <dgm:constr type="t" for="ch" forName="parent_text_1" refType="h" fact="0.128"/>
              <dgm:constr type="w" for="ch" forName="parent_text_1" refType="w" fact="0.3553"/>
              <dgm:constr type="h" for="ch" forName="parent_text_1" refType="h" fact="0.2775"/>
              <dgm:constr type="l" for="ch" forName="accent_1" refType="w" fact="0.3895"/>
              <dgm:constr type="t" for="ch" forName="accent_1" refType="h" fact="0"/>
              <dgm:constr type="w" for="ch" forName="accent_1" refType="w" fact="0.0711"/>
              <dgm:constr type="h" for="ch" forName="accent_1" refType="h" fact="0.1709"/>
              <dgm:constr type="l" for="ch" forName="parent_text_2" refType="w" fact="0.6447"/>
              <dgm:constr type="t" for="ch" forName="parent_text_2" refType="h" fact="0.5507"/>
              <dgm:constr type="w" for="ch" forName="parent_text_2" refType="w" fact="0.3553"/>
              <dgm:constr type="h" for="ch" forName="parent_text_2" refType="h" fact="0.2658"/>
              <dgm:constr type="l" for="ch" forName="parent_text_3" refType="w" fact="0.6316"/>
              <dgm:constr type="t" for="ch" forName="parent_text_3" refType="h" fact="0.128"/>
              <dgm:constr type="w" for="ch" forName="parent_text_3" refType="w" fact="0.3553"/>
              <dgm:constr type="h" for="ch" forName="parent_text_3" refType="h" fact="0.3456"/>
              <dgm:constr type="l" for="ch" forName="accent_2" refType="w" fact="0.5789"/>
              <dgm:constr type="t" for="ch" forName="accent_2" refType="h" fact="0.0127"/>
              <dgm:constr type="w" for="ch" forName="accent_2" refType="w" fact="0.0526"/>
              <dgm:constr type="h" for="ch" forName="accent_2" refType="h" fact="0.1266"/>
            </dgm:constrLst>
          </dgm:if>
          <dgm:else name="Name13">
            <dgm:constrLst>
              <dgm:constr type="primFontSz" for="des" ptType="node" op="equ" val="65"/>
              <dgm:constr type="l" for="ch" forName="accent_1" refType="w" fact="0.3289"/>
              <dgm:constr type="t" for="ch" forName="accent_1" refType="h" fact="0.8355"/>
              <dgm:constr type="w" for="ch" forName="accent_1" refType="w" fact="0.0395"/>
              <dgm:constr type="h" for="ch" forName="accent_1" refType="h" fact="0.0949"/>
              <dgm:constr type="l" for="ch" forName="image_accent_2" refType="w" fact="0.3811"/>
              <dgm:constr type="t" for="ch" forName="image_accent_2" refType="h" fact="0.5329"/>
              <dgm:constr type="w" for="ch" forName="image_accent_2" refType="w" fact="0.1253"/>
              <dgm:constr type="h" for="ch" forName="image_accent_2" refType="h" fact="0.3013"/>
              <dgm:constr type="l" for="ch" forName="image_2" refType="w" fact="0.3885"/>
              <dgm:constr type="t" for="ch" forName="image_2" refType="h" fact="0.5507"/>
              <dgm:constr type="w" for="ch" forName="image_2" refType="w" fact="0.1105"/>
              <dgm:constr type="h" for="ch" forName="image_2" refType="h" fact="0.2658"/>
              <dgm:constr type="l" for="ch" forName="image_accent_3" refType="w" fact="0.3947"/>
              <dgm:constr type="t" for="ch" forName="image_accent_3" refType="h" fact="0.1076"/>
              <dgm:constr type="w" for="ch" forName="image_accent_3" refType="w" fact="0.1606"/>
              <dgm:constr type="h" for="ch" forName="image_accent_3" refType="h" fact="0.3864"/>
              <dgm:constr type="l" for="ch" forName="image_3" refType="w" fact="0.4032"/>
              <dgm:constr type="t" for="ch" forName="image_3" refType="h" fact="0.128"/>
              <dgm:constr type="w" for="ch" forName="image_3" refType="w" fact="0.1437"/>
              <dgm:constr type="h" for="ch" forName="image_3" refType="h" fact="0.3456"/>
              <dgm:constr type="l" for="ch" forName="image_accent_1" refType="w" fact="0.5237"/>
              <dgm:constr type="t" for="ch" forName="image_accent_1" refType="h" fact="0.4241"/>
              <dgm:constr type="w" for="ch" forName="image_accent_1" refType="w" fact="0.2394"/>
              <dgm:constr type="h" for="ch" forName="image_accent_1" refType="h" fact="0.5759"/>
              <dgm:constr type="l" for="ch" forName="image_1" refType="w" fact="0.5329"/>
              <dgm:constr type="t" for="ch" forName="image_1" refType="h" fact="0.4462"/>
              <dgm:constr type="w" for="ch" forName="image_1" refType="w" fact="0.2211"/>
              <dgm:constr type="h" for="ch" forName="image_1" refType="h" fact="0.5317"/>
              <dgm:constr type="l" for="ch" forName="parent_text_1" refType="w" fact="0.6447"/>
              <dgm:constr type="t" for="ch" forName="parent_text_1" refType="h" fact="0.128"/>
              <dgm:constr type="w" for="ch" forName="parent_text_1" refType="w" fact="0.3553"/>
              <dgm:constr type="h" for="ch" forName="parent_text_1" refType="h" fact="0.2775"/>
              <dgm:constr type="l" for="ch" forName="accent_2" refType="w" fact="0.5395"/>
              <dgm:constr type="t" for="ch" forName="accent_2" refType="h" fact="0"/>
              <dgm:constr type="w" for="ch" forName="accent_2" refType="w" fact="0.0711"/>
              <dgm:constr type="h" for="ch" forName="accent_2" refType="h" fact="0.1709"/>
              <dgm:constr type="l" for="ch" forName="parent_text_3" refType="w" fact="0.0132"/>
              <dgm:constr type="t" for="ch" forName="parent_text_3" refType="h" fact="0.128"/>
              <dgm:constr type="w" for="ch" forName="parent_text_3" refType="w" fact="0.3553"/>
              <dgm:constr type="h" for="ch" forName="parent_text_3" refType="h" fact="0.3456"/>
              <dgm:constr type="l" for="ch" forName="parent_text_2" refType="w" fact="0"/>
              <dgm:constr type="t" for="ch" forName="parent_text_2" refType="h" fact="0.5507"/>
              <dgm:constr type="w" for="ch" forName="parent_text_2" refType="w" fact="0.3553"/>
              <dgm:constr type="h" for="ch" forName="parent_text_2" refType="h" fact="0.2658"/>
              <dgm:constr type="l" for="ch" forName="accent_3" refType="w" fact="0.3684"/>
              <dgm:constr type="t" for="ch" forName="accent_3" refType="h" fact="0.0127"/>
              <dgm:constr type="w" for="ch" forName="accent_3" refType="w" fact="0.0526"/>
              <dgm:constr type="h" for="ch" forName="accent_3" refType="h" fact="0.1266"/>
            </dgm:constrLst>
          </dgm:else>
        </dgm:choose>
      </dgm:if>
      <dgm:if name="Name14" axis="ch" ptType="node" func="cnt" op="equ" val="4">
        <dgm:alg type="composite">
          <dgm:param type="ar" val="1.6704"/>
        </dgm:alg>
        <dgm:choose name="Name15">
          <dgm:if name="Name16" func="var" arg="dir" op="equ" val="norm">
            <dgm:constrLst>
              <dgm:constr type="primFontSz" for="des" ptType="node" op="equ" val="65"/>
              <dgm:constr type="l" for="ch" forName="image_accent_4" refType="w" fact="0.4626"/>
              <dgm:constr type="t" for="ch" forName="image_accent_4" refType="h" fact="0.1415"/>
              <dgm:constr type="w" for="ch" forName="image_accent_4" refType="w" fact="0.1126"/>
              <dgm:constr type="h" for="ch" forName="image_accent_4" refType="h" fact="0.1881"/>
              <dgm:constr type="l" for="ch" forName="image_4" refType="w" fact="0.4692"/>
              <dgm:constr type="t" for="ch" forName="image_4" refType="h" fact="0.1526"/>
              <dgm:constr type="w" for="ch" forName="image_4" refType="w" fact="0.0994"/>
              <dgm:constr type="h" for="ch" forName="image_4" refType="h" fact="0.166"/>
              <dgm:constr type="l" for="ch" forName="image_accent_2" refType="w" fact="0.4936"/>
              <dgm:constr type="t" for="ch" forName="image_accent_2" refType="h" fact="0.6756"/>
              <dgm:constr type="w" for="ch" forName="image_accent_2" refType="w" fact="0.1253"/>
              <dgm:constr type="h" for="ch" forName="image_accent_2" refType="h" fact="0.2092"/>
              <dgm:constr type="l" for="ch" forName="image_2" refType="w" fact="0.501"/>
              <dgm:constr type="t" for="ch" forName="image_2" refType="h" fact="0.6879"/>
              <dgm:constr type="w" for="ch" forName="image_2" refType="w" fact="0.1105"/>
              <dgm:constr type="h" for="ch" forName="image_2" refType="h" fact="0.1846"/>
              <dgm:constr type="l" for="ch" forName="image_accent_3" refType="w" fact="0.4446"/>
              <dgm:constr type="t" for="ch" forName="image_accent_3" refType="h" fact="0.3802"/>
              <dgm:constr type="w" for="ch" forName="image_accent_3" refType="w" fact="0.1606"/>
              <dgm:constr type="h" for="ch" forName="image_accent_3" refType="h" fact="0.2683"/>
              <dgm:constr type="l" for="ch" forName="image_3" refType="w" fact="0.4531"/>
              <dgm:constr type="t" for="ch" forName="image_3" refType="h" fact="0.3944"/>
              <dgm:constr type="w" for="ch" forName="image_3" refType="w" fact="0.1437"/>
              <dgm:constr type="h" for="ch" forName="image_3" refType="h" fact="0.24"/>
              <dgm:constr type="l" for="ch" forName="image_accent_1" refType="w" fact="0.2368"/>
              <dgm:constr type="t" for="ch" forName="image_accent_1" refType="h" fact="0.6"/>
              <dgm:constr type="w" for="ch" forName="image_accent_1" refType="w" fact="0.2394"/>
              <dgm:constr type="h" for="ch" forName="image_accent_1" refType="h" fact="0.4"/>
              <dgm:constr type="l" for="ch" forName="image_1" refType="w" fact="0.246"/>
              <dgm:constr type="t" for="ch" forName="image_1" refType="h" fact="0.6154"/>
              <dgm:constr type="w" for="ch" forName="image_1" refType="w" fact="0.2211"/>
              <dgm:constr type="h" for="ch" forName="image_1" refType="h" fact="0.3692"/>
              <dgm:constr type="l" for="ch" forName="parent_text_1" refType="w" fact="0"/>
              <dgm:constr type="t" for="ch" forName="parent_text_1" refType="h" fact="0.3944"/>
              <dgm:constr type="w" for="ch" forName="parent_text_1" refType="w" fact="0.3553"/>
              <dgm:constr type="h" for="ch" forName="parent_text_1" refType="h" fact="0.1931"/>
              <dgm:constr type="l" for="ch" forName="accent_1" refType="w" fact="0.3895"/>
              <dgm:constr type="t" for="ch" forName="accent_1" refType="h" fact="0.3055"/>
              <dgm:constr type="w" for="ch" forName="accent_1" refType="w" fact="0.0711"/>
              <dgm:constr type="h" for="ch" forName="accent_1" refType="h" fact="0.1187"/>
              <dgm:constr type="l" for="ch" forName="parent_text_3" refType="w" fact="0.6316"/>
              <dgm:constr type="t" for="ch" forName="parent_text_3" refType="h" fact="0.3944"/>
              <dgm:constr type="w" for="ch" forName="parent_text_3" refType="w" fact="0.3553"/>
              <dgm:constr type="h" for="ch" forName="parent_text_3" refType="h" fact="0.24"/>
              <dgm:constr type="l" for="ch" forName="parent_text_2" refType="w" fact="0.6447"/>
              <dgm:constr type="t" for="ch" forName="parent_text_2" refType="h" fact="0.6879"/>
              <dgm:constr type="w" for="ch" forName="parent_text_2" refType="w" fact="0.3553"/>
              <dgm:constr type="h" for="ch" forName="parent_text_2" refType="h" fact="0.1846"/>
              <dgm:constr type="l" for="ch" forName="accent_2" refType="w" fact="0.5347"/>
              <dgm:constr type="t" for="ch" forName="accent_2" refType="h" fact="0.044"/>
              <dgm:constr type="w" for="ch" forName="accent_2" refType="w" fact="0.0526"/>
              <dgm:constr type="h" for="ch" forName="accent_2" refType="h" fact="0.0879"/>
              <dgm:constr type="l" for="ch" forName="accent_3" refType="w" fact="0.6005"/>
              <dgm:constr type="t" for="ch" forName="accent_3" refType="h" fact="0"/>
              <dgm:constr type="w" for="ch" forName="accent_3" refType="w" fact="0.0263"/>
              <dgm:constr type="h" for="ch" forName="accent_3" refType="h" fact="0.044"/>
              <dgm:constr type="l" for="ch" forName="parent_text_4" refType="w" fact="0.6005"/>
              <dgm:constr type="t" for="ch" forName="parent_text_4" refType="h" fact="0.1526"/>
              <dgm:constr type="w" for="ch" forName="parent_text_4" refType="w" fact="0.3553"/>
              <dgm:constr type="h" for="ch" forName="parent_text_4" refType="h" fact="0.166"/>
              <dgm:constr type="l" for="ch" forName="accent_4" refType="w" fact="0.6268"/>
              <dgm:constr type="t" for="ch" forName="accent_4" refType="h" fact="0.8791"/>
              <dgm:constr type="w" for="ch" forName="accent_4" refType="w" fact="0.0395"/>
              <dgm:constr type="h" for="ch" forName="accent_4" refType="h" fact="0.0659"/>
            </dgm:constrLst>
          </dgm:if>
          <dgm:else name="Name17">
            <dgm:constrLst>
              <dgm:constr type="primFontSz" for="des" ptType="node" op="equ" val="65"/>
              <dgm:constr type="l" for="ch" forName="image_accent_4" refType="w" fact="0.4248"/>
              <dgm:constr type="t" for="ch" forName="image_accent_4" refType="h" fact="0.1415"/>
              <dgm:constr type="w" for="ch" forName="image_accent_4" refType="w" fact="0.1126"/>
              <dgm:constr type="h" for="ch" forName="image_accent_4" refType="h" fact="0.1881"/>
              <dgm:constr type="l" for="ch" forName="image_4" refType="w" fact="0.4314"/>
              <dgm:constr type="t" for="ch" forName="image_4" refType="h" fact="0.1526"/>
              <dgm:constr type="w" for="ch" forName="image_4" refType="w" fact="0.0994"/>
              <dgm:constr type="h" for="ch" forName="image_4" refType="h" fact="0.166"/>
              <dgm:constr type="l" for="ch" forName="image_accent_2" refType="w" fact="0.3811"/>
              <dgm:constr type="t" for="ch" forName="image_accent_2" refType="h" fact="0.6756"/>
              <dgm:constr type="w" for="ch" forName="image_accent_2" refType="w" fact="0.1253"/>
              <dgm:constr type="h" for="ch" forName="image_accent_2" refType="h" fact="0.2092"/>
              <dgm:constr type="l" for="ch" forName="image_2" refType="w" fact="0.3885"/>
              <dgm:constr type="t" for="ch" forName="image_2" refType="h" fact="0.6879"/>
              <dgm:constr type="w" for="ch" forName="image_2" refType="w" fact="0.1105"/>
              <dgm:constr type="h" for="ch" forName="image_2" refType="h" fact="0.1846"/>
              <dgm:constr type="l" for="ch" forName="image_accent_3" refType="w" fact="0.3947"/>
              <dgm:constr type="t" for="ch" forName="image_accent_3" refType="h" fact="0.3802"/>
              <dgm:constr type="w" for="ch" forName="image_accent_3" refType="w" fact="0.1606"/>
              <dgm:constr type="h" for="ch" forName="image_accent_3" refType="h" fact="0.2683"/>
              <dgm:constr type="l" for="ch" forName="image_3" refType="w" fact="0.4032"/>
              <dgm:constr type="t" for="ch" forName="image_3" refType="h" fact="0.3944"/>
              <dgm:constr type="w" for="ch" forName="image_3" refType="w" fact="0.1437"/>
              <dgm:constr type="h" for="ch" forName="image_3" refType="h" fact="0.24"/>
              <dgm:constr type="l" for="ch" forName="image_accent_1" refType="w" fact="0.5237"/>
              <dgm:constr type="t" for="ch" forName="image_accent_1" refType="h" fact="0.6"/>
              <dgm:constr type="w" for="ch" forName="image_accent_1" refType="w" fact="0.2394"/>
              <dgm:constr type="h" for="ch" forName="image_accent_1" refType="h" fact="0.4"/>
              <dgm:constr type="l" for="ch" forName="image_1" refType="w" fact="0.5329"/>
              <dgm:constr type="t" for="ch" forName="image_1" refType="h" fact="0.6154"/>
              <dgm:constr type="w" for="ch" forName="image_1" refType="w" fact="0.2211"/>
              <dgm:constr type="h" for="ch" forName="image_1" refType="h" fact="0.3692"/>
              <dgm:constr type="l" for="ch" forName="parent_text_1" refType="w" fact="0.6447"/>
              <dgm:constr type="t" for="ch" forName="parent_text_1" refType="h" fact="0.3944"/>
              <dgm:constr type="w" for="ch" forName="parent_text_1" refType="w" fact="0.3553"/>
              <dgm:constr type="h" for="ch" forName="parent_text_1" refType="h" fact="0.1931"/>
              <dgm:constr type="l" for="ch" forName="accent_1" refType="w" fact="0.5395"/>
              <dgm:constr type="t" for="ch" forName="accent_1" refType="h" fact="0.3055"/>
              <dgm:constr type="w" for="ch" forName="accent_1" refType="w" fact="0.0711"/>
              <dgm:constr type="h" for="ch" forName="accent_1" refType="h" fact="0.1187"/>
              <dgm:constr type="l" for="ch" forName="parent_text_3" refType="w" fact="0.0132"/>
              <dgm:constr type="t" for="ch" forName="parent_text_3" refType="h" fact="0.3944"/>
              <dgm:constr type="w" for="ch" forName="parent_text_3" refType="w" fact="0.3553"/>
              <dgm:constr type="h" for="ch" forName="parent_text_3" refType="h" fact="0.24"/>
              <dgm:constr type="l" for="ch" forName="parent_text_2" refType="w" fact="0"/>
              <dgm:constr type="t" for="ch" forName="parent_text_2" refType="h" fact="0.6879"/>
              <dgm:constr type="w" for="ch" forName="parent_text_2" refType="w" fact="0.3553"/>
              <dgm:constr type="h" for="ch" forName="parent_text_2" refType="h" fact="0.1846"/>
              <dgm:constr type="l" for="ch" forName="accent_2" refType="w" fact="0.4126"/>
              <dgm:constr type="t" for="ch" forName="accent_2" refType="h" fact="0.044"/>
              <dgm:constr type="w" for="ch" forName="accent_2" refType="w" fact="0.0526"/>
              <dgm:constr type="h" for="ch" forName="accent_2" refType="h" fact="0.0879"/>
              <dgm:constr type="l" for="ch" forName="accent_3" refType="w" fact="0.3732"/>
              <dgm:constr type="t" for="ch" forName="accent_3" refType="h" fact="0"/>
              <dgm:constr type="w" for="ch" forName="accent_3" refType="w" fact="0.0263"/>
              <dgm:constr type="h" for="ch" forName="accent_3" refType="h" fact="0.044"/>
              <dgm:constr type="l" for="ch" forName="parent_text_4" refType="w" fact="0.0442"/>
              <dgm:constr type="t" for="ch" forName="parent_text_4" refType="h" fact="0.1526"/>
              <dgm:constr type="w" for="ch" forName="parent_text_4" refType="w" fact="0.3553"/>
              <dgm:constr type="h" for="ch" forName="parent_text_4" refType="h" fact="0.166"/>
              <dgm:constr type="l" for="ch" forName="accent_4" refType="w" fact="0.3337"/>
              <dgm:constr type="t" for="ch" forName="accent_4" refType="h" fact="0.8791"/>
              <dgm:constr type="w" for="ch" forName="accent_4" refType="w" fact="0.0395"/>
              <dgm:constr type="h" for="ch" forName="accent_4" refType="h" fact="0.0659"/>
            </dgm:constrLst>
          </dgm:else>
        </dgm:choose>
      </dgm:if>
      <dgm:if name="Name18" axis="ch" ptType="node" func="cnt" op="equ" val="5">
        <dgm:alg type="composite">
          <dgm:param type="ar" val="1.5076"/>
        </dgm:alg>
        <dgm:choose name="Name19">
          <dgm:if name="Name20" func="var" arg="dir" op="equ" val="norm">
            <dgm:constrLst>
              <dgm:constr type="primFontSz" for="des" ptType="node" op="equ" val="65"/>
              <dgm:constr type="l" for="ch" forName="image_accent_5" refType="w" fact="0.5301"/>
              <dgm:constr type="t" for="ch" forName="image_accent_5" refType="h" fact="0.0862"/>
              <dgm:constr type="w" for="ch" forName="image_accent_5" refType="w" fact="0.1022"/>
              <dgm:constr type="h" for="ch" forName="image_accent_5" refType="h" fact="0.1541"/>
              <dgm:constr type="l" for="ch" forName="image_5" refType="w" fact="0.5361"/>
              <dgm:constr type="t" for="ch" forName="image_5" refType="h" fact="0.0953"/>
              <dgm:constr type="w" for="ch" forName="image_5" refType="w" fact="0.0902"/>
              <dgm:constr type="h" for="ch" forName="image_5" refType="h" fact="0.1359"/>
              <dgm:constr type="l" for="ch" forName="image_accent_4" refType="w" fact="0.4528"/>
              <dgm:constr type="t" for="ch" forName="image_accent_4" refType="h" fact="0.2416"/>
              <dgm:constr type="w" for="ch" forName="image_accent_4" refType="w" fact="0.1103"/>
              <dgm:constr type="h" for="ch" forName="image_accent_4" refType="h" fact="0.1662"/>
              <dgm:constr type="l" for="ch" forName="image_4" refType="w" fact="0.4593"/>
              <dgm:constr type="t" for="ch" forName="image_4" refType="h" fact="0.2513"/>
              <dgm:constr type="w" for="ch" forName="image_4" refType="w" fact="0.0973"/>
              <dgm:constr type="h" for="ch" forName="image_4" refType="h" fact="0.1467"/>
              <dgm:constr type="l" for="ch" forName="image_accent_2" refType="w" fact="0.4832"/>
              <dgm:constr type="t" for="ch" forName="image_accent_2" refType="h" fact="0.7134"/>
              <dgm:constr type="w" for="ch" forName="image_accent_2" refType="w" fact="0.1226"/>
              <dgm:constr type="h" for="ch" forName="image_accent_2" refType="h" fact="0.1849"/>
              <dgm:constr type="l" for="ch" forName="image_2" refType="w" fact="0.4904"/>
              <dgm:constr type="t" for="ch" forName="image_2" refType="h" fact="0.7243"/>
              <dgm:constr type="w" for="ch" forName="image_2" refType="w" fact="0.1082"/>
              <dgm:constr type="h" for="ch" forName="image_2" refType="h" fact="0.1631"/>
              <dgm:constr type="l" for="ch" forName="image_accent_3" refType="w" fact="0.4352"/>
              <dgm:constr type="t" for="ch" forName="image_accent_3" refType="h" fact="0.4525"/>
              <dgm:constr type="w" for="ch" forName="image_accent_3" refType="w" fact="0.1573"/>
              <dgm:constr type="h" for="ch" forName="image_accent_3" refType="h" fact="0.2371"/>
              <dgm:constr type="l" for="ch" forName="image_3" refType="w" fact="0.4435"/>
              <dgm:constr type="t" for="ch" forName="image_3" refType="h" fact="0.465"/>
              <dgm:constr type="w" for="ch" forName="image_3" refType="w" fact="0.1407"/>
              <dgm:constr type="h" for="ch" forName="image_3" refType="h" fact="0.212"/>
              <dgm:constr type="l" for="ch" forName="image_accent_1" refType="w" fact="0.2318"/>
              <dgm:constr type="t" for="ch" forName="image_accent_1" refType="h" fact="0.6466"/>
              <dgm:constr type="w" for="ch" forName="image_accent_1" refType="w" fact="0.2344"/>
              <dgm:constr type="h" for="ch" forName="image_accent_1" refType="h" fact="0.3534"/>
              <dgm:constr type="l" for="ch" forName="image_1" refType="w" fact="0.2408"/>
              <dgm:constr type="t" for="ch" forName="image_1" refType="h" fact="0.6602"/>
              <dgm:constr type="w" for="ch" forName="image_1" refType="w" fact="0.2164"/>
              <dgm:constr type="h" for="ch" forName="image_1" refType="h" fact="0.3262"/>
              <dgm:constr type="l" for="ch" forName="parent_text_1" refType="w" fact="0"/>
              <dgm:constr type="t" for="ch" forName="parent_text_1" refType="h" fact="0.465"/>
              <dgm:constr type="w" for="ch" forName="parent_text_1" refType="w" fact="0.3478"/>
              <dgm:constr type="h" for="ch" forName="parent_text_1" refType="h" fact="0.165"/>
              <dgm:constr type="l" for="ch" forName="accent_1" refType="w" fact="0.3813"/>
              <dgm:constr type="t" for="ch" forName="accent_1" refType="h" fact="0.3864"/>
              <dgm:constr type="w" for="ch" forName="accent_1" refType="w" fact="0.0696"/>
              <dgm:constr type="h" for="ch" forName="accent_1" refType="h" fact="0.1049"/>
              <dgm:constr type="l" for="ch" forName="parent_text_3" refType="w" fact="0.6182"/>
              <dgm:constr type="t" for="ch" forName="parent_text_3" refType="h" fact="0.465"/>
              <dgm:constr type="w" for="ch" forName="parent_text_3" refType="w" fact="0.3478"/>
              <dgm:constr type="h" for="ch" forName="parent_text_3" refType="h" fact="0.212"/>
              <dgm:constr type="l" for="ch" forName="parent_text_2" refType="w" fact="0.6311"/>
              <dgm:constr type="t" for="ch" forName="parent_text_2" refType="h" fact="0.7243"/>
              <dgm:constr type="w" for="ch" forName="parent_text_2" refType="w" fact="0.3478"/>
              <dgm:constr type="h" for="ch" forName="parent_text_2" refType="h" fact="0.1631"/>
              <dgm:constr type="l" for="ch" forName="parent_text_4" refType="w" fact="0.5878"/>
              <dgm:constr type="t" for="ch" forName="parent_text_4" refType="h" fact="0.2513"/>
              <dgm:constr type="w" for="ch" forName="parent_text_4" refType="w" fact="0.3478"/>
              <dgm:constr type="h" for="ch" forName="parent_text_4" refType="h" fact="0.1467"/>
              <dgm:constr type="l" for="ch" forName="accent_2" refType="w" fact="0.6265"/>
              <dgm:constr type="t" for="ch" forName="accent_2" refType="h" fact="0.0194"/>
              <dgm:constr type="w" for="ch" forName="accent_2" refType="w" fact="0.0515"/>
              <dgm:constr type="h" for="ch" forName="accent_2" refType="h" fact="0.0777"/>
              <dgm:constr type="l" for="ch" forName="accent_3" refType="w" fact="0.7038"/>
              <dgm:constr type="t" for="ch" forName="accent_3" refType="h" fact="0"/>
              <dgm:constr type="w" for="ch" forName="accent_3" refType="w" fact="0.0258"/>
              <dgm:constr type="h" for="ch" forName="accent_3" refType="h" fact="0.0388"/>
              <dgm:constr type="l" for="ch" forName="parent_text_5" refType="w" fact="0.6522"/>
              <dgm:constr type="t" for="ch" forName="parent_text_5" refType="h" fact="0.0953"/>
              <dgm:constr type="w" for="ch" forName="parent_text_5" refType="w" fact="0.3478"/>
              <dgm:constr type="h" for="ch" forName="parent_text_5" refType="h" fact="0.1359"/>
              <dgm:constr type="l" for="ch" forName="accent_4" refType="w" fact="0.6136"/>
              <dgm:constr type="t" for="ch" forName="accent_4" refType="h" fact="0.8932"/>
              <dgm:constr type="w" for="ch" forName="accent_4" refType="w" fact="0.0386"/>
              <dgm:constr type="h" for="ch" forName="accent_4" refType="h" fact="0.0583"/>
            </dgm:constrLst>
          </dgm:if>
          <dgm:else name="Name21">
            <dgm:constrLst>
              <dgm:constr type="primFontSz" for="des" ptType="node" op="equ" val="65"/>
              <dgm:constr type="l" for="ch" forName="image_accent_5" refType="w" fact="0.3677"/>
              <dgm:constr type="t" for="ch" forName="image_accent_5" refType="h" fact="0.0862"/>
              <dgm:constr type="w" for="ch" forName="image_accent_5" refType="w" fact="0.1022"/>
              <dgm:constr type="h" for="ch" forName="image_accent_5" refType="h" fact="0.1541"/>
              <dgm:constr type="l" for="ch" forName="image_5" refType="w" fact="0.3738"/>
              <dgm:constr type="t" for="ch" forName="image_5" refType="h" fact="0.0953"/>
              <dgm:constr type="w" for="ch" forName="image_5" refType="w" fact="0.0902"/>
              <dgm:constr type="h" for="ch" forName="image_5" refType="h" fact="0.1359"/>
              <dgm:constr type="l" for="ch" forName="image_accent_4" refType="w" fact="0.437"/>
              <dgm:constr type="t" for="ch" forName="image_accent_4" refType="h" fact="0.2416"/>
              <dgm:constr type="w" for="ch" forName="image_accent_4" refType="w" fact="0.1103"/>
              <dgm:constr type="h" for="ch" forName="image_accent_4" refType="h" fact="0.1662"/>
              <dgm:constr type="l" for="ch" forName="image_4" refType="w" fact="0.4434"/>
              <dgm:constr type="t" for="ch" forName="image_4" refType="h" fact="0.2513"/>
              <dgm:constr type="w" for="ch" forName="image_4" refType="w" fact="0.0973"/>
              <dgm:constr type="h" for="ch" forName="image_4" refType="h" fact="0.1467"/>
              <dgm:constr type="l" for="ch" forName="image_accent_2" refType="w" fact="0.3942"/>
              <dgm:constr type="t" for="ch" forName="image_accent_2" refType="h" fact="0.7134"/>
              <dgm:constr type="w" for="ch" forName="image_accent_2" refType="w" fact="0.1226"/>
              <dgm:constr type="h" for="ch" forName="image_accent_2" refType="h" fact="0.1849"/>
              <dgm:constr type="l" for="ch" forName="image_2" refType="w" fact="0.4014"/>
              <dgm:constr type="t" for="ch" forName="image_2" refType="h" fact="0.7243"/>
              <dgm:constr type="w" for="ch" forName="image_2" refType="w" fact="0.1082"/>
              <dgm:constr type="h" for="ch" forName="image_2" refType="h" fact="0.1631"/>
              <dgm:constr type="l" for="ch" forName="image_accent_3" refType="w" fact="0.4075"/>
              <dgm:constr type="t" for="ch" forName="image_accent_3" refType="h" fact="0.4525"/>
              <dgm:constr type="w" for="ch" forName="image_accent_3" refType="w" fact="0.1573"/>
              <dgm:constr type="h" for="ch" forName="image_accent_3" refType="h" fact="0.2371"/>
              <dgm:constr type="l" for="ch" forName="image_3" refType="w" fact="0.4158"/>
              <dgm:constr type="t" for="ch" forName="image_3" refType="h" fact="0.465"/>
              <dgm:constr type="w" for="ch" forName="image_3" refType="w" fact="0.1407"/>
              <dgm:constr type="h" for="ch" forName="image_3" refType="h" fact="0.212"/>
              <dgm:constr type="l" for="ch" forName="image_accent_1" refType="w" fact="0.5338"/>
              <dgm:constr type="t" for="ch" forName="image_accent_1" refType="h" fact="0.6466"/>
              <dgm:constr type="w" for="ch" forName="image_accent_1" refType="w" fact="0.2344"/>
              <dgm:constr type="h" for="ch" forName="image_accent_1" refType="h" fact="0.3534"/>
              <dgm:constr type="l" for="ch" forName="image_1" refType="w" fact="0.5428"/>
              <dgm:constr type="t" for="ch" forName="image_1" refType="h" fact="0.6602"/>
              <dgm:constr type="w" for="ch" forName="image_1" refType="w" fact="0.2164"/>
              <dgm:constr type="h" for="ch" forName="image_1" refType="h" fact="0.3262"/>
              <dgm:constr type="l" for="ch" forName="parent_text_1" refType="w" fact="0.6522"/>
              <dgm:constr type="t" for="ch" forName="parent_text_1" refType="h" fact="0.465"/>
              <dgm:constr type="w" for="ch" forName="parent_text_1" refType="w" fact="0.3478"/>
              <dgm:constr type="h" for="ch" forName="parent_text_1" refType="h" fact="0.165"/>
              <dgm:constr type="l" for="ch" forName="accent_1" refType="w" fact="0.5492"/>
              <dgm:constr type="t" for="ch" forName="accent_1" refType="h" fact="0.3864"/>
              <dgm:constr type="w" for="ch" forName="accent_1" refType="w" fact="0.0696"/>
              <dgm:constr type="h" for="ch" forName="accent_1" refType="h" fact="0.1049"/>
              <dgm:constr type="l" for="ch" forName="parent_text_3" refType="w" fact="0.034"/>
              <dgm:constr type="t" for="ch" forName="parent_text_3" refType="h" fact="0.465"/>
              <dgm:constr type="w" for="ch" forName="parent_text_3" refType="w" fact="0.3478"/>
              <dgm:constr type="h" for="ch" forName="parent_text_3" refType="h" fact="0.212"/>
              <dgm:constr type="l" for="ch" forName="parent_text_2" refType="w" fact="0.0211"/>
              <dgm:constr type="t" for="ch" forName="parent_text_2" refType="h" fact="0.7243"/>
              <dgm:constr type="w" for="ch" forName="parent_text_2" refType="w" fact="0.3478"/>
              <dgm:constr type="h" for="ch" forName="parent_text_2" refType="h" fact="0.1631"/>
              <dgm:constr type="l" for="ch" forName="parent_text_4" refType="w" fact="0.0644"/>
              <dgm:constr type="t" for="ch" forName="parent_text_4" refType="h" fact="0.2513"/>
              <dgm:constr type="w" for="ch" forName="parent_text_4" refType="w" fact="0.3478"/>
              <dgm:constr type="h" for="ch" forName="parent_text_4" refType="h" fact="0.1467"/>
              <dgm:constr type="l" for="ch" forName="accent_2" refType="w" fact="0.322"/>
              <dgm:constr type="t" for="ch" forName="accent_2" refType="h" fact="0.0194"/>
              <dgm:constr type="w" for="ch" forName="accent_2" refType="w" fact="0.0515"/>
              <dgm:constr type="h" for="ch" forName="accent_2" refType="h" fact="0.0777"/>
              <dgm:constr type="l" for="ch" forName="accent_3" refType="w" fact="0.2705"/>
              <dgm:constr type="t" for="ch" forName="accent_3" refType="h" fact="0"/>
              <dgm:constr type="w" for="ch" forName="accent_3" refType="w" fact="0.0258"/>
              <dgm:constr type="h" for="ch" forName="accent_3" refType="h" fact="0.0388"/>
              <dgm:constr type="l" for="ch" forName="parent_text_5" refType="w" fact="0"/>
              <dgm:constr type="t" for="ch" forName="parent_text_5" refType="h" fact="0.0953"/>
              <dgm:constr type="w" for="ch" forName="parent_text_5" refType="w" fact="0.3478"/>
              <dgm:constr type="h" for="ch" forName="parent_text_5" refType="h" fact="0.1359"/>
              <dgm:constr type="l" for="ch" forName="accent_4" refType="w" fact="0.3478"/>
              <dgm:constr type="t" for="ch" forName="accent_4" refType="h" fact="0.8932"/>
              <dgm:constr type="w" for="ch" forName="accent_4" refType="w" fact="0.0386"/>
              <dgm:constr type="h" for="ch" forName="accent_4" refType="h" fact="0.0583"/>
            </dgm:constrLst>
          </dgm:else>
        </dgm:choose>
      </dgm:if>
      <dgm:if name="Name22" axis="ch" ptType="node" func="cnt" op="equ" val="6">
        <dgm:alg type="composite">
          <dgm:param type="ar" val="1.1351"/>
        </dgm:alg>
        <dgm:choose name="Name23">
          <dgm:if name="Name24" func="var" arg="dir" op="equ" val="norm">
            <dgm:constrLst>
              <dgm:constr type="primFontSz" for="des" ptType="node" op="equ" val="65"/>
              <dgm:constr type="l" for="ch" forName="image_accent_6" refType="w" fact="0.3864"/>
              <dgm:constr type="t" for="ch" forName="image_accent_6" refType="h" fact="0.7456"/>
              <dgm:constr type="w" for="ch" forName="image_accent_6" refType="w" fact="0.1757"/>
              <dgm:constr type="h" for="ch" forName="image_accent_6" refType="h" fact="0.1995"/>
              <dgm:constr type="l" for="ch" forName="image_6" refType="w" fact="0.3957"/>
              <dgm:constr type="t" for="ch" forName="image_6" refType="h" fact="0.7561"/>
              <dgm:constr type="w" for="ch" forName="image_6" refType="w" fact="0.1572"/>
              <dgm:constr type="h" for="ch" forName="image_6" refType="h" fact="0.1784"/>
              <dgm:constr type="l" for="ch" forName="image_accent_5" refType="w" fact="0.5301"/>
              <dgm:constr type="t" for="ch" forName="image_accent_5" refType="h" fact="0.0649"/>
              <dgm:constr type="w" for="ch" forName="image_accent_5" refType="w" fact="0.1022"/>
              <dgm:constr type="h" for="ch" forName="image_accent_5" refType="h" fact="0.116"/>
              <dgm:constr type="l" for="ch" forName="image_5" refType="w" fact="0.5361"/>
              <dgm:constr type="t" for="ch" forName="image_5" refType="h" fact="0.0717"/>
              <dgm:constr type="w" for="ch" forName="image_5" refType="w" fact="0.0902"/>
              <dgm:constr type="h" for="ch" forName="image_5" refType="h" fact="0.1023"/>
              <dgm:constr type="l" for="ch" forName="image_accent_4" refType="w" fact="0.4528"/>
              <dgm:constr type="t" for="ch" forName="image_accent_4" refType="h" fact="0.1819"/>
              <dgm:constr type="w" for="ch" forName="image_accent_4" refType="w" fact="0.1103"/>
              <dgm:constr type="h" for="ch" forName="image_accent_4" refType="h" fact="0.1251"/>
              <dgm:constr type="l" for="ch" forName="image_4" refType="w" fact="0.4593"/>
              <dgm:constr type="t" for="ch" forName="image_4" refType="h" fact="0.1892"/>
              <dgm:constr type="w" for="ch" forName="image_4" refType="w" fact="0.0973"/>
              <dgm:constr type="h" for="ch" forName="image_4" refType="h" fact="0.1104"/>
              <dgm:constr type="l" for="ch" forName="image_accent_2" refType="w" fact="0.4832"/>
              <dgm:constr type="t" for="ch" forName="image_accent_2" refType="h" fact="0.5371"/>
              <dgm:constr type="w" for="ch" forName="image_accent_2" refType="w" fact="0.1226"/>
              <dgm:constr type="h" for="ch" forName="image_accent_2" refType="h" fact="0.1392"/>
              <dgm:constr type="l" for="ch" forName="image_2" refType="w" fact="0.4904"/>
              <dgm:constr type="t" for="ch" forName="image_2" refType="h" fact="0.5453"/>
              <dgm:constr type="w" for="ch" forName="image_2" refType="w" fact="0.1082"/>
              <dgm:constr type="h" for="ch" forName="image_2" refType="h" fact="0.1228"/>
              <dgm:constr type="l" for="ch" forName="image_accent_3" refType="w" fact="0.4352"/>
              <dgm:constr type="t" for="ch" forName="image_accent_3" refType="h" fact="0.3407"/>
              <dgm:constr type="w" for="ch" forName="image_accent_3" refType="w" fact="0.1573"/>
              <dgm:constr type="h" for="ch" forName="image_accent_3" refType="h" fact="0.1785"/>
              <dgm:constr type="l" for="ch" forName="image_3" refType="w" fact="0.4435"/>
              <dgm:constr type="t" for="ch" forName="image_3" refType="h" fact="0.3501"/>
              <dgm:constr type="w" for="ch" forName="image_3" refType="w" fact="0.1407"/>
              <dgm:constr type="h" for="ch" forName="image_3" refType="h" fact="0.1596"/>
              <dgm:constr type="l" for="ch" forName="image_accent_1" refType="w" fact="0.2318"/>
              <dgm:constr type="t" for="ch" forName="image_accent_1" refType="h" fact="0.4869"/>
              <dgm:constr type="w" for="ch" forName="image_accent_1" refType="w" fact="0.2344"/>
              <dgm:constr type="h" for="ch" forName="image_accent_1" refType="h" fact="0.2661"/>
              <dgm:constr type="l" for="ch" forName="image_1" refType="w" fact="0.2401"/>
              <dgm:constr type="t" for="ch" forName="image_1" refType="h" fact="0.4971"/>
              <dgm:constr type="w" for="ch" forName="image_1" refType="w" fact="0.2164"/>
              <dgm:constr type="h" for="ch" forName="image_1" refType="h" fact="0.2456"/>
              <dgm:constr type="l" for="ch" forName="parent_text_1" refType="w" fact="0"/>
              <dgm:constr type="t" for="ch" forName="parent_text_1" refType="h" fact="0.3501"/>
              <dgm:constr type="w" for="ch" forName="parent_text_1" refType="w" fact="0.3478"/>
              <dgm:constr type="h" for="ch" forName="parent_text_1" refType="h" fact="0.125"/>
              <dgm:constr type="l" for="ch" forName="accent_1" refType="w" fact="0.3813"/>
              <dgm:constr type="t" for="ch" forName="accent_1" refType="h" fact="0.2909"/>
              <dgm:constr type="w" for="ch" forName="accent_1" refType="w" fact="0.0696"/>
              <dgm:constr type="h" for="ch" forName="accent_1" refType="h" fact="0.0789"/>
              <dgm:constr type="l" for="ch" forName="parent_text_2" refType="w" fact="0.6311"/>
              <dgm:constr type="t" for="ch" forName="parent_text_2" refType="h" fact="0.5453"/>
              <dgm:constr type="w" for="ch" forName="parent_text_2" refType="w" fact="0.3478"/>
              <dgm:constr type="h" for="ch" forName="parent_text_2" refType="h" fact="0.1228"/>
              <dgm:constr type="l" for="ch" forName="parent_text_4" refType="w" fact="0.5878"/>
              <dgm:constr type="t" for="ch" forName="parent_text_4" refType="h" fact="0.1892"/>
              <dgm:constr type="w" for="ch" forName="parent_text_4" refType="w" fact="0.3478"/>
              <dgm:constr type="h" for="ch" forName="parent_text_4" refType="h" fact="0.1104"/>
              <dgm:constr type="l" for="ch" forName="accent_2" refType="w" fact="0.6265"/>
              <dgm:constr type="t" for="ch" forName="accent_2" refType="h" fact="0.0146"/>
              <dgm:constr type="w" for="ch" forName="accent_2" refType="w" fact="0.0515"/>
              <dgm:constr type="h" for="ch" forName="accent_2" refType="h" fact="0.0585"/>
              <dgm:constr type="l" for="ch" forName="accent_3" refType="w" fact="0.7038"/>
              <dgm:constr type="t" for="ch" forName="accent_3" refType="h" fact="0"/>
              <dgm:constr type="w" for="ch" forName="accent_3" refType="w" fact="0.0258"/>
              <dgm:constr type="h" for="ch" forName="accent_3" refType="h" fact="0.0292"/>
              <dgm:constr type="l" for="ch" forName="parent_text_5" refType="w" fact="0.6522"/>
              <dgm:constr type="t" for="ch" forName="parent_text_5" refType="h" fact="0.0717"/>
              <dgm:constr type="w" for="ch" forName="parent_text_5" refType="w" fact="0.3478"/>
              <dgm:constr type="h" for="ch" forName="parent_text_5" refType="h" fact="0.1023"/>
              <dgm:constr type="l" for="ch" forName="parent_text_3" refType="w" fact="0.6182"/>
              <dgm:constr type="t" for="ch" forName="parent_text_3" refType="h" fact="0.3501"/>
              <dgm:constr type="w" for="ch" forName="parent_text_3" refType="w" fact="0.3478"/>
              <dgm:constr type="h" for="ch" forName="parent_text_3" refType="h" fact="0.1596"/>
              <dgm:constr type="l" for="ch" forName="accent_4" refType="w" fact="0.5538"/>
              <dgm:constr type="t" for="ch" forName="accent_4" refType="h" fact="0.9211"/>
              <dgm:constr type="w" for="ch" forName="accent_4" refType="w" fact="0.0696"/>
              <dgm:constr type="h" for="ch" forName="accent_4" refType="h" fact="0.0789"/>
              <dgm:constr type="l" for="ch" forName="parent_text_6" refType="w" fact="0.0195"/>
              <dgm:constr type="t" for="ch" forName="parent_text_6" refType="h" fact="0.7561"/>
              <dgm:constr type="w" for="ch" forName="parent_text_6" refType="w" fact="0.3478"/>
              <dgm:constr type="h" for="ch" forName="parent_text_6" refType="h" fact="0.1784"/>
              <dgm:constr type="l" for="ch" forName="accent_5" refType="w" fact="0.6182"/>
              <dgm:constr type="t" for="ch" forName="accent_5" refType="h" fact="0.6725"/>
              <dgm:constr type="w" for="ch" forName="accent_5" refType="w" fact="0.0386"/>
              <dgm:constr type="h" for="ch" forName="accent_5" refType="h" fact="0.0439"/>
            </dgm:constrLst>
          </dgm:if>
          <dgm:else name="Name25">
            <dgm:constrLst>
              <dgm:constr type="primFontSz" for="des" ptType="node" op="equ" val="65"/>
              <dgm:constr type="l" for="ch" forName="image_accent_6" refType="w" fact="0.4379"/>
              <dgm:constr type="t" for="ch" forName="image_accent_6" refType="h" fact="0.7456"/>
              <dgm:constr type="w" for="ch" forName="image_accent_6" refType="w" fact="0.1757"/>
              <dgm:constr type="h" for="ch" forName="image_accent_6" refType="h" fact="0.1995"/>
              <dgm:constr type="l" for="ch" forName="image_6" refType="w" fact="0.4471"/>
              <dgm:constr type="t" for="ch" forName="image_6" refType="h" fact="0.7561"/>
              <dgm:constr type="w" for="ch" forName="image_6" refType="w" fact="0.1572"/>
              <dgm:constr type="h" for="ch" forName="image_6" refType="h" fact="0.1784"/>
              <dgm:constr type="l" for="ch" forName="image_accent_5" refType="w" fact="0.3677"/>
              <dgm:constr type="t" for="ch" forName="image_accent_5" refType="h" fact="0.0649"/>
              <dgm:constr type="w" for="ch" forName="image_accent_5" refType="w" fact="0.1022"/>
              <dgm:constr type="h" for="ch" forName="image_accent_5" refType="h" fact="0.116"/>
              <dgm:constr type="l" for="ch" forName="image_5" refType="w" fact="0.3738"/>
              <dgm:constr type="t" for="ch" forName="image_5" refType="h" fact="0.0717"/>
              <dgm:constr type="w" for="ch" forName="image_5" refType="w" fact="0.0902"/>
              <dgm:constr type="h" for="ch" forName="image_5" refType="h" fact="0.1023"/>
              <dgm:constr type="l" for="ch" forName="image_accent_4" refType="w" fact="0.437"/>
              <dgm:constr type="t" for="ch" forName="image_accent_4" refType="h" fact="0.1819"/>
              <dgm:constr type="w" for="ch" forName="image_accent_4" refType="w" fact="0.1103"/>
              <dgm:constr type="h" for="ch" forName="image_accent_4" refType="h" fact="0.1251"/>
              <dgm:constr type="l" for="ch" forName="image_4" refType="w" fact="0.4434"/>
              <dgm:constr type="t" for="ch" forName="image_4" refType="h" fact="0.1892"/>
              <dgm:constr type="w" for="ch" forName="image_4" refType="w" fact="0.0973"/>
              <dgm:constr type="h" for="ch" forName="image_4" refType="h" fact="0.1104"/>
              <dgm:constr type="l" for="ch" forName="image_accent_2" refType="w" fact="0.3942"/>
              <dgm:constr type="t" for="ch" forName="image_accent_2" refType="h" fact="0.5371"/>
              <dgm:constr type="w" for="ch" forName="image_accent_2" refType="w" fact="0.1226"/>
              <dgm:constr type="h" for="ch" forName="image_accent_2" refType="h" fact="0.1392"/>
              <dgm:constr type="l" for="ch" forName="image_2" refType="w" fact="0.4014"/>
              <dgm:constr type="t" for="ch" forName="image_2" refType="h" fact="0.5453"/>
              <dgm:constr type="w" for="ch" forName="image_2" refType="w" fact="0.1082"/>
              <dgm:constr type="h" for="ch" forName="image_2" refType="h" fact="0.1228"/>
              <dgm:constr type="l" for="ch" forName="image_accent_3" refType="w" fact="0.4075"/>
              <dgm:constr type="t" for="ch" forName="image_accent_3" refType="h" fact="0.3407"/>
              <dgm:constr type="w" for="ch" forName="image_accent_3" refType="w" fact="0.1573"/>
              <dgm:constr type="h" for="ch" forName="image_accent_3" refType="h" fact="0.1785"/>
              <dgm:constr type="l" for="ch" forName="image_3" refType="w" fact="0.4158"/>
              <dgm:constr type="t" for="ch" forName="image_3" refType="h" fact="0.3501"/>
              <dgm:constr type="w" for="ch" forName="image_3" refType="w" fact="0.1407"/>
              <dgm:constr type="h" for="ch" forName="image_3" refType="h" fact="0.1596"/>
              <dgm:constr type="l" for="ch" forName="image_accent_1" refType="w" fact="0.5338"/>
              <dgm:constr type="t" for="ch" forName="image_accent_1" refType="h" fact="0.4869"/>
              <dgm:constr type="w" for="ch" forName="image_accent_1" refType="w" fact="0.2344"/>
              <dgm:constr type="h" for="ch" forName="image_accent_1" refType="h" fact="0.2661"/>
              <dgm:constr type="l" for="ch" forName="image_1" refType="w" fact="0.5435"/>
              <dgm:constr type="t" for="ch" forName="image_1" refType="h" fact="0.4971"/>
              <dgm:constr type="w" for="ch" forName="image_1" refType="w" fact="0.2164"/>
              <dgm:constr type="h" for="ch" forName="image_1" refType="h" fact="0.2456"/>
              <dgm:constr type="l" for="ch" forName="parent_text_1" refType="w" fact="0.6522"/>
              <dgm:constr type="t" for="ch" forName="parent_text_1" refType="h" fact="0.3501"/>
              <dgm:constr type="w" for="ch" forName="parent_text_1" refType="w" fact="0.3478"/>
              <dgm:constr type="h" for="ch" forName="parent_text_1" refType="h" fact="0.125"/>
              <dgm:constr type="l" for="ch" forName="accent_1" refType="w" fact="0.5492"/>
              <dgm:constr type="t" for="ch" forName="accent_1" refType="h" fact="0.2909"/>
              <dgm:constr type="w" for="ch" forName="accent_1" refType="w" fact="0.0696"/>
              <dgm:constr type="h" for="ch" forName="accent_1" refType="h" fact="0.0789"/>
              <dgm:constr type="l" for="ch" forName="parent_text_2" refType="w" fact="0.0211"/>
              <dgm:constr type="t" for="ch" forName="parent_text_2" refType="h" fact="0.5453"/>
              <dgm:constr type="w" for="ch" forName="parent_text_2" refType="w" fact="0.3478"/>
              <dgm:constr type="h" for="ch" forName="parent_text_2" refType="h" fact="0.1228"/>
              <dgm:constr type="l" for="ch" forName="parent_text_4" refType="w" fact="0.0644"/>
              <dgm:constr type="t" for="ch" forName="parent_text_4" refType="h" fact="0.1892"/>
              <dgm:constr type="w" for="ch" forName="parent_text_4" refType="w" fact="0.3478"/>
              <dgm:constr type="h" for="ch" forName="parent_text_4" refType="h" fact="0.1104"/>
              <dgm:constr type="l" for="ch" forName="accent_2" refType="w" fact="0.322"/>
              <dgm:constr type="t" for="ch" forName="accent_2" refType="h" fact="0.0146"/>
              <dgm:constr type="w" for="ch" forName="accent_2" refType="w" fact="0.0515"/>
              <dgm:constr type="h" for="ch" forName="accent_2" refType="h" fact="0.0585"/>
              <dgm:constr type="l" for="ch" forName="accent_3" refType="w" fact="0.2705"/>
              <dgm:constr type="t" for="ch" forName="accent_3" refType="h" fact="0"/>
              <dgm:constr type="w" for="ch" forName="accent_3" refType="w" fact="0.0258"/>
              <dgm:constr type="h" for="ch" forName="accent_3" refType="h" fact="0.0292"/>
              <dgm:constr type="l" for="ch" forName="parent_text_5" refType="w" fact="0"/>
              <dgm:constr type="t" for="ch" forName="parent_text_5" refType="h" fact="0.0717"/>
              <dgm:constr type="w" for="ch" forName="parent_text_5" refType="w" fact="0.3478"/>
              <dgm:constr type="h" for="ch" forName="parent_text_5" refType="h" fact="0.1023"/>
              <dgm:constr type="l" for="ch" forName="parent_text_3" refType="w" fact="0.034"/>
              <dgm:constr type="t" for="ch" forName="parent_text_3" refType="h" fact="0.3501"/>
              <dgm:constr type="w" for="ch" forName="parent_text_3" refType="w" fact="0.3478"/>
              <dgm:constr type="h" for="ch" forName="parent_text_3" refType="h" fact="0.1596"/>
              <dgm:constr type="l" for="ch" forName="accent_4" refType="w" fact="0.3766"/>
              <dgm:constr type="t" for="ch" forName="accent_4" refType="h" fact="0.9211"/>
              <dgm:constr type="w" for="ch" forName="accent_4" refType="w" fact="0.0696"/>
              <dgm:constr type="h" for="ch" forName="accent_4" refType="h" fact="0.0789"/>
              <dgm:constr type="l" for="ch" forName="parent_text_6" refType="w" fact="0.6328"/>
              <dgm:constr type="t" for="ch" forName="parent_text_6" refType="h" fact="0.7561"/>
              <dgm:constr type="w" for="ch" forName="parent_text_6" refType="w" fact="0.3478"/>
              <dgm:constr type="h" for="ch" forName="parent_text_6" refType="h" fact="0.1784"/>
              <dgm:constr type="l" for="ch" forName="accent_5" refType="w" fact="0.3431"/>
              <dgm:constr type="t" for="ch" forName="accent_5" refType="h" fact="0.6725"/>
              <dgm:constr type="w" for="ch" forName="accent_5" refType="w" fact="0.0386"/>
              <dgm:constr type="h" for="ch" forName="accent_5" refType="h" fact="0.0439"/>
            </dgm:constrLst>
          </dgm:else>
        </dgm:choose>
      </dgm:if>
      <dgm:if name="Name26" axis="ch" ptType="node" func="cnt" op="equ" val="7">
        <dgm:alg type="composite">
          <dgm:param type="ar" val="1.0352"/>
        </dgm:alg>
        <dgm:choose name="Name27">
          <dgm:if name="Name28" func="var" arg="dir" op="equ" val="norm">
            <dgm:constrLst>
              <dgm:constr type="primFontSz" for="des" ptType="node" op="equ" val="65"/>
              <dgm:constr type="l" for="ch" forName="accent_1" refType="w" fact="0.7553"/>
              <dgm:constr type="t" for="ch" forName="accent_1" refType="h" fact="0.96"/>
              <dgm:constr type="w" for="ch" forName="accent_1" refType="w" fact="0.0386"/>
              <dgm:constr type="h" for="ch" forName="accent_1" refType="h" fact="0.04"/>
              <dgm:constr type="l" for="ch" forName="image_accent_2" refType="w" fact="0.4832"/>
              <dgm:constr type="t" for="ch" forName="image_accent_2" refType="h" fact="0.4899"/>
              <dgm:constr type="w" for="ch" forName="image_accent_2" refType="w" fact="0.1226"/>
              <dgm:constr type="h" for="ch" forName="image_accent_2" refType="h" fact="0.1269"/>
              <dgm:constr type="l" for="ch" forName="image_2" refType="w" fact="0.4904"/>
              <dgm:constr type="t" for="ch" forName="image_2" refType="h" fact="0.4973"/>
              <dgm:constr type="w" for="ch" forName="image_2" refType="w" fact="0.1082"/>
              <dgm:constr type="h" for="ch" forName="image_2" refType="h" fact="0.112"/>
              <dgm:constr type="l" for="ch" forName="image_accent_3" refType="w" fact="0.4352"/>
              <dgm:constr type="t" for="ch" forName="image_accent_3" refType="h" fact="0.3107"/>
              <dgm:constr type="w" for="ch" forName="image_accent_3" refType="w" fact="0.1573"/>
              <dgm:constr type="h" for="ch" forName="image_accent_3" refType="h" fact="0.1628"/>
              <dgm:constr type="l" for="ch" forName="image_3" refType="w" fact="0.4435"/>
              <dgm:constr type="t" for="ch" forName="image_3" refType="h" fact="0.3193"/>
              <dgm:constr type="w" for="ch" forName="image_3" refType="w" fact="0.1407"/>
              <dgm:constr type="h" for="ch" forName="image_3" refType="h" fact="0.1456"/>
              <dgm:constr type="l" for="ch" forName="image_accent_4" refType="w" fact="0.4528"/>
              <dgm:constr type="t" for="ch" forName="image_accent_4" refType="h" fact="0.1659"/>
              <dgm:constr type="w" for="ch" forName="image_accent_4" refType="w" fact="0.1103"/>
              <dgm:constr type="h" for="ch" forName="image_accent_4" refType="h" fact="0.1141"/>
              <dgm:constr type="l" for="ch" forName="image_4" refType="w" fact="0.4593"/>
              <dgm:constr type="t" for="ch" forName="image_4" refType="h" fact="0.1726"/>
              <dgm:constr type="w" for="ch" forName="image_4" refType="w" fact="0.0973"/>
              <dgm:constr type="h" for="ch" forName="image_4" refType="h" fact="0.1007"/>
              <dgm:constr type="l" for="ch" forName="image_accent_5" refType="w" fact="0.5301"/>
              <dgm:constr type="t" for="ch" forName="image_accent_5" refType="h" fact="0.0592"/>
              <dgm:constr type="w" for="ch" forName="image_accent_5" refType="w" fact="0.1022"/>
              <dgm:constr type="h" for="ch" forName="image_accent_5" refType="h" fact="0.1058"/>
              <dgm:constr type="l" for="ch" forName="image_5" refType="w" fact="0.5361"/>
              <dgm:constr type="t" for="ch" forName="image_5" refType="h" fact="0.0654"/>
              <dgm:constr type="w" for="ch" forName="image_5" refType="w" fact="0.0902"/>
              <dgm:constr type="h" for="ch" forName="image_5" refType="h" fact="0.0933"/>
              <dgm:constr type="l" for="ch" forName="image_accent_6" refType="w" fact="0.3864"/>
              <dgm:constr type="t" for="ch" forName="image_accent_6" refType="h" fact="0.68"/>
              <dgm:constr type="w" for="ch" forName="image_accent_6" refType="w" fact="0.1757"/>
              <dgm:constr type="h" for="ch" forName="image_accent_6" refType="h" fact="0.1819"/>
              <dgm:constr type="l" for="ch" forName="image_6" refType="w" fact="0.3957"/>
              <dgm:constr type="t" for="ch" forName="image_6" refType="h" fact="0.6896"/>
              <dgm:constr type="w" for="ch" forName="image_6" refType="w" fact="0.1572"/>
              <dgm:constr type="h" for="ch" forName="image_6" refType="h" fact="0.1627"/>
              <dgm:constr type="l" for="ch" forName="image_accent_7" refType="w" fact="0.5291"/>
              <dgm:constr type="t" for="ch" forName="image_accent_7" refType="h" fact="0.8325"/>
              <dgm:constr type="w" for="ch" forName="image_accent_7" refType="w" fact="0.1103"/>
              <dgm:constr type="h" for="ch" forName="image_accent_7" refType="h" fact="0.1141"/>
              <dgm:constr type="l" for="ch" forName="image_7" refType="w" fact="0.5356"/>
              <dgm:constr type="t" for="ch" forName="image_7" refType="h" fact="0.8392"/>
              <dgm:constr type="w" for="ch" forName="image_7" refType="w" fact="0.0973"/>
              <dgm:constr type="h" for="ch" forName="image_7" refType="h" fact="0.1007"/>
              <dgm:constr type="l" for="ch" forName="image_accent_1" refType="w" fact="0.2318"/>
              <dgm:constr type="t" for="ch" forName="image_accent_1" refType="h" fact="0.444"/>
              <dgm:constr type="w" for="ch" forName="image_accent_1" refType="w" fact="0.2344"/>
              <dgm:constr type="h" for="ch" forName="image_accent_1" refType="h" fact="0.2426"/>
              <dgm:constr type="l" for="ch" forName="image_1" refType="w" fact="0.2408"/>
              <dgm:constr type="t" for="ch" forName="image_1" refType="h" fact="0.4533"/>
              <dgm:constr type="w" for="ch" forName="image_1" refType="w" fact="0.2164"/>
              <dgm:constr type="h" for="ch" forName="image_1" refType="h" fact="0.224"/>
              <dgm:constr type="l" for="ch" forName="parent_text_1" refType="w" fact="0"/>
              <dgm:constr type="t" for="ch" forName="parent_text_1" refType="h" fact="0.3193"/>
              <dgm:constr type="w" for="ch" forName="parent_text_1" refType="w" fact="0.3478"/>
              <dgm:constr type="h" for="ch" forName="parent_text_1" refType="h" fact="0.115"/>
              <dgm:constr type="l" for="ch" forName="accent_2" refType="w" fact="0.3813"/>
              <dgm:constr type="t" for="ch" forName="accent_2" refType="h" fact="0.2653"/>
              <dgm:constr type="w" for="ch" forName="accent_2" refType="w" fact="0.0696"/>
              <dgm:constr type="h" for="ch" forName="accent_2" refType="h" fact="0.072"/>
              <dgm:constr type="l" for="ch" forName="parent_text_2" refType="w" fact="0.6311"/>
              <dgm:constr type="t" for="ch" forName="parent_text_2" refType="h" fact="0.4973"/>
              <dgm:constr type="w" for="ch" forName="parent_text_2" refType="w" fact="0.3478"/>
              <dgm:constr type="h" for="ch" forName="parent_text_2" refType="h" fact="0.112"/>
              <dgm:constr type="l" for="ch" forName="parent_text_4" refType="w" fact="0.5878"/>
              <dgm:constr type="t" for="ch" forName="parent_text_4" refType="h" fact="0.1726"/>
              <dgm:constr type="w" for="ch" forName="parent_text_4" refType="w" fact="0.3478"/>
              <dgm:constr type="h" for="ch" forName="parent_text_4" refType="h" fact="0.1007"/>
              <dgm:constr type="l" for="ch" forName="accent_3" refType="w" fact="0.7038"/>
              <dgm:constr type="t" for="ch" forName="accent_3" refType="h" fact="0"/>
              <dgm:constr type="w" for="ch" forName="accent_3" refType="w" fact="0.0258"/>
              <dgm:constr type="h" for="ch" forName="accent_3" refType="h" fact="0.0267"/>
              <dgm:constr type="l" for="ch" forName="parent_text_5" refType="w" fact="0.6522"/>
              <dgm:constr type="t" for="ch" forName="parent_text_5" refType="h" fact="0.0654"/>
              <dgm:constr type="w" for="ch" forName="parent_text_5" refType="w" fact="0.3478"/>
              <dgm:constr type="h" for="ch" forName="parent_text_5" refType="h" fact="0.0933"/>
              <dgm:constr type="l" for="ch" forName="parent_text_3" refType="w" fact="0.6182"/>
              <dgm:constr type="t" for="ch" forName="parent_text_3" refType="h" fact="0.3193"/>
              <dgm:constr type="w" for="ch" forName="parent_text_3" refType="w" fact="0.3478"/>
              <dgm:constr type="h" for="ch" forName="parent_text_3" refType="h" fact="0.1456"/>
              <dgm:constr type="l" for="ch" forName="parent_text_6" refType="w" fact="0.02"/>
              <dgm:constr type="t" for="ch" forName="parent_text_6" refType="h" fact="0.6896"/>
              <dgm:constr type="w" for="ch" forName="parent_text_6" refType="w" fact="0.3478"/>
              <dgm:constr type="h" for="ch" forName="parent_text_6" refType="h" fact="0.1627"/>
              <dgm:constr type="l" for="ch" forName="accent_4" refType="w" fact="0.6265"/>
              <dgm:constr type="t" for="ch" forName="accent_4" refType="h" fact="0.0213"/>
              <dgm:constr type="w" for="ch" forName="accent_4" refType="w" fact="0.0515"/>
              <dgm:constr type="h" for="ch" forName="accent_4" refType="h" fact="0.0533"/>
              <dgm:constr type="l" for="ch" forName="accent_5" refType="w" fact="0.6522"/>
              <dgm:constr type="t" for="ch" forName="accent_5" refType="h" fact="0.92"/>
              <dgm:constr type="w" for="ch" forName="accent_5" refType="w" fact="0.0696"/>
              <dgm:constr type="h" for="ch" forName="accent_5" refType="h" fact="0.072"/>
              <dgm:constr type="l" for="ch" forName="parent_text_7" refType="w" fact="0.105"/>
              <dgm:constr type="t" for="ch" forName="parent_text_7" refType="h" fact="0.87"/>
              <dgm:constr type="w" for="ch" forName="parent_text_7" refType="w" fact="0.407"/>
              <dgm:constr type="h" for="ch" forName="parent_text_7" refType="h" fact="0.13"/>
              <dgm:constr type="l" for="ch" forName="accent_6" refType="w" fact="0.6136"/>
              <dgm:constr type="t" for="ch" forName="accent_6" refType="h" fact="0.6133"/>
              <dgm:constr type="w" for="ch" forName="accent_6" refType="w" fact="0.0386"/>
              <dgm:constr type="h" for="ch" forName="accent_6" refType="h" fact="0.04"/>
            </dgm:constrLst>
          </dgm:if>
          <dgm:else name="Name29">
            <dgm:constrLst>
              <dgm:constr type="primFontSz" for="des" ptType="node" op="equ" val="65"/>
              <dgm:constr type="l" for="ch" forName="accent_1" refType="w" fact="0.2061"/>
              <dgm:constr type="t" for="ch" forName="accent_1" refType="h" fact="0.96"/>
              <dgm:constr type="w" for="ch" forName="accent_1" refType="w" fact="0.0386"/>
              <dgm:constr type="h" for="ch" forName="accent_1" refType="h" fact="0.04"/>
              <dgm:constr type="l" for="ch" forName="image_accent_7" refType="w" fact="0.3606"/>
              <dgm:constr type="t" for="ch" forName="image_accent_7" refType="h" fact="0.8325"/>
              <dgm:constr type="w" for="ch" forName="image_accent_7" refType="w" fact="0.1103"/>
              <dgm:constr type="h" for="ch" forName="image_accent_7" refType="h" fact="0.1141"/>
              <dgm:constr type="l" for="ch" forName="image_7" refType="w" fact="0.3671"/>
              <dgm:constr type="t" for="ch" forName="image_7" refType="h" fact="0.8392"/>
              <dgm:constr type="w" for="ch" forName="image_7" refType="w" fact="0.0973"/>
              <dgm:constr type="h" for="ch" forName="image_7" refType="h" fact="0.1007"/>
              <dgm:constr type="l" for="ch" forName="image_accent_6" refType="w" fact="0.4379"/>
              <dgm:constr type="t" for="ch" forName="image_accent_6" refType="h" fact="0.68"/>
              <dgm:constr type="w" for="ch" forName="image_accent_6" refType="w" fact="0.1757"/>
              <dgm:constr type="h" for="ch" forName="image_accent_6" refType="h" fact="0.1819"/>
              <dgm:constr type="l" for="ch" forName="image_6" refType="w" fact="0.4471"/>
              <dgm:constr type="t" for="ch" forName="image_6" refType="h" fact="0.6896"/>
              <dgm:constr type="w" for="ch" forName="image_6" refType="w" fact="0.1572"/>
              <dgm:constr type="h" for="ch" forName="image_6" refType="h" fact="0.1627"/>
              <dgm:constr type="l" for="ch" forName="image_accent_5" refType="w" fact="0.3677"/>
              <dgm:constr type="t" for="ch" forName="image_accent_5" refType="h" fact="0.0592"/>
              <dgm:constr type="w" for="ch" forName="image_accent_5" refType="w" fact="0.1022"/>
              <dgm:constr type="h" for="ch" forName="image_accent_5" refType="h" fact="0.1058"/>
              <dgm:constr type="l" for="ch" forName="image_5" refType="w" fact="0.3738"/>
              <dgm:constr type="t" for="ch" forName="image_5" refType="h" fact="0.0654"/>
              <dgm:constr type="w" for="ch" forName="image_5" refType="w" fact="0.0902"/>
              <dgm:constr type="h" for="ch" forName="image_5" refType="h" fact="0.0933"/>
              <dgm:constr type="l" for="ch" forName="image_accent_4" refType="w" fact="0.437"/>
              <dgm:constr type="t" for="ch" forName="image_accent_4" refType="h" fact="0.1659"/>
              <dgm:constr type="w" for="ch" forName="image_accent_4" refType="w" fact="0.1103"/>
              <dgm:constr type="h" for="ch" forName="image_accent_4" refType="h" fact="0.1141"/>
              <dgm:constr type="l" for="ch" forName="image_4" refType="w" fact="0.4434"/>
              <dgm:constr type="t" for="ch" forName="image_4" refType="h" fact="0.1726"/>
              <dgm:constr type="w" for="ch" forName="image_4" refType="w" fact="0.0973"/>
              <dgm:constr type="h" for="ch" forName="image_4" refType="h" fact="0.1007"/>
              <dgm:constr type="l" for="ch" forName="image_accent_2" refType="w" fact="0.3942"/>
              <dgm:constr type="t" for="ch" forName="image_accent_2" refType="h" fact="0.4899"/>
              <dgm:constr type="w" for="ch" forName="image_accent_2" refType="w" fact="0.1226"/>
              <dgm:constr type="h" for="ch" forName="image_accent_2" refType="h" fact="0.1269"/>
              <dgm:constr type="l" for="ch" forName="image_2" refType="w" fact="0.4014"/>
              <dgm:constr type="t" for="ch" forName="image_2" refType="h" fact="0.4973"/>
              <dgm:constr type="w" for="ch" forName="image_2" refType="w" fact="0.1082"/>
              <dgm:constr type="h" for="ch" forName="image_2" refType="h" fact="0.112"/>
              <dgm:constr type="l" for="ch" forName="image_accent_3" refType="w" fact="0.4075"/>
              <dgm:constr type="t" for="ch" forName="image_accent_3" refType="h" fact="0.3107"/>
              <dgm:constr type="w" for="ch" forName="image_accent_3" refType="w" fact="0.1573"/>
              <dgm:constr type="h" for="ch" forName="image_accent_3" refType="h" fact="0.1628"/>
              <dgm:constr type="l" for="ch" forName="image_3" refType="w" fact="0.4158"/>
              <dgm:constr type="t" for="ch" forName="image_3" refType="h" fact="0.3193"/>
              <dgm:constr type="w" for="ch" forName="image_3" refType="w" fact="0.1407"/>
              <dgm:constr type="h" for="ch" forName="image_3" refType="h" fact="0.1456"/>
              <dgm:constr type="l" for="ch" forName="image_accent_1" refType="w" fact="0.5338"/>
              <dgm:constr type="t" for="ch" forName="image_accent_1" refType="h" fact="0.444"/>
              <dgm:constr type="w" for="ch" forName="image_accent_1" refType="w" fact="0.2344"/>
              <dgm:constr type="h" for="ch" forName="image_accent_1" refType="h" fact="0.2426"/>
              <dgm:constr type="l" for="ch" forName="image_1" refType="w" fact="0.5428"/>
              <dgm:constr type="t" for="ch" forName="image_1" refType="h" fact="0.4533"/>
              <dgm:constr type="w" for="ch" forName="image_1" refType="w" fact="0.2164"/>
              <dgm:constr type="h" for="ch" forName="image_1" refType="h" fact="0.224"/>
              <dgm:constr type="l" for="ch" forName="parent_text_1" refType="w" fact="0.6522"/>
              <dgm:constr type="t" for="ch" forName="parent_text_1" refType="h" fact="0.3193"/>
              <dgm:constr type="w" for="ch" forName="parent_text_1" refType="w" fact="0.3478"/>
              <dgm:constr type="h" for="ch" forName="parent_text_1" refType="h" fact="0.115"/>
              <dgm:constr type="l" for="ch" forName="accent_2" refType="w" fact="0.5492"/>
              <dgm:constr type="t" for="ch" forName="accent_2" refType="h" fact="0.2653"/>
              <dgm:constr type="w" for="ch" forName="accent_2" refType="w" fact="0.0696"/>
              <dgm:constr type="h" for="ch" forName="accent_2" refType="h" fact="0.072"/>
              <dgm:constr type="l" for="ch" forName="parent_text_2" refType="w" fact="0.0211"/>
              <dgm:constr type="t" for="ch" forName="parent_text_2" refType="h" fact="0.4973"/>
              <dgm:constr type="w" for="ch" forName="parent_text_2" refType="w" fact="0.3478"/>
              <dgm:constr type="h" for="ch" forName="parent_text_2" refType="h" fact="0.112"/>
              <dgm:constr type="l" for="ch" forName="parent_text_4" refType="w" fact="0.0644"/>
              <dgm:constr type="t" for="ch" forName="parent_text_4" refType="h" fact="0.1726"/>
              <dgm:constr type="w" for="ch" forName="parent_text_4" refType="w" fact="0.3478"/>
              <dgm:constr type="h" for="ch" forName="parent_text_4" refType="h" fact="0.1007"/>
              <dgm:constr type="l" for="ch" forName="accent_3" refType="w" fact="0.2705"/>
              <dgm:constr type="t" for="ch" forName="accent_3" refType="h" fact="0"/>
              <dgm:constr type="w" for="ch" forName="accent_3" refType="w" fact="0.0258"/>
              <dgm:constr type="h" for="ch" forName="accent_3" refType="h" fact="0.0267"/>
              <dgm:constr type="l" for="ch" forName="parent_text_5" refType="w" fact="0"/>
              <dgm:constr type="t" for="ch" forName="parent_text_5" refType="h" fact="0.0654"/>
              <dgm:constr type="w" for="ch" forName="parent_text_5" refType="w" fact="0.3478"/>
              <dgm:constr type="h" for="ch" forName="parent_text_5" refType="h" fact="0.0933"/>
              <dgm:constr type="l" for="ch" forName="parent_text_3" refType="w" fact="0.034"/>
              <dgm:constr type="t" for="ch" forName="parent_text_3" refType="h" fact="0.3193"/>
              <dgm:constr type="w" for="ch" forName="parent_text_3" refType="w" fact="0.3478"/>
              <dgm:constr type="h" for="ch" forName="parent_text_3" refType="h" fact="0.1456"/>
              <dgm:constr type="l" for="ch" forName="parent_text_6" refType="w" fact="0.63"/>
              <dgm:constr type="t" for="ch" forName="parent_text_6" refType="h" fact="0.6896"/>
              <dgm:constr type="w" for="ch" forName="parent_text_6" refType="w" fact="0.3478"/>
              <dgm:constr type="h" for="ch" forName="parent_text_6" refType="h" fact="0.1627"/>
              <dgm:constr type="l" for="ch" forName="accent_4" refType="w" fact="0.322"/>
              <dgm:constr type="t" for="ch" forName="accent_4" refType="h" fact="0.0213"/>
              <dgm:constr type="w" for="ch" forName="accent_4" refType="w" fact="0.0515"/>
              <dgm:constr type="h" for="ch" forName="accent_4" refType="h" fact="0.0533"/>
              <dgm:constr type="l" for="ch" forName="accent_5" refType="w" fact="0.2782"/>
              <dgm:constr type="t" for="ch" forName="accent_5" refType="h" fact="0.92"/>
              <dgm:constr type="w" for="ch" forName="accent_5" refType="w" fact="0.0696"/>
              <dgm:constr type="h" for="ch" forName="accent_5" refType="h" fact="0.072"/>
              <dgm:constr type="l" for="ch" forName="parent_text_7" refType="w" fact="0.485"/>
              <dgm:constr type="t" for="ch" forName="parent_text_7" refType="h" fact="0.87"/>
              <dgm:constr type="w" for="ch" forName="parent_text_7" refType="w" fact="0.347"/>
              <dgm:constr type="h" for="ch" forName="parent_text_7" refType="h" fact="0.13"/>
              <dgm:constr type="l" for="ch" forName="accent_6" refType="w" fact="0.3478"/>
              <dgm:constr type="t" for="ch" forName="accent_6" refType="h" fact="0.6133"/>
              <dgm:constr type="w" for="ch" forName="accent_6" refType="w" fact="0.0386"/>
              <dgm:constr type="h" for="ch" forName="accent_6" refType="h" fact="0.04"/>
            </dgm:constrLst>
          </dgm:else>
        </dgm:choose>
        <dgm:layoutNode name="accent_6" styleLbl="alignNode1">
          <dgm:alg type="sp"/>
          <dgm:shape xmlns:r="http://schemas.openxmlformats.org/officeDocument/2006/relationships" type="donut" r:blip="">
            <dgm:adjLst>
              <dgm:adj idx="1" val="0.0746"/>
            </dgm:adjLst>
          </dgm:shape>
          <dgm:presOf/>
        </dgm:layoutNode>
      </dgm:if>
      <dgm:else name="Name30">
        <dgm:alg type="composite">
          <dgm:param type="ar" val="0.9705"/>
        </dgm:alg>
        <dgm:choose name="Name31">
          <dgm:if name="Name32" func="var" arg="dir" op="equ" val="norm">
            <dgm:constrLst>
              <dgm:constr type="primFontSz" for="des" ptType="node" op="equ" val="65"/>
              <dgm:constr type="l" for="ch" forName="accent_1" refType="w" fact="0.7599"/>
              <dgm:constr type="t" for="ch" forName="accent_1" refType="h" fact="0.925"/>
              <dgm:constr type="w" for="ch" forName="accent_1" refType="w" fact="0.0386"/>
              <dgm:constr type="h" for="ch" forName="accent_1" refType="h" fact="0.0375"/>
              <dgm:constr type="l" for="ch" forName="accent_2" refType="w" fact="0.6182"/>
              <dgm:constr type="t" for="ch" forName="accent_2" refType="h" fact="0.575"/>
              <dgm:constr type="w" for="ch" forName="accent_2" refType="w" fact="0.0386"/>
              <dgm:constr type="h" for="ch" forName="accent_2" refType="h" fact="0.0375"/>
              <dgm:constr type="l" for="ch" forName="image_accent_8" refType="w" fact="0.6449"/>
              <dgm:constr type="t" for="ch" forName="image_accent_8" refType="h" fact="0.8508"/>
              <dgm:constr type="w" for="ch" forName="image_accent_8" refType="w" fact="0.1022"/>
              <dgm:constr type="h" for="ch" forName="image_accent_8" refType="h" fact="0.0992"/>
              <dgm:constr type="l" for="ch" forName="image_8" refType="w" fact="0.6538"/>
              <dgm:constr type="t" for="ch" forName="image_8" refType="h" fact="0.8595"/>
              <dgm:constr type="w" for="ch" forName="image_8" refType="w" fact="0.0844"/>
              <dgm:constr type="h" for="ch" forName="image_8" refType="h" fact="0.0819"/>
              <dgm:constr type="l" for="ch" forName="image_accent_7" refType="w" fact="0.5291"/>
              <dgm:constr type="t" for="ch" forName="image_accent_7" refType="h" fact="0.7805"/>
              <dgm:constr type="w" for="ch" forName="image_accent_7" refType="w" fact="0.1103"/>
              <dgm:constr type="h" for="ch" forName="image_accent_7" refType="h" fact="0.107"/>
              <dgm:constr type="l" for="ch" forName="image_7" refType="w" fact="0.5356"/>
              <dgm:constr type="t" for="ch" forName="image_7" refType="h" fact="0.7868"/>
              <dgm:constr type="w" for="ch" forName="image_7" refType="w" fact="0.0973"/>
              <dgm:constr type="h" for="ch" forName="image_7" refType="h" fact="0.0944"/>
              <dgm:constr type="l" for="ch" forName="image_accent_6" refType="w" fact="0.3864"/>
              <dgm:constr type="t" for="ch" forName="image_accent_6" refType="h" fact="0.6375"/>
              <dgm:constr type="w" for="ch" forName="image_accent_6" refType="w" fact="0.1757"/>
              <dgm:constr type="h" for="ch" forName="image_accent_6" refType="h" fact="0.1706"/>
              <dgm:constr type="l" for="ch" forName="image_6" refType="w" fact="0.3957"/>
              <dgm:constr type="t" for="ch" forName="image_6" refType="h" fact="0.6465"/>
              <dgm:constr type="w" for="ch" forName="image_6" refType="w" fact="0.1572"/>
              <dgm:constr type="h" for="ch" forName="image_6" refType="h" fact="0.1525"/>
              <dgm:constr type="l" for="ch" forName="image_accent_5" refType="w" fact="0.5301"/>
              <dgm:constr type="t" for="ch" forName="image_accent_5" refType="h" fact="0.0555"/>
              <dgm:constr type="w" for="ch" forName="image_accent_5" refType="w" fact="0.1022"/>
              <dgm:constr type="h" for="ch" forName="image_accent_5" refType="h" fact="0.0992"/>
              <dgm:constr type="l" for="ch" forName="image_5" refType="w" fact="0.5361"/>
              <dgm:constr type="t" for="ch" forName="image_5" refType="h" fact="0.0613"/>
              <dgm:constr type="w" for="ch" forName="image_5" refType="w" fact="0.0902"/>
              <dgm:constr type="h" for="ch" forName="image_5" refType="h" fact="0.0875"/>
              <dgm:constr type="l" for="ch" forName="image_accent_4" refType="w" fact="0.4528"/>
              <dgm:constr type="t" for="ch" forName="image_accent_4" refType="h" fact="0.1555"/>
              <dgm:constr type="w" for="ch" forName="image_accent_4" refType="w" fact="0.1103"/>
              <dgm:constr type="h" for="ch" forName="image_accent_4" refType="h" fact="0.107"/>
              <dgm:constr type="l" for="ch" forName="image_4" refType="w" fact="0.4593"/>
              <dgm:constr type="t" for="ch" forName="image_4" refType="h" fact="0.1618"/>
              <dgm:constr type="w" for="ch" forName="image_4" refType="w" fact="0.0973"/>
              <dgm:constr type="h" for="ch" forName="image_4" refType="h" fact="0.0944"/>
              <dgm:constr type="l" for="ch" forName="image_accent_2" refType="w" fact="0.4832"/>
              <dgm:constr type="t" for="ch" forName="image_accent_2" refType="h" fact="0.4593"/>
              <dgm:constr type="w" for="ch" forName="image_accent_2" refType="w" fact="0.1226"/>
              <dgm:constr type="h" for="ch" forName="image_accent_2" refType="h" fact="0.119"/>
              <dgm:constr type="l" for="ch" forName="image_2" refType="w" fact="0.4904"/>
              <dgm:constr type="t" for="ch" forName="image_2" refType="h" fact="0.4663"/>
              <dgm:constr type="w" for="ch" forName="image_2" refType="w" fact="0.1082"/>
              <dgm:constr type="h" for="ch" forName="image_2" refType="h" fact="0.105"/>
              <dgm:constr type="l" for="ch" forName="image_accent_3" refType="w" fact="0.4352"/>
              <dgm:constr type="t" for="ch" forName="image_accent_3" refType="h" fact="0.2913"/>
              <dgm:constr type="w" for="ch" forName="image_accent_3" refType="w" fact="0.1573"/>
              <dgm:constr type="h" for="ch" forName="image_accent_3" refType="h" fact="0.1526"/>
              <dgm:constr type="l" for="ch" forName="image_3" refType="w" fact="0.4435"/>
              <dgm:constr type="t" for="ch" forName="image_3" refType="h" fact="0.2993"/>
              <dgm:constr type="w" for="ch" forName="image_3" refType="w" fact="0.1407"/>
              <dgm:constr type="h" for="ch" forName="image_3" refType="h" fact="0.1365"/>
              <dgm:constr type="l" for="ch" forName="image_accent_1" refType="w" fact="0.2318"/>
              <dgm:constr type="t" for="ch" forName="image_accent_1" refType="h" fact="0.4163"/>
              <dgm:constr type="w" for="ch" forName="image_accent_1" refType="w" fact="0.2344"/>
              <dgm:constr type="h" for="ch" forName="image_accent_1" refType="h" fact="0.2275"/>
              <dgm:constr type="l" for="ch" forName="image_1" refType="w" fact="0.2408"/>
              <dgm:constr type="t" for="ch" forName="image_1" refType="h" fact="0.425"/>
              <dgm:constr type="w" for="ch" forName="image_1" refType="w" fact="0.2164"/>
              <dgm:constr type="h" for="ch" forName="image_1" refType="h" fact="0.21"/>
              <dgm:constr type="l" for="ch" forName="parent_text_1" refType="w" fact="0"/>
              <dgm:constr type="t" for="ch" forName="parent_text_1" refType="h" fact="0.2993"/>
              <dgm:constr type="w" for="ch" forName="parent_text_1" refType="w" fact="0.3478"/>
              <dgm:constr type="h" for="ch" forName="parent_text_1" refType="h" fact="0.11"/>
              <dgm:constr type="l" for="ch" forName="accent_3" refType="w" fact="0.3813"/>
              <dgm:constr type="t" for="ch" forName="accent_3" refType="h" fact="0.2488"/>
              <dgm:constr type="w" for="ch" forName="accent_3" refType="w" fact="0.0696"/>
              <dgm:constr type="h" for="ch" forName="accent_3" refType="h" fact="0.0675"/>
              <dgm:constr type="l" for="ch" forName="parent_text_2" refType="w" fact="0.6311"/>
              <dgm:constr type="t" for="ch" forName="parent_text_2" refType="h" fact="0.4663"/>
              <dgm:constr type="w" for="ch" forName="parent_text_2" refType="w" fact="0.3478"/>
              <dgm:constr type="h" for="ch" forName="parent_text_2" refType="h" fact="0.105"/>
              <dgm:constr type="l" for="ch" forName="parent_text_4" refType="w" fact="0.5878"/>
              <dgm:constr type="t" for="ch" forName="parent_text_4" refType="h" fact="0.1618"/>
              <dgm:constr type="w" for="ch" forName="parent_text_4" refType="w" fact="0.3478"/>
              <dgm:constr type="h" for="ch" forName="parent_text_4" refType="h" fact="0.0944"/>
              <dgm:constr type="l" for="ch" forName="accent_4" refType="w" fact="0.7038"/>
              <dgm:constr type="t" for="ch" forName="accent_4" refType="h" fact="0"/>
              <dgm:constr type="w" for="ch" forName="accent_4" refType="w" fact="0.0258"/>
              <dgm:constr type="h" for="ch" forName="accent_4" refType="h" fact="0.025"/>
              <dgm:constr type="l" for="ch" forName="parent_text_5" refType="w" fact="0.6522"/>
              <dgm:constr type="t" for="ch" forName="parent_text_5" refType="h" fact="0.0625"/>
              <dgm:constr type="w" for="ch" forName="parent_text_5" refType="w" fact="0.3478"/>
              <dgm:constr type="h" for="ch" forName="parent_text_5" refType="h" fact="0.0863"/>
              <dgm:constr type="l" for="ch" forName="parent_text_3" refType="w" fact="0.6182"/>
              <dgm:constr type="t" for="ch" forName="parent_text_3" refType="h" fact="0.2993"/>
              <dgm:constr type="w" for="ch" forName="parent_text_3" refType="w" fact="0.3478"/>
              <dgm:constr type="h" for="ch" forName="parent_text_3" refType="h" fact="0.1365"/>
              <dgm:constr type="l" for="ch" forName="parent_text_6" refType="w" fact="0.02"/>
              <dgm:constr type="t" for="ch" forName="parent_text_6" refType="h" fact="0.6465"/>
              <dgm:constr type="w" for="ch" forName="parent_text_6" refType="w" fact="0.3478"/>
              <dgm:constr type="h" for="ch" forName="parent_text_6" refType="h" fact="0.1525"/>
              <dgm:constr type="l" for="ch" forName="accent_5" refType="w" fact="0.6265"/>
              <dgm:constr type="t" for="ch" forName="accent_5" refType="h" fact="0.02"/>
              <dgm:constr type="w" for="ch" forName="accent_5" refType="w" fact="0.0515"/>
              <dgm:constr type="h" for="ch" forName="accent_5" refType="h" fact="0.05"/>
              <dgm:constr type="l" for="ch" forName="parent_text_7" refType="w" fact="0.165"/>
              <dgm:constr type="t" for="ch" forName="parent_text_7" refType="h" fact="0.81"/>
              <dgm:constr type="w" for="ch" forName="parent_text_7" refType="w" fact="0.3478"/>
              <dgm:constr type="h" for="ch" forName="parent_text_7" refType="h" fact="0.077"/>
              <dgm:constr type="l" for="ch" forName="parent_text_8" refType="w" fact="0.275"/>
              <dgm:constr type="t" for="ch" forName="parent_text_8" refType="h" fact="0.89"/>
              <dgm:constr type="w" for="ch" forName="parent_text_8" refType="w" fact="0.3478"/>
              <dgm:constr type="h" for="ch" forName="parent_text_8" refType="h" fact="0.11"/>
            </dgm:constrLst>
          </dgm:if>
          <dgm:else name="Name33">
            <dgm:constrLst>
              <dgm:constr type="primFontSz" for="des" ptType="node" op="equ" val="65"/>
              <dgm:constr type="l" for="ch" forName="accent_1" refType="w" fact="0.2014"/>
              <dgm:constr type="t" for="ch" forName="accent_1" refType="h" fact="0.925"/>
              <dgm:constr type="w" for="ch" forName="accent_1" refType="w" fact="0.0386"/>
              <dgm:constr type="h" for="ch" forName="accent_1" refType="h" fact="0.0375"/>
              <dgm:constr type="l" for="ch" forName="accent_2" refType="w" fact="0.3431"/>
              <dgm:constr type="t" for="ch" forName="accent_2" refType="h" fact="0.575"/>
              <dgm:constr type="w" for="ch" forName="accent_2" refType="w" fact="0.0386"/>
              <dgm:constr type="h" for="ch" forName="accent_2" refType="h" fact="0.0375"/>
              <dgm:constr type="l" for="ch" forName="image_accent_8" refType="w" fact="0.253"/>
              <dgm:constr type="t" for="ch" forName="image_accent_8" refType="h" fact="0.8508"/>
              <dgm:constr type="w" for="ch" forName="image_accent_8" refType="w" fact="0.1022"/>
              <dgm:constr type="h" for="ch" forName="image_accent_8" refType="h" fact="0.0992"/>
              <dgm:constr type="l" for="ch" forName="image_8" refType="w" fact="0.2619"/>
              <dgm:constr type="t" for="ch" forName="image_8" refType="h" fact="0.8595"/>
              <dgm:constr type="w" for="ch" forName="image_8" refType="w" fact="0.0844"/>
              <dgm:constr type="h" for="ch" forName="image_8" refType="h" fact="0.0819"/>
              <dgm:constr type="l" for="ch" forName="image_accent_7" refType="w" fact="0.3606"/>
              <dgm:constr type="t" for="ch" forName="image_accent_7" refType="h" fact="0.7805"/>
              <dgm:constr type="w" for="ch" forName="image_accent_7" refType="w" fact="0.1103"/>
              <dgm:constr type="h" for="ch" forName="image_accent_7" refType="h" fact="0.107"/>
              <dgm:constr type="l" for="ch" forName="image_7" refType="w" fact="0.3671"/>
              <dgm:constr type="t" for="ch" forName="image_7" refType="h" fact="0.7868"/>
              <dgm:constr type="w" for="ch" forName="image_7" refType="w" fact="0.0973"/>
              <dgm:constr type="h" for="ch" forName="image_7" refType="h" fact="0.0944"/>
              <dgm:constr type="l" for="ch" forName="image_accent_6" refType="w" fact="0.4379"/>
              <dgm:constr type="t" for="ch" forName="image_accent_6" refType="h" fact="0.6375"/>
              <dgm:constr type="w" for="ch" forName="image_accent_6" refType="w" fact="0.1757"/>
              <dgm:constr type="h" for="ch" forName="image_accent_6" refType="h" fact="0.1706"/>
              <dgm:constr type="l" for="ch" forName="image_6" refType="w" fact="0.4471"/>
              <dgm:constr type="t" for="ch" forName="image_6" refType="h" fact="0.6465"/>
              <dgm:constr type="w" for="ch" forName="image_6" refType="w" fact="0.1572"/>
              <dgm:constr type="h" for="ch" forName="image_6" refType="h" fact="0.1525"/>
              <dgm:constr type="l" for="ch" forName="image_accent_5" refType="w" fact="0.3677"/>
              <dgm:constr type="t" for="ch" forName="image_accent_5" refType="h" fact="0.0555"/>
              <dgm:constr type="w" for="ch" forName="image_accent_5" refType="w" fact="0.1022"/>
              <dgm:constr type="h" for="ch" forName="image_accent_5" refType="h" fact="0.0992"/>
              <dgm:constr type="l" for="ch" forName="image_5" refType="w" fact="0.3738"/>
              <dgm:constr type="t" for="ch" forName="image_5" refType="h" fact="0.0613"/>
              <dgm:constr type="w" for="ch" forName="image_5" refType="w" fact="0.0902"/>
              <dgm:constr type="h" for="ch" forName="image_5" refType="h" fact="0.0875"/>
              <dgm:constr type="l" for="ch" forName="image_accent_4" refType="w" fact="0.437"/>
              <dgm:constr type="t" for="ch" forName="image_accent_4" refType="h" fact="0.1555"/>
              <dgm:constr type="w" for="ch" forName="image_accent_4" refType="w" fact="0.1103"/>
              <dgm:constr type="h" for="ch" forName="image_accent_4" refType="h" fact="0.107"/>
              <dgm:constr type="l" for="ch" forName="image_4" refType="w" fact="0.4434"/>
              <dgm:constr type="t" for="ch" forName="image_4" refType="h" fact="0.1618"/>
              <dgm:constr type="w" for="ch" forName="image_4" refType="w" fact="0.0973"/>
              <dgm:constr type="h" for="ch" forName="image_4" refType="h" fact="0.0944"/>
              <dgm:constr type="l" for="ch" forName="image_accent_2" refType="w" fact="0.3942"/>
              <dgm:constr type="t" for="ch" forName="image_accent_2" refType="h" fact="0.4593"/>
              <dgm:constr type="w" for="ch" forName="image_accent_2" refType="w" fact="0.1226"/>
              <dgm:constr type="h" for="ch" forName="image_accent_2" refType="h" fact="0.119"/>
              <dgm:constr type="l" for="ch" forName="image_2" refType="w" fact="0.4014"/>
              <dgm:constr type="t" for="ch" forName="image_2" refType="h" fact="0.4663"/>
              <dgm:constr type="w" for="ch" forName="image_2" refType="w" fact="0.1082"/>
              <dgm:constr type="h" for="ch" forName="image_2" refType="h" fact="0.105"/>
              <dgm:constr type="l" for="ch" forName="image_accent_3" refType="w" fact="0.4075"/>
              <dgm:constr type="t" for="ch" forName="image_accent_3" refType="h" fact="0.2913"/>
              <dgm:constr type="w" for="ch" forName="image_accent_3" refType="w" fact="0.1573"/>
              <dgm:constr type="h" for="ch" forName="image_accent_3" refType="h" fact="0.1526"/>
              <dgm:constr type="l" for="ch" forName="image_3" refType="w" fact="0.4158"/>
              <dgm:constr type="t" for="ch" forName="image_3" refType="h" fact="0.2993"/>
              <dgm:constr type="w" for="ch" forName="image_3" refType="w" fact="0.1407"/>
              <dgm:constr type="h" for="ch" forName="image_3" refType="h" fact="0.1365"/>
              <dgm:constr type="l" for="ch" forName="image_accent_1" refType="w" fact="0.5338"/>
              <dgm:constr type="t" for="ch" forName="image_accent_1" refType="h" fact="0.4163"/>
              <dgm:constr type="w" for="ch" forName="image_accent_1" refType="w" fact="0.2344"/>
              <dgm:constr type="h" for="ch" forName="image_accent_1" refType="h" fact="0.2275"/>
              <dgm:constr type="l" for="ch" forName="image_1" refType="w" fact="0.5428"/>
              <dgm:constr type="t" for="ch" forName="image_1" refType="h" fact="0.425"/>
              <dgm:constr type="w" for="ch" forName="image_1" refType="w" fact="0.2164"/>
              <dgm:constr type="h" for="ch" forName="image_1" refType="h" fact="0.21"/>
              <dgm:constr type="l" for="ch" forName="parent_text_1" refType="w" fact="0.6522"/>
              <dgm:constr type="t" for="ch" forName="parent_text_1" refType="h" fact="0.2993"/>
              <dgm:constr type="w" for="ch" forName="parent_text_1" refType="w" fact="0.3478"/>
              <dgm:constr type="h" for="ch" forName="parent_text_1" refType="h" fact="0.11"/>
              <dgm:constr type="l" for="ch" forName="accent_3" refType="w" fact="0.5492"/>
              <dgm:constr type="t" for="ch" forName="accent_3" refType="h" fact="0.2488"/>
              <dgm:constr type="w" for="ch" forName="accent_3" refType="w" fact="0.0696"/>
              <dgm:constr type="h" for="ch" forName="accent_3" refType="h" fact="0.0675"/>
              <dgm:constr type="l" for="ch" forName="parent_text_2" refType="w" fact="0.0211"/>
              <dgm:constr type="t" for="ch" forName="parent_text_2" refType="h" fact="0.4663"/>
              <dgm:constr type="w" for="ch" forName="parent_text_2" refType="w" fact="0.3478"/>
              <dgm:constr type="h" for="ch" forName="parent_text_2" refType="h" fact="0.105"/>
              <dgm:constr type="l" for="ch" forName="parent_text_4" refType="w" fact="0.0635"/>
              <dgm:constr type="t" for="ch" forName="parent_text_4" refType="h" fact="0.1618"/>
              <dgm:constr type="w" for="ch" forName="parent_text_4" refType="w" fact="0.3478"/>
              <dgm:constr type="h" for="ch" forName="parent_text_4" refType="h" fact="0.0944"/>
              <dgm:constr type="l" for="ch" forName="accent_4" refType="w" fact="0.2705"/>
              <dgm:constr type="t" for="ch" forName="accent_4" refType="h" fact="0"/>
              <dgm:constr type="w" for="ch" forName="accent_4" refType="w" fact="0.0258"/>
              <dgm:constr type="h" for="ch" forName="accent_4" refType="h" fact="0.025"/>
              <dgm:constr type="l" for="ch" forName="parent_text_5" refType="w" fact="0"/>
              <dgm:constr type="t" for="ch" forName="parent_text_5" refType="h" fact="0.0625"/>
              <dgm:constr type="w" for="ch" forName="parent_text_5" refType="w" fact="0.3478"/>
              <dgm:constr type="h" for="ch" forName="parent_text_5" refType="h" fact="0.0863"/>
              <dgm:constr type="l" for="ch" forName="parent_text_3" refType="w" fact="0.034"/>
              <dgm:constr type="t" for="ch" forName="parent_text_3" refType="h" fact="0.2993"/>
              <dgm:constr type="w" for="ch" forName="parent_text_3" refType="w" fact="0.3478"/>
              <dgm:constr type="h" for="ch" forName="parent_text_3" refType="h" fact="0.1365"/>
              <dgm:constr type="l" for="ch" forName="parent_text_6" refType="w" fact="0.635"/>
              <dgm:constr type="t" for="ch" forName="parent_text_6" refType="h" fact="0.6465"/>
              <dgm:constr type="w" for="ch" forName="parent_text_6" refType="w" fact="0.3478"/>
              <dgm:constr type="h" for="ch" forName="parent_text_6" refType="h" fact="0.1525"/>
              <dgm:constr type="l" for="ch" forName="accent_5" refType="w" fact="0.322"/>
              <dgm:constr type="t" for="ch" forName="accent_5" refType="h" fact="0.02"/>
              <dgm:constr type="w" for="ch" forName="accent_5" refType="w" fact="0.0515"/>
              <dgm:constr type="h" for="ch" forName="accent_5" refType="h" fact="0.05"/>
              <dgm:constr type="l" for="ch" forName="parent_text_7" refType="w" fact="0.49"/>
              <dgm:constr type="t" for="ch" forName="parent_text_7" refType="h" fact="0.81"/>
              <dgm:constr type="w" for="ch" forName="parent_text_7" refType="w" fact="0.3478"/>
              <dgm:constr type="h" for="ch" forName="parent_text_7" refType="h" fact="0.077"/>
              <dgm:constr type="l" for="ch" forName="parent_text_8" refType="w" fact="0.375"/>
              <dgm:constr type="t" for="ch" forName="parent_text_8" refType="h" fact="0.89"/>
              <dgm:constr type="w" for="ch" forName="parent_text_8" refType="w" fact="0.3478"/>
              <dgm:constr type="h" for="ch" forName="parent_text_8" refType="h" fact="0.11"/>
            </dgm:constrLst>
          </dgm:else>
        </dgm:choose>
      </dgm:else>
    </dgm:choose>
    <dgm:forEach name="wrapper" axis="self" ptType="parTrans">
      <dgm:forEach name="wrapper2" axis="self" ptType="sibTrans" st="2">
        <dgm:forEach name="imageAccentRepeat" axis="self">
          <dgm:layoutNode name="imageAccentRepeatNode" styleLbl="alignNode1">
            <dgm:alg type="sp"/>
            <dgm:shape xmlns:r="http://schemas.openxmlformats.org/officeDocument/2006/relationships" type="ellipse" r:blip="">
              <dgm:adjLst/>
            </dgm:shape>
            <dgm:presOf/>
          </dgm:layoutNode>
        </dgm:forEach>
        <dgm:forEach name="imageRepeat" axis="self">
          <dgm:layoutNode name="imageRepeatNode" styleLbl="fgImgPlace1">
            <dgm:alg type="sp"/>
            <dgm:shape xmlns:r="http://schemas.openxmlformats.org/officeDocument/2006/relationships" type="ellipse" r:blip="" blipPhldr="1">
              <dgm:adjLst/>
            </dgm:shape>
            <dgm:presOf axis="self"/>
          </dgm:layoutNode>
        </dgm:forEach>
      </dgm:forEach>
    </dgm:forEach>
    <dgm:forEach name="Name34" axis="ch" ptType="node" cnt="1">
      <dgm:layoutNode name="parent_text_1" styleLbl="revTx">
        <dgm:varLst>
          <dgm:chMax val="0"/>
          <dgm:chPref val="0"/>
          <dgm:bulletEnabled val="1"/>
        </dgm:varLst>
        <dgm:choose name="Name35">
          <dgm:if name="Name36" func="var" arg="dir" op="equ" val="norm">
            <dgm:alg type="tx">
              <dgm:param type="parTxLTRAlign" val="r"/>
              <dgm:param type="shpTxLTRAlignCh" val="r"/>
              <dgm:param type="txAnchorVert" val="b"/>
              <dgm:param type="lnSpCh" val="15"/>
            </dgm:alg>
          </dgm:if>
          <dgm:else name="Name37">
            <dgm:alg type="tx">
              <dgm:param type="parTxLTRAlign" val="l"/>
              <dgm:param type="shpTxLTRAlignCh" val="l"/>
              <dgm:param type="txAnchorVert" val="b"/>
              <dgm:param type="lnSpCh" val="15"/>
            </dgm:alg>
          </dgm:else>
        </dgm:choose>
        <dgm:shape xmlns:r="http://schemas.openxmlformats.org/officeDocument/2006/relationships" type="rect" r:blip="" zOrderOff="99999">
          <dgm:adjLst/>
        </dgm:shape>
        <dgm:presOf axis="desOrSelf"/>
        <dgm:constrLst>
          <dgm:constr type="lMarg" refType="primFontSz" fact="0.1"/>
          <dgm:constr type="rMarg" refType="primFontSz" fact="0.1"/>
          <dgm:constr type="tMarg" refType="primFontSz" fact="0.1"/>
          <dgm:constr type="bMarg" refType="primFontSz" fact="0.01"/>
        </dgm:constrLst>
        <dgm:ruleLst>
          <dgm:rule type="primFontSz" val="5" fact="NaN" max="NaN"/>
        </dgm:ruleLst>
      </dgm:layoutNode>
      <dgm:layoutNode name="image_accent_1">
        <dgm:alg type="sp"/>
        <dgm:shape xmlns:r="http://schemas.openxmlformats.org/officeDocument/2006/relationships" r:blip="">
          <dgm:adjLst/>
        </dgm:shape>
        <dgm:presOf/>
        <dgm:constrLst/>
        <dgm:forEach name="Name38" ref="imageAccentRepeat"/>
      </dgm:layoutNode>
      <dgm:layoutNode name="accent_1" styleLbl="alignNode1">
        <dgm:alg type="sp"/>
        <dgm:shape xmlns:r="http://schemas.openxmlformats.org/officeDocument/2006/relationships" type="donut" r:blip="">
          <dgm:adjLst>
            <dgm:adj idx="1" val="0.0746"/>
          </dgm:adjLst>
        </dgm:shape>
        <dgm:presOf/>
      </dgm:layoutNode>
    </dgm:forEach>
    <dgm:forEach name="Name39" axis="ch" ptType="sibTrans" hideLastTrans="0" cnt="1">
      <dgm:layoutNode name="image_1">
        <dgm:alg type="sp"/>
        <dgm:shape xmlns:r="http://schemas.openxmlformats.org/officeDocument/2006/relationships" r:blip="">
          <dgm:adjLst/>
        </dgm:shape>
        <dgm:presOf/>
        <dgm:constrLst/>
        <dgm:forEach name="Name40" ref="imageRepeat"/>
      </dgm:layoutNode>
    </dgm:forEach>
    <dgm:forEach name="Name41" axis="ch" ptType="node" st="2" cnt="1">
      <dgm:layoutNode name="parent_text_2" styleLbl="revTx">
        <dgm:varLst>
          <dgm:chMax val="0"/>
          <dgm:chPref val="0"/>
          <dgm:bulletEnabled val="1"/>
        </dgm:varLst>
        <dgm:choose name="Name42">
          <dgm:if name="Name43" func="var" arg="dir" op="equ" val="norm">
            <dgm:alg type="tx">
              <dgm:param type="parTxLTRAlign" val="l"/>
              <dgm:param type="lnSpCh" val="15"/>
            </dgm:alg>
          </dgm:if>
          <dgm:else name="Name44">
            <dgm:alg type="tx">
              <dgm:param type="parTxLTRAlign" val="r"/>
              <dgm:param type="lnSpCh" val="15"/>
            </dgm:alg>
          </dgm:else>
        </dgm:choose>
        <dgm:shape xmlns:r="http://schemas.openxmlformats.org/officeDocument/2006/relationships" type="rect" r:blip="" zOrderOff="99999">
          <dgm:adjLst/>
        </dgm:shape>
        <dgm:presOf axis="desOrSelf"/>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image_accent_2">
        <dgm:alg type="sp"/>
        <dgm:shape xmlns:r="http://schemas.openxmlformats.org/officeDocument/2006/relationships" r:blip="">
          <dgm:adjLst/>
        </dgm:shape>
        <dgm:presOf/>
        <dgm:constrLst/>
        <dgm:forEach name="Name45" ref="imageAccentRepeat"/>
      </dgm:layoutNode>
    </dgm:forEach>
    <dgm:forEach name="Name46" axis="ch" ptType="sibTrans" hideLastTrans="0" st="2" cnt="1">
      <dgm:layoutNode name="image_2">
        <dgm:alg type="sp"/>
        <dgm:shape xmlns:r="http://schemas.openxmlformats.org/officeDocument/2006/relationships" r:blip="">
          <dgm:adjLst/>
        </dgm:shape>
        <dgm:presOf/>
        <dgm:constrLst/>
        <dgm:forEach name="Name47" ref="imageRepeat"/>
      </dgm:layoutNode>
    </dgm:forEach>
    <dgm:forEach name="Name48" axis="ch" ptType="node" st="3" cnt="1">
      <dgm:layoutNode name="image_accent_3">
        <dgm:alg type="sp"/>
        <dgm:shape xmlns:r="http://schemas.openxmlformats.org/officeDocument/2006/relationships" r:blip="">
          <dgm:adjLst/>
        </dgm:shape>
        <dgm:presOf/>
        <dgm:constrLst/>
        <dgm:forEach name="Name49" ref="imageAccentRepeat"/>
      </dgm:layoutNode>
      <dgm:layoutNode name="parent_text_3" styleLbl="revTx">
        <dgm:varLst>
          <dgm:chMax val="0"/>
          <dgm:chPref val="0"/>
          <dgm:bulletEnabled val="1"/>
        </dgm:varLst>
        <dgm:choose name="Name50">
          <dgm:if name="Name51" func="var" arg="dir" op="equ" val="norm">
            <dgm:alg type="tx">
              <dgm:param type="parTxLTRAlign" val="l"/>
              <dgm:param type="lnSpCh" val="15"/>
            </dgm:alg>
          </dgm:if>
          <dgm:else name="Name52">
            <dgm:alg type="tx">
              <dgm:param type="parTxLTRAlign" val="r"/>
              <dgm:param type="lnSpCh" val="15"/>
            </dgm:alg>
          </dgm:else>
        </dgm:choose>
        <dgm:shape xmlns:r="http://schemas.openxmlformats.org/officeDocument/2006/relationships" type="rect" r:blip="" zOrderOff="99999">
          <dgm:adjLst/>
        </dgm:shape>
        <dgm:presOf axis="desOrSelf"/>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accent_2" styleLbl="alignNode1">
        <dgm:alg type="sp"/>
        <dgm:shape xmlns:r="http://schemas.openxmlformats.org/officeDocument/2006/relationships" type="donut" r:blip="">
          <dgm:adjLst>
            <dgm:adj idx="1" val="0.0746"/>
          </dgm:adjLst>
        </dgm:shape>
        <dgm:presOf/>
      </dgm:layoutNode>
      <dgm:layoutNode name="accent_3" styleLbl="alignNode1">
        <dgm:alg type="sp"/>
        <dgm:shape xmlns:r="http://schemas.openxmlformats.org/officeDocument/2006/relationships" type="donut" r:blip="">
          <dgm:adjLst>
            <dgm:adj idx="1" val="0.0746"/>
          </dgm:adjLst>
        </dgm:shape>
        <dgm:presOf/>
      </dgm:layoutNode>
    </dgm:forEach>
    <dgm:forEach name="Name53" axis="ch" ptType="sibTrans" hideLastTrans="0" st="3" cnt="1">
      <dgm:layoutNode name="image_3">
        <dgm:alg type="sp"/>
        <dgm:shape xmlns:r="http://schemas.openxmlformats.org/officeDocument/2006/relationships" r:blip="">
          <dgm:adjLst/>
        </dgm:shape>
        <dgm:presOf/>
        <dgm:constrLst/>
        <dgm:forEach name="Name54" ref="imageRepeat"/>
      </dgm:layoutNode>
    </dgm:forEach>
    <dgm:forEach name="Name55" axis="ch" ptType="node" st="4" cnt="1">
      <dgm:layoutNode name="image_accent_4">
        <dgm:alg type="sp"/>
        <dgm:shape xmlns:r="http://schemas.openxmlformats.org/officeDocument/2006/relationships" r:blip="">
          <dgm:adjLst/>
        </dgm:shape>
        <dgm:presOf/>
        <dgm:constrLst/>
        <dgm:forEach name="Name56" ref="imageAccentRepeat"/>
      </dgm:layoutNode>
      <dgm:layoutNode name="parent_text_4" styleLbl="revTx">
        <dgm:varLst>
          <dgm:chMax val="0"/>
          <dgm:chPref val="0"/>
          <dgm:bulletEnabled val="1"/>
        </dgm:varLst>
        <dgm:choose name="Name57">
          <dgm:if name="Name58" func="var" arg="dir" op="equ" val="norm">
            <dgm:alg type="tx">
              <dgm:param type="parTxLTRAlign" val="l"/>
              <dgm:param type="lnSpCh" val="15"/>
            </dgm:alg>
          </dgm:if>
          <dgm:else name="Name59">
            <dgm:alg type="tx">
              <dgm:param type="parTxLTRAlign" val="r"/>
              <dgm:param type="lnSpCh" val="15"/>
            </dgm:alg>
          </dgm:else>
        </dgm:choose>
        <dgm:shape xmlns:r="http://schemas.openxmlformats.org/officeDocument/2006/relationships" type="rect" r:blip="" zOrderOff="99999">
          <dgm:adjLst/>
        </dgm:shape>
        <dgm:presOf axis="desOrSelf"/>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accent_4" styleLbl="alignNode1">
        <dgm:alg type="sp"/>
        <dgm:shape xmlns:r="http://schemas.openxmlformats.org/officeDocument/2006/relationships" type="donut" r:blip="">
          <dgm:adjLst>
            <dgm:adj idx="1" val="0.0746"/>
          </dgm:adjLst>
        </dgm:shape>
        <dgm:presOf/>
      </dgm:layoutNode>
    </dgm:forEach>
    <dgm:forEach name="Name60" axis="ch" ptType="sibTrans" hideLastTrans="0" st="4" cnt="1">
      <dgm:layoutNode name="image_4">
        <dgm:alg type="sp"/>
        <dgm:shape xmlns:r="http://schemas.openxmlformats.org/officeDocument/2006/relationships" r:blip="">
          <dgm:adjLst/>
        </dgm:shape>
        <dgm:presOf/>
        <dgm:constrLst/>
        <dgm:forEach name="Name61" ref="imageRepeat"/>
      </dgm:layoutNode>
    </dgm:forEach>
    <dgm:forEach name="Name62" axis="ch" ptType="node" st="5" cnt="1">
      <dgm:layoutNode name="image_accent_5">
        <dgm:alg type="sp"/>
        <dgm:shape xmlns:r="http://schemas.openxmlformats.org/officeDocument/2006/relationships" r:blip="">
          <dgm:adjLst/>
        </dgm:shape>
        <dgm:presOf/>
        <dgm:constrLst/>
        <dgm:forEach name="Name63" ref="imageAccentRepeat"/>
      </dgm:layoutNode>
      <dgm:layoutNode name="parent_text_5" styleLbl="revTx">
        <dgm:varLst>
          <dgm:chMax val="0"/>
          <dgm:chPref val="0"/>
          <dgm:bulletEnabled val="1"/>
        </dgm:varLst>
        <dgm:choose name="Name64">
          <dgm:if name="Name65" func="var" arg="dir" op="equ" val="norm">
            <dgm:alg type="tx">
              <dgm:param type="parTxLTRAlign" val="l"/>
              <dgm:param type="lnSpCh" val="15"/>
            </dgm:alg>
          </dgm:if>
          <dgm:else name="Name66">
            <dgm:alg type="tx">
              <dgm:param type="parTxLTRAlign" val="r"/>
              <dgm:param type="lnSpCh" val="15"/>
            </dgm:alg>
          </dgm:else>
        </dgm:choose>
        <dgm:shape xmlns:r="http://schemas.openxmlformats.org/officeDocument/2006/relationships" type="rect" r:blip="" zOrderOff="99999">
          <dgm:adjLst/>
        </dgm:shape>
        <dgm:presOf axis="desOrSelf"/>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67" axis="ch" ptType="sibTrans" hideLastTrans="0" st="5" cnt="1">
      <dgm:layoutNode name="image_5">
        <dgm:alg type="sp"/>
        <dgm:shape xmlns:r="http://schemas.openxmlformats.org/officeDocument/2006/relationships" r:blip="">
          <dgm:adjLst/>
        </dgm:shape>
        <dgm:presOf/>
        <dgm:constrLst/>
        <dgm:forEach name="Name68" ref="imageRepeat"/>
      </dgm:layoutNode>
    </dgm:forEach>
    <dgm:forEach name="Name69" axis="ch" ptType="node" st="6" cnt="1">
      <dgm:layoutNode name="parent_text_6" styleLbl="revTx">
        <dgm:varLst>
          <dgm:chMax val="0"/>
          <dgm:chPref val="0"/>
          <dgm:bulletEnabled val="1"/>
        </dgm:varLst>
        <dgm:choose name="Name70">
          <dgm:if name="Name71" func="var" arg="dir" op="equ" val="norm">
            <dgm:alg type="tx">
              <dgm:param type="parTxLTRAlign" val="r"/>
              <dgm:param type="shpTxLTRAlignCh" val="r"/>
              <dgm:param type="lnSpCh" val="15"/>
            </dgm:alg>
          </dgm:if>
          <dgm:else name="Name72">
            <dgm:alg type="tx">
              <dgm:param type="parTxLTRAlign" val="l"/>
              <dgm:param type="shpTxLTRAlignCh" val="l"/>
              <dgm:param type="lnSpCh" val="15"/>
            </dgm:alg>
          </dgm:else>
        </dgm:choose>
        <dgm:shape xmlns:r="http://schemas.openxmlformats.org/officeDocument/2006/relationships" type="rect" r:blip="" zOrderOff="99999">
          <dgm:adjLst/>
        </dgm:shape>
        <dgm:presOf axis="desOrSelf"/>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image_accent_6">
        <dgm:alg type="sp"/>
        <dgm:shape xmlns:r="http://schemas.openxmlformats.org/officeDocument/2006/relationships" r:blip="">
          <dgm:adjLst/>
        </dgm:shape>
        <dgm:presOf/>
        <dgm:constrLst/>
        <dgm:forEach name="Name73" ref="imageAccentRepeat"/>
      </dgm:layoutNode>
      <dgm:layoutNode name="accent_5" styleLbl="alignNode1">
        <dgm:alg type="sp"/>
        <dgm:shape xmlns:r="http://schemas.openxmlformats.org/officeDocument/2006/relationships" type="donut" r:blip="">
          <dgm:adjLst>
            <dgm:adj idx="1" val="0.0746"/>
          </dgm:adjLst>
        </dgm:shape>
        <dgm:presOf/>
      </dgm:layoutNode>
    </dgm:forEach>
    <dgm:forEach name="Name74" axis="ch" ptType="sibTrans" hideLastTrans="0" st="6" cnt="1">
      <dgm:layoutNode name="image_6">
        <dgm:alg type="sp"/>
        <dgm:shape xmlns:r="http://schemas.openxmlformats.org/officeDocument/2006/relationships" r:blip="">
          <dgm:adjLst/>
        </dgm:shape>
        <dgm:presOf/>
        <dgm:constrLst/>
        <dgm:forEach name="Name75" ref="imageRepeat"/>
      </dgm:layoutNode>
    </dgm:forEach>
    <dgm:forEach name="Name76" axis="ch" ptType="node" st="7" cnt="1">
      <dgm:layoutNode name="parent_text_7" styleLbl="revTx">
        <dgm:varLst>
          <dgm:chMax val="0"/>
          <dgm:chPref val="0"/>
          <dgm:bulletEnabled val="1"/>
        </dgm:varLst>
        <dgm:choose name="Name77">
          <dgm:if name="Name78" func="var" arg="dir" op="equ" val="norm">
            <dgm:alg type="tx">
              <dgm:param type="parTxLTRAlign" val="r"/>
              <dgm:param type="shpTxLTRAlignCh" val="r"/>
              <dgm:param type="txAnchorVert" val="t"/>
              <dgm:param type="lnSpCh" val="15"/>
            </dgm:alg>
          </dgm:if>
          <dgm:else name="Name79">
            <dgm:alg type="tx">
              <dgm:param type="parTxLTRAlign" val="l"/>
              <dgm:param type="shpTxLTRAlignCh" val="l"/>
              <dgm:param type="txAnchorVert" val="t"/>
              <dgm:param type="lnSpCh" val="15"/>
            </dgm:alg>
          </dgm:else>
        </dgm:choose>
        <dgm:shape xmlns:r="http://schemas.openxmlformats.org/officeDocument/2006/relationships" type="rect" r:blip="" zOrderOff="99999">
          <dgm:adjLst/>
        </dgm:shape>
        <dgm:presOf axis="desOrSelf"/>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image_accent_7">
        <dgm:alg type="sp"/>
        <dgm:shape xmlns:r="http://schemas.openxmlformats.org/officeDocument/2006/relationships" r:blip="">
          <dgm:adjLst/>
        </dgm:shape>
        <dgm:presOf/>
        <dgm:constrLst/>
        <dgm:forEach name="Name80" ref="imageAccentRepeat"/>
      </dgm:layoutNode>
    </dgm:forEach>
    <dgm:forEach name="Name81" axis="ch" ptType="sibTrans" hideLastTrans="0" st="7" cnt="1">
      <dgm:layoutNode name="image_7">
        <dgm:alg type="sp"/>
        <dgm:shape xmlns:r="http://schemas.openxmlformats.org/officeDocument/2006/relationships" r:blip="">
          <dgm:adjLst/>
        </dgm:shape>
        <dgm:presOf/>
        <dgm:constrLst/>
        <dgm:forEach name="Name82" ref="imageRepeat"/>
      </dgm:layoutNode>
    </dgm:forEach>
    <dgm:forEach name="Name83" axis="ch" ptType="node" st="8" cnt="1">
      <dgm:layoutNode name="parent_text_8" styleLbl="revTx">
        <dgm:varLst>
          <dgm:chMax val="0"/>
          <dgm:chPref val="0"/>
          <dgm:bulletEnabled val="1"/>
        </dgm:varLst>
        <dgm:choose name="Name84">
          <dgm:if name="Name85" func="var" arg="dir" op="equ" val="norm">
            <dgm:alg type="tx">
              <dgm:param type="parTxLTRAlign" val="r"/>
              <dgm:param type="shpTxLTRAlignCh" val="r"/>
              <dgm:param type="txAnchorVert" val="t"/>
              <dgm:param type="lnSpCh" val="15"/>
            </dgm:alg>
          </dgm:if>
          <dgm:else name="Name86">
            <dgm:alg type="tx">
              <dgm:param type="parTxLTRAlign" val="l"/>
              <dgm:param type="shpTxLTRAlignCh" val="l"/>
              <dgm:param type="txAnchorVert" val="t"/>
              <dgm:param type="lnSpCh" val="15"/>
            </dgm:alg>
          </dgm:else>
        </dgm:choose>
        <dgm:shape xmlns:r="http://schemas.openxmlformats.org/officeDocument/2006/relationships" type="rect" r:blip="" zOrderOff="99999">
          <dgm:adjLst/>
        </dgm:shape>
        <dgm:presOf axis="desOrSelf"/>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image_accent_8">
        <dgm:alg type="sp"/>
        <dgm:shape xmlns:r="http://schemas.openxmlformats.org/officeDocument/2006/relationships" r:blip="">
          <dgm:adjLst/>
        </dgm:shape>
        <dgm:presOf/>
        <dgm:constrLst/>
        <dgm:forEach name="Name87" ref="imageAccentRepeat"/>
      </dgm:layoutNode>
    </dgm:forEach>
    <dgm:forEach name="Name88" axis="ch" ptType="sibTrans" hideLastTrans="0" st="8" cnt="1">
      <dgm:layoutNode name="image_8">
        <dgm:alg type="sp"/>
        <dgm:shape xmlns:r="http://schemas.openxmlformats.org/officeDocument/2006/relationships" r:blip="">
          <dgm:adjLst/>
        </dgm:shape>
        <dgm:presOf/>
        <dgm:constrLst/>
        <dgm:forEach name="Name89" ref="imageRepea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SA"/>
          </a:p>
        </p:txBody>
      </p:sp>
      <p:sp>
        <p:nvSpPr>
          <p:cNvPr id="3" name="Date Placeholder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9A65F50E-96DE-479E-AB3F-D1964D7EB5F0}" type="datetimeFigureOut">
              <a:rPr lang="ar-SA" smtClean="0"/>
              <a:pPr/>
              <a:t>12/06/1437</a:t>
            </a:fld>
            <a:endParaRPr lang="ar-SA"/>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SA"/>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1"/>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6" name="Footer Placeholder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SA"/>
          </a:p>
        </p:txBody>
      </p:sp>
      <p:sp>
        <p:nvSpPr>
          <p:cNvPr id="7" name="Slide Number Placeholder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3F8B6F11-CDD9-4214-8389-37E214FC7929}" type="slidenum">
              <a:rPr lang="ar-SA" smtClean="0"/>
              <a:pPr/>
              <a:t>‹#›</a:t>
            </a:fld>
            <a:endParaRPr lang="ar-SA"/>
          </a:p>
        </p:txBody>
      </p:sp>
    </p:spTree>
    <p:extLst>
      <p:ext uri="{BB962C8B-B14F-4D97-AF65-F5344CB8AC3E}">
        <p14:creationId xmlns:p14="http://schemas.microsoft.com/office/powerpoint/2010/main" val="245573762"/>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spTree>
      <p:nvGrpSpPr>
        <p:cNvPr id="1" name=""/>
        <p:cNvGrpSpPr/>
        <p:nvPr/>
      </p:nvGrpSpPr>
      <p:grpSpPr>
        <a:xfrm>
          <a:off x="0" y="0"/>
          <a:ext cx="0" cy="0"/>
          <a:chOff x="0" y="0"/>
          <a:chExt cx="0" cy="0"/>
        </a:xfrm>
      </p:grpSpPr>
      <p:sp>
        <p:nvSpPr>
          <p:cNvPr id="10" name="مثلث قائم الزاوية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عنوان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ar-SA" smtClean="0"/>
              <a:t>انقر لتحرير نمط العنوان الرئيسي</a:t>
            </a:r>
            <a:endParaRPr kumimoji="0" lang="en-US"/>
          </a:p>
        </p:txBody>
      </p:sp>
      <p:sp>
        <p:nvSpPr>
          <p:cNvPr id="17" name="عنوان فرعي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ar-SA" smtClean="0"/>
              <a:t>انقر لتحرير نمط العنوان الثانوي الرئيسي</a:t>
            </a:r>
            <a:endParaRPr kumimoji="0" lang="en-US"/>
          </a:p>
        </p:txBody>
      </p:sp>
      <p:grpSp>
        <p:nvGrpSpPr>
          <p:cNvPr id="2" name="مجموعة 1"/>
          <p:cNvGrpSpPr/>
          <p:nvPr/>
        </p:nvGrpSpPr>
        <p:grpSpPr>
          <a:xfrm>
            <a:off x="-3765" y="4953000"/>
            <a:ext cx="9147765" cy="1912088"/>
            <a:chOff x="-3765" y="4832896"/>
            <a:chExt cx="9147765" cy="2032192"/>
          </a:xfrm>
        </p:grpSpPr>
        <p:sp>
          <p:nvSpPr>
            <p:cNvPr id="7" name="شكل حر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شكل حر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شكل حر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رابط مستقيم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عنصر نائب للتاريخ 29"/>
          <p:cNvSpPr>
            <a:spLocks noGrp="1"/>
          </p:cNvSpPr>
          <p:nvPr>
            <p:ph type="dt" sz="half" idx="10"/>
          </p:nvPr>
        </p:nvSpPr>
        <p:spPr/>
        <p:txBody>
          <a:bodyPr/>
          <a:lstStyle>
            <a:lvl1pPr>
              <a:defRPr>
                <a:solidFill>
                  <a:srgbClr val="FFFFFF"/>
                </a:solidFill>
              </a:defRPr>
            </a:lvl1pPr>
            <a:extLst/>
          </a:lstStyle>
          <a:p>
            <a:fld id="{D712AE2E-315F-4E90-8D07-830A241DF20A}" type="datetimeFigureOut">
              <a:rPr lang="ar-SA" smtClean="0"/>
              <a:pPr/>
              <a:t>12/06/1437</a:t>
            </a:fld>
            <a:endParaRPr lang="ar-SA"/>
          </a:p>
        </p:txBody>
      </p:sp>
      <p:sp>
        <p:nvSpPr>
          <p:cNvPr id="19" name="عنصر نائب للتذييل 18"/>
          <p:cNvSpPr>
            <a:spLocks noGrp="1"/>
          </p:cNvSpPr>
          <p:nvPr>
            <p:ph type="ftr" sz="quarter" idx="11"/>
          </p:nvPr>
        </p:nvSpPr>
        <p:spPr/>
        <p:txBody>
          <a:bodyPr/>
          <a:lstStyle>
            <a:lvl1pPr>
              <a:defRPr>
                <a:solidFill>
                  <a:schemeClr val="accent1">
                    <a:tint val="20000"/>
                  </a:schemeClr>
                </a:solidFill>
              </a:defRPr>
            </a:lvl1pPr>
            <a:extLst/>
          </a:lstStyle>
          <a:p>
            <a:endParaRPr lang="ar-SA"/>
          </a:p>
        </p:txBody>
      </p:sp>
      <p:sp>
        <p:nvSpPr>
          <p:cNvPr id="27" name="عنصر نائب لرقم الشريحة 26"/>
          <p:cNvSpPr>
            <a:spLocks noGrp="1"/>
          </p:cNvSpPr>
          <p:nvPr>
            <p:ph type="sldNum" sz="quarter" idx="12"/>
          </p:nvPr>
        </p:nvSpPr>
        <p:spPr/>
        <p:txBody>
          <a:bodyPr/>
          <a:lstStyle>
            <a:lvl1pPr>
              <a:defRPr>
                <a:solidFill>
                  <a:srgbClr val="FFFFFF"/>
                </a:solidFill>
              </a:defRPr>
            </a:lvl1pPr>
            <a:extLst/>
          </a:lstStyle>
          <a:p>
            <a:fld id="{0B6FF150-7538-4415-A22E-DAB23947C1F7}" type="slidenum">
              <a:rPr lang="ar-SA" smtClean="0"/>
              <a:pPr/>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extLs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457200" y="1481329"/>
            <a:ext cx="8229600" cy="4386071"/>
          </a:xfrm>
        </p:spPr>
        <p:txBody>
          <a:bodyPr vert="eaVert"/>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D712AE2E-315F-4E90-8D07-830A241DF20A}" type="datetimeFigureOut">
              <a:rPr lang="ar-SA" smtClean="0"/>
              <a:pPr/>
              <a:t>12/06/1437</a:t>
            </a:fld>
            <a:endParaRPr lang="ar-SA"/>
          </a:p>
        </p:txBody>
      </p:sp>
      <p:sp>
        <p:nvSpPr>
          <p:cNvPr id="5" name="عنصر نائب للتذييل 4"/>
          <p:cNvSpPr>
            <a:spLocks noGrp="1"/>
          </p:cNvSpPr>
          <p:nvPr>
            <p:ph type="ftr" sz="quarter" idx="11"/>
          </p:nvPr>
        </p:nvSpPr>
        <p:spPr/>
        <p:txBody>
          <a:bodyPr/>
          <a:lstStyle>
            <a:extLst/>
          </a:lstStyle>
          <a:p>
            <a:endParaRPr lang="ar-SA"/>
          </a:p>
        </p:txBody>
      </p:sp>
      <p:sp>
        <p:nvSpPr>
          <p:cNvPr id="6" name="عنصر نائب لرقم الشريحة 5"/>
          <p:cNvSpPr>
            <a:spLocks noGrp="1"/>
          </p:cNvSpPr>
          <p:nvPr>
            <p:ph type="sldNum" sz="quarter" idx="12"/>
          </p:nvPr>
        </p:nvSpPr>
        <p:spPr/>
        <p:txBody>
          <a:bodyPr/>
          <a:lstStyle>
            <a:extLst/>
          </a:lstStyle>
          <a:p>
            <a:fld id="{0B6FF150-7538-4415-A22E-DAB23947C1F7}"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844013" y="274640"/>
            <a:ext cx="1777470" cy="5592761"/>
          </a:xfrm>
        </p:spPr>
        <p:txBody>
          <a:bodyPr vert="eaVert"/>
          <a:lstStyle>
            <a:extLs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457200" y="274641"/>
            <a:ext cx="6324600" cy="5592760"/>
          </a:xfrm>
        </p:spPr>
        <p:txBody>
          <a:bodyPr vert="eaVert"/>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D712AE2E-315F-4E90-8D07-830A241DF20A}" type="datetimeFigureOut">
              <a:rPr lang="ar-SA" smtClean="0"/>
              <a:pPr/>
              <a:t>12/06/1437</a:t>
            </a:fld>
            <a:endParaRPr lang="ar-SA"/>
          </a:p>
        </p:txBody>
      </p:sp>
      <p:sp>
        <p:nvSpPr>
          <p:cNvPr id="5" name="عنصر نائب للتذييل 4"/>
          <p:cNvSpPr>
            <a:spLocks noGrp="1"/>
          </p:cNvSpPr>
          <p:nvPr>
            <p:ph type="ftr" sz="quarter" idx="11"/>
          </p:nvPr>
        </p:nvSpPr>
        <p:spPr/>
        <p:txBody>
          <a:bodyPr/>
          <a:lstStyle>
            <a:extLst/>
          </a:lstStyle>
          <a:p>
            <a:endParaRPr lang="ar-SA"/>
          </a:p>
        </p:txBody>
      </p:sp>
      <p:sp>
        <p:nvSpPr>
          <p:cNvPr id="6" name="عنصر نائب لرقم الشريحة 5"/>
          <p:cNvSpPr>
            <a:spLocks noGrp="1"/>
          </p:cNvSpPr>
          <p:nvPr>
            <p:ph type="sldNum" sz="quarter" idx="12"/>
          </p:nvPr>
        </p:nvSpPr>
        <p:spPr/>
        <p:txBody>
          <a:bodyPr/>
          <a:lstStyle>
            <a:extLst/>
          </a:lstStyle>
          <a:p>
            <a:fld id="{0B6FF150-7538-4415-A22E-DAB23947C1F7}"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D712AE2E-315F-4E90-8D07-830A241DF20A}" type="datetimeFigureOut">
              <a:rPr lang="ar-SA" smtClean="0"/>
              <a:pPr/>
              <a:t>12/06/1437</a:t>
            </a:fld>
            <a:endParaRPr lang="ar-SA"/>
          </a:p>
        </p:txBody>
      </p:sp>
      <p:sp>
        <p:nvSpPr>
          <p:cNvPr id="5" name="عنصر نائب للتذييل 4"/>
          <p:cNvSpPr>
            <a:spLocks noGrp="1"/>
          </p:cNvSpPr>
          <p:nvPr>
            <p:ph type="ftr" sz="quarter" idx="11"/>
          </p:nvPr>
        </p:nvSpPr>
        <p:spPr/>
        <p:txBody>
          <a:bodyPr/>
          <a:lstStyle>
            <a:extLst/>
          </a:lstStyle>
          <a:p>
            <a:endParaRPr lang="ar-SA"/>
          </a:p>
        </p:txBody>
      </p:sp>
      <p:sp>
        <p:nvSpPr>
          <p:cNvPr id="6" name="عنصر نائب لرقم الشريحة 5"/>
          <p:cNvSpPr>
            <a:spLocks noGrp="1"/>
          </p:cNvSpPr>
          <p:nvPr>
            <p:ph type="sldNum" sz="quarter" idx="12"/>
          </p:nvPr>
        </p:nvSpPr>
        <p:spPr/>
        <p:txBody>
          <a:bodyPr/>
          <a:lstStyle>
            <a:extLst/>
          </a:lstStyle>
          <a:p>
            <a:fld id="{0B6FF150-7538-4415-A22E-DAB23947C1F7}" type="slidenum">
              <a:rPr lang="ar-SA" smtClean="0"/>
              <a:pPr/>
              <a:t>‹#›</a:t>
            </a:fld>
            <a:endParaRPr lang="ar-SA"/>
          </a:p>
        </p:txBody>
      </p:sp>
      <p:sp>
        <p:nvSpPr>
          <p:cNvPr id="7" name="عنوان 6"/>
          <p:cNvSpPr>
            <a:spLocks noGrp="1"/>
          </p:cNvSpPr>
          <p:nvPr>
            <p:ph type="title"/>
          </p:nvPr>
        </p:nvSpPr>
        <p:spPr/>
        <p:txBody>
          <a:bodyPr rtlCol="0"/>
          <a:lstStyle>
            <a:extLst/>
          </a:lstStyle>
          <a:p>
            <a:r>
              <a:rPr kumimoji="0" lang="ar-SA" smtClean="0"/>
              <a:t>انقر لتحرير نمط العنوان الرئيسي</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bg>
      <p:bgRef idx="1002">
        <a:schemeClr val="bg1"/>
      </p:bgRef>
    </p:bg>
    <p:spTree>
      <p:nvGrpSpPr>
        <p:cNvPr id="1" name=""/>
        <p:cNvGrpSpPr/>
        <p:nvPr/>
      </p:nvGrpSpPr>
      <p:grpSpPr>
        <a:xfrm>
          <a:off x="0" y="0"/>
          <a:ext cx="0" cy="0"/>
          <a:chOff x="0" y="0"/>
          <a:chExt cx="0" cy="0"/>
        </a:xfrm>
      </p:grpSpPr>
      <p:sp>
        <p:nvSpPr>
          <p:cNvPr id="2" name="عنوان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ar-SA" smtClean="0"/>
              <a:t>انقر لتحرير أنماط النص الرئيسي</a:t>
            </a:r>
          </a:p>
        </p:txBody>
      </p:sp>
      <p:sp>
        <p:nvSpPr>
          <p:cNvPr id="4" name="عنصر نائب للتاريخ 3"/>
          <p:cNvSpPr>
            <a:spLocks noGrp="1"/>
          </p:cNvSpPr>
          <p:nvPr>
            <p:ph type="dt" sz="half" idx="10"/>
          </p:nvPr>
        </p:nvSpPr>
        <p:spPr/>
        <p:txBody>
          <a:bodyPr/>
          <a:lstStyle>
            <a:extLst/>
          </a:lstStyle>
          <a:p>
            <a:fld id="{D712AE2E-315F-4E90-8D07-830A241DF20A}" type="datetimeFigureOut">
              <a:rPr lang="ar-SA" smtClean="0"/>
              <a:pPr/>
              <a:t>12/06/1437</a:t>
            </a:fld>
            <a:endParaRPr lang="ar-SA"/>
          </a:p>
        </p:txBody>
      </p:sp>
      <p:sp>
        <p:nvSpPr>
          <p:cNvPr id="5" name="عنصر نائب للتذييل 4"/>
          <p:cNvSpPr>
            <a:spLocks noGrp="1"/>
          </p:cNvSpPr>
          <p:nvPr>
            <p:ph type="ftr" sz="quarter" idx="11"/>
          </p:nvPr>
        </p:nvSpPr>
        <p:spPr/>
        <p:txBody>
          <a:bodyPr/>
          <a:lstStyle>
            <a:extLst/>
          </a:lstStyle>
          <a:p>
            <a:endParaRPr lang="ar-SA"/>
          </a:p>
        </p:txBody>
      </p:sp>
      <p:sp>
        <p:nvSpPr>
          <p:cNvPr id="6" name="عنصر نائب لرقم الشريحة 5"/>
          <p:cNvSpPr>
            <a:spLocks noGrp="1"/>
          </p:cNvSpPr>
          <p:nvPr>
            <p:ph type="sldNum" sz="quarter" idx="12"/>
          </p:nvPr>
        </p:nvSpPr>
        <p:spPr/>
        <p:txBody>
          <a:bodyPr/>
          <a:lstStyle>
            <a:extLst/>
          </a:lstStyle>
          <a:p>
            <a:fld id="{0B6FF150-7538-4415-A22E-DAB23947C1F7}" type="slidenum">
              <a:rPr lang="ar-SA" smtClean="0"/>
              <a:pPr/>
              <a:t>‹#›</a:t>
            </a:fld>
            <a:endParaRPr lang="ar-SA"/>
          </a:p>
        </p:txBody>
      </p:sp>
      <p:sp>
        <p:nvSpPr>
          <p:cNvPr id="7" name="شارة رتبة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شارة رتبة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bg>
      <p:bgRef idx="1002">
        <a:schemeClr val="bg1"/>
      </p:bgRef>
    </p:bg>
    <p:spTree>
      <p:nvGrpSpPr>
        <p:cNvPr id="1" name=""/>
        <p:cNvGrpSpPr/>
        <p:nvPr/>
      </p:nvGrpSpPr>
      <p:grpSpPr>
        <a:xfrm>
          <a:off x="0" y="0"/>
          <a:ext cx="0" cy="0"/>
          <a:chOff x="0" y="0"/>
          <a:chExt cx="0" cy="0"/>
        </a:xfrm>
      </p:grpSpPr>
      <p:sp>
        <p:nvSpPr>
          <p:cNvPr id="3" name="عنصر نائب للمحتوى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محتوى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extLst/>
          </a:lstStyle>
          <a:p>
            <a:fld id="{D712AE2E-315F-4E90-8D07-830A241DF20A}" type="datetimeFigureOut">
              <a:rPr lang="ar-SA" smtClean="0"/>
              <a:pPr/>
              <a:t>12/06/1437</a:t>
            </a:fld>
            <a:endParaRPr lang="ar-SA"/>
          </a:p>
        </p:txBody>
      </p:sp>
      <p:sp>
        <p:nvSpPr>
          <p:cNvPr id="6" name="عنصر نائب للتذييل 5"/>
          <p:cNvSpPr>
            <a:spLocks noGrp="1"/>
          </p:cNvSpPr>
          <p:nvPr>
            <p:ph type="ftr" sz="quarter" idx="11"/>
          </p:nvPr>
        </p:nvSpPr>
        <p:spPr/>
        <p:txBody>
          <a:bodyPr/>
          <a:lstStyle>
            <a:extLst/>
          </a:lstStyle>
          <a:p>
            <a:endParaRPr lang="ar-SA"/>
          </a:p>
        </p:txBody>
      </p:sp>
      <p:sp>
        <p:nvSpPr>
          <p:cNvPr id="7" name="عنصر نائب لرقم الشريحة 6"/>
          <p:cNvSpPr>
            <a:spLocks noGrp="1"/>
          </p:cNvSpPr>
          <p:nvPr>
            <p:ph type="sldNum" sz="quarter" idx="12"/>
          </p:nvPr>
        </p:nvSpPr>
        <p:spPr/>
        <p:txBody>
          <a:bodyPr/>
          <a:lstStyle>
            <a:extLst/>
          </a:lstStyle>
          <a:p>
            <a:fld id="{0B6FF150-7538-4415-A22E-DAB23947C1F7}" type="slidenum">
              <a:rPr lang="ar-SA" smtClean="0"/>
              <a:pPr/>
              <a:t>‹#›</a:t>
            </a:fld>
            <a:endParaRPr lang="ar-SA"/>
          </a:p>
        </p:txBody>
      </p:sp>
      <p:sp>
        <p:nvSpPr>
          <p:cNvPr id="8" name="عنوان 7"/>
          <p:cNvSpPr>
            <a:spLocks noGrp="1"/>
          </p:cNvSpPr>
          <p:nvPr>
            <p:ph type="title"/>
          </p:nvPr>
        </p:nvSpPr>
        <p:spPr/>
        <p:txBody>
          <a:bodyPr rtlCol="0"/>
          <a:lstStyle>
            <a:extLst/>
          </a:lstStyle>
          <a:p>
            <a:r>
              <a:rPr kumimoji="0" lang="ar-SA" smtClean="0"/>
              <a:t>انقر لتحرير نمط العنوان الرئيسي</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مقارنة">
    <p:bg>
      <p:bgRef idx="1003">
        <a:schemeClr val="bg1"/>
      </p:bgRef>
    </p:bg>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8229600" cy="1143000"/>
          </a:xfrm>
        </p:spPr>
        <p:txBody>
          <a:bodyPr anchor="ctr"/>
          <a:lstStyle>
            <a:lvl1pPr>
              <a:defRPr/>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ar-SA" smtClean="0"/>
              <a:t>انقر لتحرير أنماط النص الرئيسي</a:t>
            </a:r>
          </a:p>
        </p:txBody>
      </p:sp>
      <p:sp>
        <p:nvSpPr>
          <p:cNvPr id="4" name="عنصر نائب للنص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ar-SA" smtClean="0"/>
              <a:t>انقر لتحرير أنماط النص الرئيسي</a:t>
            </a:r>
          </a:p>
        </p:txBody>
      </p:sp>
      <p:sp>
        <p:nvSpPr>
          <p:cNvPr id="5" name="عنصر نائب للمحتوى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6" name="عنصر نائب للمحتوى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7" name="عنصر نائب للتاريخ 6"/>
          <p:cNvSpPr>
            <a:spLocks noGrp="1"/>
          </p:cNvSpPr>
          <p:nvPr>
            <p:ph type="dt" sz="half" idx="10"/>
          </p:nvPr>
        </p:nvSpPr>
        <p:spPr/>
        <p:txBody>
          <a:bodyPr/>
          <a:lstStyle>
            <a:extLst/>
          </a:lstStyle>
          <a:p>
            <a:fld id="{D712AE2E-315F-4E90-8D07-830A241DF20A}" type="datetimeFigureOut">
              <a:rPr lang="ar-SA" smtClean="0"/>
              <a:pPr/>
              <a:t>12/06/1437</a:t>
            </a:fld>
            <a:endParaRPr lang="ar-SA"/>
          </a:p>
        </p:txBody>
      </p:sp>
      <p:sp>
        <p:nvSpPr>
          <p:cNvPr id="8" name="عنصر نائب للتذييل 7"/>
          <p:cNvSpPr>
            <a:spLocks noGrp="1"/>
          </p:cNvSpPr>
          <p:nvPr>
            <p:ph type="ftr" sz="quarter" idx="11"/>
          </p:nvPr>
        </p:nvSpPr>
        <p:spPr/>
        <p:txBody>
          <a:bodyPr/>
          <a:lstStyle>
            <a:extLst/>
          </a:lstStyle>
          <a:p>
            <a:endParaRPr lang="ar-SA"/>
          </a:p>
        </p:txBody>
      </p:sp>
      <p:sp>
        <p:nvSpPr>
          <p:cNvPr id="9" name="عنصر نائب لرقم الشريحة 8"/>
          <p:cNvSpPr>
            <a:spLocks noGrp="1"/>
          </p:cNvSpPr>
          <p:nvPr>
            <p:ph type="sldNum" sz="quarter" idx="12"/>
          </p:nvPr>
        </p:nvSpPr>
        <p:spPr/>
        <p:txBody>
          <a:bodyPr/>
          <a:lstStyle>
            <a:extLst/>
          </a:lstStyle>
          <a:p>
            <a:fld id="{0B6FF150-7538-4415-A22E-DAB23947C1F7}" type="slidenum">
              <a:rPr lang="ar-SA" smtClean="0"/>
              <a:pPr/>
              <a:t>‹#›</a:t>
            </a:fld>
            <a:endParaRPr lang="ar-SA"/>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bg>
      <p:bgRef idx="1002">
        <a:schemeClr val="bg1"/>
      </p:bgRef>
    </p:bg>
    <p:spTree>
      <p:nvGrpSpPr>
        <p:cNvPr id="1" name=""/>
        <p:cNvGrpSpPr/>
        <p:nvPr/>
      </p:nvGrpSpPr>
      <p:grpSpPr>
        <a:xfrm>
          <a:off x="0" y="0"/>
          <a:ext cx="0" cy="0"/>
          <a:chOff x="0" y="0"/>
          <a:chExt cx="0" cy="0"/>
        </a:xfrm>
      </p:grpSpPr>
      <p:sp>
        <p:nvSpPr>
          <p:cNvPr id="3" name="عنصر نائب للتاريخ 2"/>
          <p:cNvSpPr>
            <a:spLocks noGrp="1"/>
          </p:cNvSpPr>
          <p:nvPr>
            <p:ph type="dt" sz="half" idx="10"/>
          </p:nvPr>
        </p:nvSpPr>
        <p:spPr/>
        <p:txBody>
          <a:bodyPr/>
          <a:lstStyle>
            <a:extLst/>
          </a:lstStyle>
          <a:p>
            <a:fld id="{D712AE2E-315F-4E90-8D07-830A241DF20A}" type="datetimeFigureOut">
              <a:rPr lang="ar-SA" smtClean="0"/>
              <a:pPr/>
              <a:t>12/06/1437</a:t>
            </a:fld>
            <a:endParaRPr lang="ar-SA"/>
          </a:p>
        </p:txBody>
      </p:sp>
      <p:sp>
        <p:nvSpPr>
          <p:cNvPr id="4" name="عنصر نائب للتذييل 3"/>
          <p:cNvSpPr>
            <a:spLocks noGrp="1"/>
          </p:cNvSpPr>
          <p:nvPr>
            <p:ph type="ftr" sz="quarter" idx="11"/>
          </p:nvPr>
        </p:nvSpPr>
        <p:spPr/>
        <p:txBody>
          <a:bodyPr/>
          <a:lstStyle>
            <a:extLst/>
          </a:lstStyle>
          <a:p>
            <a:endParaRPr lang="ar-SA"/>
          </a:p>
        </p:txBody>
      </p:sp>
      <p:sp>
        <p:nvSpPr>
          <p:cNvPr id="5" name="عنصر نائب لرقم الشريحة 4"/>
          <p:cNvSpPr>
            <a:spLocks noGrp="1"/>
          </p:cNvSpPr>
          <p:nvPr>
            <p:ph type="sldNum" sz="quarter" idx="12"/>
          </p:nvPr>
        </p:nvSpPr>
        <p:spPr/>
        <p:txBody>
          <a:bodyPr/>
          <a:lstStyle>
            <a:extLst/>
          </a:lstStyle>
          <a:p>
            <a:fld id="{0B6FF150-7538-4415-A22E-DAB23947C1F7}" type="slidenum">
              <a:rPr lang="ar-SA" smtClean="0"/>
              <a:pPr/>
              <a:t>‹#›</a:t>
            </a:fld>
            <a:endParaRPr lang="ar-SA"/>
          </a:p>
        </p:txBody>
      </p:sp>
      <p:sp>
        <p:nvSpPr>
          <p:cNvPr id="6" name="عنوان 5"/>
          <p:cNvSpPr>
            <a:spLocks noGrp="1"/>
          </p:cNvSpPr>
          <p:nvPr>
            <p:ph type="title"/>
          </p:nvPr>
        </p:nvSpPr>
        <p:spPr/>
        <p:txBody>
          <a:bodyPr rtlCol="0"/>
          <a:lstStyle>
            <a:extLst/>
          </a:lstStyle>
          <a:p>
            <a:r>
              <a:rPr kumimoji="0" lang="ar-SA" smtClean="0"/>
              <a:t>انقر لتحرير نمط العنوان الرئيسي</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extLst/>
          </a:lstStyle>
          <a:p>
            <a:fld id="{D712AE2E-315F-4E90-8D07-830A241DF20A}" type="datetimeFigureOut">
              <a:rPr lang="ar-SA" smtClean="0"/>
              <a:pPr/>
              <a:t>12/06/1437</a:t>
            </a:fld>
            <a:endParaRPr lang="ar-SA"/>
          </a:p>
        </p:txBody>
      </p:sp>
      <p:sp>
        <p:nvSpPr>
          <p:cNvPr id="3" name="عنصر نائب للتذييل 2"/>
          <p:cNvSpPr>
            <a:spLocks noGrp="1"/>
          </p:cNvSpPr>
          <p:nvPr>
            <p:ph type="ftr" sz="quarter" idx="11"/>
          </p:nvPr>
        </p:nvSpPr>
        <p:spPr/>
        <p:txBody>
          <a:bodyPr/>
          <a:lstStyle>
            <a:extLst/>
          </a:lstStyle>
          <a:p>
            <a:endParaRPr lang="ar-SA"/>
          </a:p>
        </p:txBody>
      </p:sp>
      <p:sp>
        <p:nvSpPr>
          <p:cNvPr id="4" name="عنصر نائب لرقم الشريحة 3"/>
          <p:cNvSpPr>
            <a:spLocks noGrp="1"/>
          </p:cNvSpPr>
          <p:nvPr>
            <p:ph type="sldNum" sz="quarter" idx="12"/>
          </p:nvPr>
        </p:nvSpPr>
        <p:spPr/>
        <p:txBody>
          <a:bodyPr/>
          <a:lstStyle>
            <a:extLst/>
          </a:lstStyle>
          <a:p>
            <a:fld id="{0B6FF150-7538-4415-A22E-DAB23947C1F7}"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محتوى ذو تسمية توضيحية">
    <p:bg>
      <p:bgRef idx="1003">
        <a:schemeClr val="bg1"/>
      </p:bgRef>
    </p:bg>
    <p:spTree>
      <p:nvGrpSpPr>
        <p:cNvPr id="1" name=""/>
        <p:cNvGrpSpPr/>
        <p:nvPr/>
      </p:nvGrpSpPr>
      <p:grpSpPr>
        <a:xfrm>
          <a:off x="0" y="0"/>
          <a:ext cx="0" cy="0"/>
          <a:chOff x="0" y="0"/>
          <a:chExt cx="0" cy="0"/>
        </a:xfrm>
      </p:grpSpPr>
      <p:sp>
        <p:nvSpPr>
          <p:cNvPr id="2" name="عنوان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ar-SA" smtClean="0"/>
              <a:t>انقر لتحرير أنماط النص الرئيسي</a:t>
            </a:r>
          </a:p>
        </p:txBody>
      </p:sp>
      <p:sp>
        <p:nvSpPr>
          <p:cNvPr id="4" name="عنصر نائب للمحتوى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a:xfrm>
            <a:off x="6727032" y="6407944"/>
            <a:ext cx="1920240" cy="365760"/>
          </a:xfrm>
        </p:spPr>
        <p:txBody>
          <a:bodyPr/>
          <a:lstStyle>
            <a:extLst/>
          </a:lstStyle>
          <a:p>
            <a:fld id="{D712AE2E-315F-4E90-8D07-830A241DF20A}" type="datetimeFigureOut">
              <a:rPr lang="ar-SA" smtClean="0"/>
              <a:pPr/>
              <a:t>12/06/1437</a:t>
            </a:fld>
            <a:endParaRPr lang="ar-SA"/>
          </a:p>
        </p:txBody>
      </p:sp>
      <p:sp>
        <p:nvSpPr>
          <p:cNvPr id="6" name="عنصر نائب للتذييل 5"/>
          <p:cNvSpPr>
            <a:spLocks noGrp="1"/>
          </p:cNvSpPr>
          <p:nvPr>
            <p:ph type="ftr" sz="quarter" idx="11"/>
          </p:nvPr>
        </p:nvSpPr>
        <p:spPr/>
        <p:txBody>
          <a:bodyPr/>
          <a:lstStyle>
            <a:extLst/>
          </a:lstStyle>
          <a:p>
            <a:endParaRPr lang="ar-SA"/>
          </a:p>
        </p:txBody>
      </p:sp>
      <p:sp>
        <p:nvSpPr>
          <p:cNvPr id="7" name="عنصر نائب لرقم الشريحة 6"/>
          <p:cNvSpPr>
            <a:spLocks noGrp="1"/>
          </p:cNvSpPr>
          <p:nvPr>
            <p:ph type="sldNum" sz="quarter" idx="12"/>
          </p:nvPr>
        </p:nvSpPr>
        <p:spPr/>
        <p:txBody>
          <a:bodyPr/>
          <a:lstStyle>
            <a:extLst/>
          </a:lstStyle>
          <a:p>
            <a:fld id="{0B6FF150-7538-4415-A22E-DAB23947C1F7}" type="slidenum">
              <a:rPr lang="ar-SA" smtClean="0"/>
              <a:pPr/>
              <a:t>‹#›</a:t>
            </a:fld>
            <a:endParaRPr lang="ar-SA"/>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bg>
      <p:bgRef idx="1002">
        <a:schemeClr val="bg1"/>
      </p:bgRef>
    </p:bg>
    <p:spTree>
      <p:nvGrpSpPr>
        <p:cNvPr id="1" name=""/>
        <p:cNvGrpSpPr/>
        <p:nvPr/>
      </p:nvGrpSpPr>
      <p:grpSpPr>
        <a:xfrm>
          <a:off x="0" y="0"/>
          <a:ext cx="0" cy="0"/>
          <a:chOff x="0" y="0"/>
          <a:chExt cx="0" cy="0"/>
        </a:xfrm>
      </p:grpSpPr>
      <p:sp>
        <p:nvSpPr>
          <p:cNvPr id="4" name="عنصر نائب للنص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ar-SA" smtClean="0"/>
              <a:t>انقر لتحرير أنماط النص الرئيسي</a:t>
            </a:r>
          </a:p>
        </p:txBody>
      </p:sp>
      <p:sp>
        <p:nvSpPr>
          <p:cNvPr id="3" name="عنصر نائب للصورة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ar-SA" smtClean="0"/>
              <a:t>انقر فوق الرمز لإضافة صورة</a:t>
            </a:r>
            <a:endParaRPr kumimoji="0" lang="en-US" dirty="0"/>
          </a:p>
        </p:txBody>
      </p:sp>
      <p:sp>
        <p:nvSpPr>
          <p:cNvPr id="5" name="عنصر نائب للتاريخ 4"/>
          <p:cNvSpPr>
            <a:spLocks noGrp="1"/>
          </p:cNvSpPr>
          <p:nvPr>
            <p:ph type="dt" sz="half" idx="10"/>
          </p:nvPr>
        </p:nvSpPr>
        <p:spPr/>
        <p:txBody>
          <a:bodyPr/>
          <a:lstStyle>
            <a:lvl1pPr>
              <a:defRPr>
                <a:solidFill>
                  <a:schemeClr val="tx1"/>
                </a:solidFill>
              </a:defRPr>
            </a:lvl1pPr>
            <a:extLst/>
          </a:lstStyle>
          <a:p>
            <a:fld id="{D712AE2E-315F-4E90-8D07-830A241DF20A}" type="datetimeFigureOut">
              <a:rPr lang="ar-SA" smtClean="0"/>
              <a:pPr/>
              <a:t>12/06/1437</a:t>
            </a:fld>
            <a:endParaRPr lang="ar-SA"/>
          </a:p>
        </p:txBody>
      </p:sp>
      <p:sp>
        <p:nvSpPr>
          <p:cNvPr id="6" name="عنصر نائب للتذييل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ar-SA"/>
          </a:p>
        </p:txBody>
      </p:sp>
      <p:sp>
        <p:nvSpPr>
          <p:cNvPr id="7" name="عنصر نائب لرقم الشريحة 6"/>
          <p:cNvSpPr>
            <a:spLocks noGrp="1"/>
          </p:cNvSpPr>
          <p:nvPr>
            <p:ph type="sldNum" sz="quarter" idx="12"/>
          </p:nvPr>
        </p:nvSpPr>
        <p:spPr/>
        <p:txBody>
          <a:bodyPr/>
          <a:lstStyle>
            <a:lvl1pPr>
              <a:defRPr>
                <a:solidFill>
                  <a:schemeClr val="tx1"/>
                </a:solidFill>
              </a:defRPr>
            </a:lvl1pPr>
            <a:extLst/>
          </a:lstStyle>
          <a:p>
            <a:fld id="{0B6FF150-7538-4415-A22E-DAB23947C1F7}" type="slidenum">
              <a:rPr lang="ar-SA" smtClean="0"/>
              <a:pPr/>
              <a:t>‹#›</a:t>
            </a:fld>
            <a:endParaRPr lang="ar-SA"/>
          </a:p>
        </p:txBody>
      </p:sp>
      <p:sp>
        <p:nvSpPr>
          <p:cNvPr id="2" name="عنوان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ar-SA" smtClean="0"/>
              <a:t>انقر لتحرير نمط العنوان الرئيسي</a:t>
            </a:r>
            <a:endParaRPr kumimoji="0" lang="en-US"/>
          </a:p>
        </p:txBody>
      </p:sp>
      <p:sp>
        <p:nvSpPr>
          <p:cNvPr id="8" name="شكل حر 7"/>
          <p:cNvSpPr>
            <a:spLocks/>
          </p:cNvSpPr>
          <p:nvPr/>
        </p:nvSpPr>
        <p:spPr bwMode="auto">
          <a:xfrm>
            <a:off x="716436" y="5001993"/>
            <a:ext cx="3802003" cy="1443111"/>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شكل حر 8"/>
          <p:cNvSpPr>
            <a:spLocks/>
          </p:cNvSpPr>
          <p:nvPr/>
        </p:nvSpPr>
        <p:spPr bwMode="auto">
          <a:xfrm>
            <a:off x="-53561" y="5785023"/>
            <a:ext cx="3802003"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مثلث قائم الزاوية 9"/>
          <p:cNvSpPr>
            <a:spLocks/>
          </p:cNvSpPr>
          <p:nvPr/>
        </p:nvSpPr>
        <p:spPr bwMode="auto">
          <a:xfrm>
            <a:off x="-6042" y="5791253"/>
            <a:ext cx="3402314" cy="1080868"/>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رابط مستقيم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شارة رتبة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شارة رتبة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شكل حر 12"/>
          <p:cNvSpPr>
            <a:spLocks/>
          </p:cNvSpPr>
          <p:nvPr/>
        </p:nvSpPr>
        <p:spPr bwMode="auto">
          <a:xfrm>
            <a:off x="716436" y="5001993"/>
            <a:ext cx="3802003" cy="1443111"/>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شكل حر 11"/>
          <p:cNvSpPr>
            <a:spLocks/>
          </p:cNvSpPr>
          <p:nvPr/>
        </p:nvSpPr>
        <p:spPr bwMode="auto">
          <a:xfrm>
            <a:off x="-53561" y="5785023"/>
            <a:ext cx="3802003"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مثلث قائم الزاوية 13"/>
          <p:cNvSpPr>
            <a:spLocks/>
          </p:cNvSpPr>
          <p:nvPr/>
        </p:nvSpPr>
        <p:spPr bwMode="auto">
          <a:xfrm>
            <a:off x="-6042" y="5791253"/>
            <a:ext cx="3402314" cy="1080868"/>
          </a:xfrm>
          <a:prstGeom prst="rtTriangle">
            <a:avLst/>
          </a:prstGeom>
          <a:blipFill>
            <a:blip r:embed="rId1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رابط مستقيم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عنصر نائب للعنوان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ar-SA" smtClean="0"/>
              <a:t>انقر لتحرير نمط العنوان الرئيسي</a:t>
            </a:r>
            <a:endParaRPr kumimoji="0" lang="en-US"/>
          </a:p>
        </p:txBody>
      </p:sp>
      <p:sp>
        <p:nvSpPr>
          <p:cNvPr id="30" name="عنصر نائب للنص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10" name="عنصر نائب للتاريخ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D712AE2E-315F-4E90-8D07-830A241DF20A}" type="datetimeFigureOut">
              <a:rPr lang="ar-SA" smtClean="0"/>
              <a:pPr/>
              <a:t>12/06/1437</a:t>
            </a:fld>
            <a:endParaRPr lang="ar-SA"/>
          </a:p>
        </p:txBody>
      </p:sp>
      <p:sp>
        <p:nvSpPr>
          <p:cNvPr id="22" name="عنصر نائب للتذييل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ar-SA"/>
          </a:p>
        </p:txBody>
      </p:sp>
      <p:sp>
        <p:nvSpPr>
          <p:cNvPr id="18" name="عنصر نائب لرقم الشريحة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0B6FF150-7538-4415-A22E-DAB23947C1F7}" type="slidenum">
              <a:rPr lang="ar-SA" smtClean="0"/>
              <a:pPr/>
              <a:t>‹#›</a:t>
            </a:fld>
            <a:endParaRPr lang="ar-SA"/>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1"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r" rtl="1"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r" rtl="1"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r" rtl="1"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r" rtl="1"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r" rtl="1"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r" rtl="1"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r" rtl="1"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r" rtl="1"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r" rtl="1"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image" Target="../media/image13.jp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hyperlink" Target="http://www.google.com.sa/url?sa=i&amp;rct=j&amp;q=&amp;esrc=s&amp;source=images&amp;cd=&amp;cad=rja&amp;uact=8&amp;ved=0CAcQjRw&amp;url=http://www.google.com.sa/url?sa%3Di%26rct%3Dj%26q%3D%26esrc%3Ds%26source%3Dimages%26cd%3D%26cad%3Drja%26uact%3D8%26ved%3D%26url%3Dhttp://www.fastcompany.com/1800709/human-lie-detector-paul-ekman-decodes-faces-depression-terrorism-and-joy%26ei%3DNeDsVNSMOcesUazIgSg%26psig%3DAFQjCNEAIk_ju52I5sq0tVNS_jl3UHuTeQ%26ust%3D1424896438580722&amp;ei=i-DsVMbZKsW7PY7egIAI&amp;psig=AFQjCNEAIk_ju52I5sq0tVNS_jl3UHuTeQ&amp;ust=1424896438580722" TargetMode="Externa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hyperlink" Target="https://www.youtube.com/watch?v=EvB8mkOBTPE" TargetMode="Externa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hyperlink" Target="http://www.google.com.sa/url?sa=i&amp;rct=j&amp;q=&amp;esrc=s&amp;source=images&amp;cd=&amp;cad=rja&amp;uact=8&amp;ved=0CAcQjRw&amp;url=http://activerain.trulia.com/blogsview/4358691/eye-contact---how-important-is-it-when-selling-&amp;ei=mMnsVNO5AYrYPLDKgMAF&amp;psig=AFQjCNEvAbfLBaiITrtT0Oi7cfP3fqzmXA&amp;ust=1424890403725659" TargetMode="Externa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hyperlink" Target="http://www.google.com.sa/url?sa=i&amp;rct=j&amp;q=&amp;esrc=s&amp;source=images&amp;cd=&amp;cad=rja&amp;uact=8&amp;ved=0CAcQjRw&amp;url=http://activerain.trulia.com/blogsview/4358691/eye-contact---how-important-is-it-when-selling-&amp;ei=mMnsVNO5AYrYPLDKgMAF&amp;psig=AFQjCNEvAbfLBaiITrtT0Oi7cfP3fqzmXA&amp;ust=1424890403725659" TargetMode="Externa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6.jp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7.jp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0.jp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2.xml"/><Relationship Id="rId4" Type="http://schemas.openxmlformats.org/officeDocument/2006/relationships/image" Target="../media/image23.jpeg"/></Relationships>
</file>

<file path=ppt/slides/_rels/slide21.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jpg"/><Relationship Id="rId1" Type="http://schemas.openxmlformats.org/officeDocument/2006/relationships/slideLayout" Target="../slideLayouts/slideLayout2.xml"/><Relationship Id="rId6" Type="http://schemas.openxmlformats.org/officeDocument/2006/relationships/image" Target="../media/image29.png"/><Relationship Id="rId5" Type="http://schemas.openxmlformats.org/officeDocument/2006/relationships/image" Target="../media/image28.png"/><Relationship Id="rId4" Type="http://schemas.openxmlformats.org/officeDocument/2006/relationships/image" Target="../media/image27.png"/></Relationships>
</file>

<file path=ppt/slides/_rels/slide23.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4.xml.rels><?xml version="1.0" encoding="UTF-8" standalone="yes"?>
<Relationships xmlns="http://schemas.openxmlformats.org/package/2006/relationships"><Relationship Id="rId3" Type="http://schemas.openxmlformats.org/officeDocument/2006/relationships/image" Target="../media/image31.jpg"/><Relationship Id="rId2" Type="http://schemas.openxmlformats.org/officeDocument/2006/relationships/image" Target="../media/image30.jpg"/><Relationship Id="rId1" Type="http://schemas.openxmlformats.org/officeDocument/2006/relationships/slideLayout" Target="../slideLayouts/slideLayout2.xml"/><Relationship Id="rId5" Type="http://schemas.openxmlformats.org/officeDocument/2006/relationships/image" Target="../media/image33.jpg"/><Relationship Id="rId4" Type="http://schemas.openxmlformats.org/officeDocument/2006/relationships/image" Target="../media/image32.jpg"/></Relationships>
</file>

<file path=ppt/slides/_rels/slide25.xml.rels><?xml version="1.0" encoding="UTF-8" standalone="yes"?>
<Relationships xmlns="http://schemas.openxmlformats.org/package/2006/relationships"><Relationship Id="rId3" Type="http://schemas.openxmlformats.org/officeDocument/2006/relationships/image" Target="../media/image35.jpg"/><Relationship Id="rId2" Type="http://schemas.openxmlformats.org/officeDocument/2006/relationships/image" Target="../media/image34.jp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36.jp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37.jp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38.jp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40.jpg"/><Relationship Id="rId2" Type="http://schemas.openxmlformats.org/officeDocument/2006/relationships/image" Target="../media/image39.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image" Target="../media/image2.jpg"/><Relationship Id="rId1" Type="http://schemas.openxmlformats.org/officeDocument/2006/relationships/slideLayout" Target="../slideLayouts/slideLayout2.xml"/><Relationship Id="rId4" Type="http://schemas.openxmlformats.org/officeDocument/2006/relationships/image" Target="../media/image4.jpg"/></Relationships>
</file>

<file path=ppt/slides/_rels/slide30.xml.rels><?xml version="1.0" encoding="UTF-8" standalone="yes"?>
<Relationships xmlns="http://schemas.openxmlformats.org/package/2006/relationships"><Relationship Id="rId3" Type="http://schemas.openxmlformats.org/officeDocument/2006/relationships/image" Target="../media/image42.jpg"/><Relationship Id="rId2" Type="http://schemas.openxmlformats.org/officeDocument/2006/relationships/image" Target="../media/image41.jp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44.jpg"/><Relationship Id="rId2" Type="http://schemas.openxmlformats.org/officeDocument/2006/relationships/image" Target="../media/image43.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image" Target="../media/image6.jpg"/><Relationship Id="rId1" Type="http://schemas.openxmlformats.org/officeDocument/2006/relationships/slideLayout" Target="../slideLayouts/slideLayout2.xml"/><Relationship Id="rId6" Type="http://schemas.openxmlformats.org/officeDocument/2006/relationships/image" Target="../media/image10.jpg"/><Relationship Id="rId5" Type="http://schemas.openxmlformats.org/officeDocument/2006/relationships/image" Target="../media/image9.jpg"/><Relationship Id="rId4" Type="http://schemas.openxmlformats.org/officeDocument/2006/relationships/image" Target="../media/image8.jp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normAutofit/>
          </a:bodyPr>
          <a:lstStyle/>
          <a:p>
            <a:pPr algn="ctr"/>
            <a:r>
              <a:rPr lang="ar-SA" sz="6000" dirty="0" smtClean="0"/>
              <a:t>تابع </a:t>
            </a:r>
            <a:r>
              <a:rPr lang="ar-SA" sz="6000" dirty="0" smtClean="0"/>
              <a:t>الوحدةالخامسة</a:t>
            </a:r>
            <a:r>
              <a:rPr lang="ar-SA" sz="6000" dirty="0" smtClean="0"/>
              <a:t/>
            </a:r>
            <a:br>
              <a:rPr lang="ar-SA" sz="6000" dirty="0" smtClean="0"/>
            </a:br>
            <a:r>
              <a:rPr lang="ar-SA" sz="4400" dirty="0" smtClean="0"/>
              <a:t>الأتصال غير الكلامي</a:t>
            </a:r>
            <a:endParaRPr lang="ar-SA" sz="4400" dirty="0"/>
          </a:p>
        </p:txBody>
      </p:sp>
      <p:sp>
        <p:nvSpPr>
          <p:cNvPr id="3" name="عنوان فرعي 2"/>
          <p:cNvSpPr>
            <a:spLocks noGrp="1"/>
          </p:cNvSpPr>
          <p:nvPr>
            <p:ph type="subTitle" idx="1"/>
          </p:nvPr>
        </p:nvSpPr>
        <p:spPr/>
        <p:txBody>
          <a:bodyPr>
            <a:normAutofit/>
          </a:bodyPr>
          <a:lstStyle/>
          <a:p>
            <a:pPr algn="ctr"/>
            <a:endParaRPr lang="ar-SA" sz="3200" dirty="0">
              <a:solidFill>
                <a:srgbClr val="FF0000"/>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755576" y="645212"/>
            <a:ext cx="8229600" cy="4525963"/>
          </a:xfrm>
        </p:spPr>
        <p:txBody>
          <a:bodyPr/>
          <a:lstStyle/>
          <a:p>
            <a:r>
              <a:rPr lang="ar-SA" dirty="0"/>
              <a:t>ومن ضمن الأسئلة التي وجهت للدكتور </a:t>
            </a:r>
            <a:r>
              <a:rPr lang="ar-SA" dirty="0" err="1"/>
              <a:t>إيكمان</a:t>
            </a:r>
            <a:r>
              <a:rPr lang="ar-SA" dirty="0"/>
              <a:t>: كيف تميز بين ابتسامة مزيفة وأصلية؟ أجاب عنها: في الابتسامة المزيفة تتحرك عضلة الوجه الرئيسية التي تمتد من عظمة الخد إلى حافة الشفة، وفي الابتسامة الأصلية ينخفض الحاجبان والبشرة بين جفن العين الأعلى والحاجبين قليلاً، والعضلات التي تتحرك هي عضلة العين المدارية والجزء الجانبي.</a:t>
            </a:r>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835696" y="3645024"/>
            <a:ext cx="2466975" cy="1847850"/>
          </a:xfrm>
          <a:prstGeom prst="rect">
            <a:avLst/>
          </a:prstGeo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796136" y="3645024"/>
            <a:ext cx="2466975" cy="1847850"/>
          </a:xfrm>
          <a:prstGeom prst="rect">
            <a:avLst/>
          </a:prstGeom>
        </p:spPr>
      </p:pic>
    </p:spTree>
    <p:extLst>
      <p:ext uri="{BB962C8B-B14F-4D97-AF65-F5344CB8AC3E}">
        <p14:creationId xmlns:p14="http://schemas.microsoft.com/office/powerpoint/2010/main" val="360732633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109728" indent="0">
              <a:buNone/>
            </a:pPr>
            <a:r>
              <a:rPr lang="ar-SA" sz="2400" dirty="0" smtClean="0"/>
              <a:t>هل هي فطرية؟</a:t>
            </a:r>
            <a:r>
              <a:rPr lang="ar-SA" sz="2400" dirty="0"/>
              <a:t/>
            </a:r>
            <a:br>
              <a:rPr lang="ar-SA" sz="2400" dirty="0"/>
            </a:br>
            <a:endParaRPr lang="ar-SA" sz="2400" b="1" dirty="0"/>
          </a:p>
        </p:txBody>
      </p:sp>
      <p:sp>
        <p:nvSpPr>
          <p:cNvPr id="3" name="Title 2"/>
          <p:cNvSpPr>
            <a:spLocks noGrp="1"/>
          </p:cNvSpPr>
          <p:nvPr>
            <p:ph type="title"/>
          </p:nvPr>
        </p:nvSpPr>
        <p:spPr/>
        <p:txBody>
          <a:bodyPr/>
          <a:lstStyle/>
          <a:p>
            <a:pPr algn="r"/>
            <a:r>
              <a:rPr lang="ar-SA" dirty="0" smtClean="0"/>
              <a:t>تعبيرات الوجة:</a:t>
            </a:r>
            <a:endParaRPr lang="ar-SA" dirty="0"/>
          </a:p>
        </p:txBody>
      </p:sp>
      <p:sp>
        <p:nvSpPr>
          <p:cNvPr id="6" name="AutoShape 6" descr="data:image/jpeg;base64,/9j/4AAQSkZJRgABAQAAAQABAAD/2wCEAAkGBxQTEhQUEhQWFhQWFyAaGBcYGRgfHBwcHx8cHBwcHRwfICghGiAlIRgaITEkJSorLi4uGB8zODMsNygtLisBCgoKBQUFDgUFDisZExkrKysrKysrKysrKysrKysrKysrKysrKysrKysrKysrKysrKysrKysrKysrKysrKysrK//AABEIAKsBJgMBIgACEQEDEQH/xAAcAAACAwEBAQEAAAAAAAAAAAAFBgAEBwMCAQj/xABMEAACAQIEAwUFBAYGCAQHAAABAhEAAwQSITEFBkETIlFhcQcygZGhQrHB0RQjUoKy8GJyktLh8RUkMzRzk6LCFkNUgwgXJTVEo7P/xAAUAQEAAAAAAAAAAAAAAAAAAAAA/8QAFBEBAAAAAAAAAAAAAAAAAAAAAP/aAAwDAQACEQMRAD8AUuA8F4cOHW8RikY3WLgAO4LEMQAADpoBrSr+gLdci1bOp0UEn0Empw3PcW3bkkCQonaSTp8TWt8mcrrYAZhNw7k9PIUCPhPZpiWGY24npm/xq2/suu9AAesmtuwiiPwrvibY8KD83cW5Ou4cTctyvUhpo1ybwDA4kFbtvvgdHcfHeK1Hi2FVwQdRWR3rbYHFZl92dvFSdR/PlQI10QSPOi/KHD7d/ErbvT2eViYMbKTv8KEXTqfWu2AxBRiVMEqV+BEGgM8as4ScuGR4/bZzr6CNq44Hl+5dMJbcz5GPnTRyPwFXPaXFn9kfj/PhWt8JwaqAAAKDJMP7L7zKCPe8Cfxrzf8AZfiVBOQGOgbet+w1kZa83rVBgHKnL2Cuu1rErcW7mgAvl23G29UvaVy9YwdyytgMA6EtmadQYpz9pnLhW4MXbHgLoGno/wCHyrNeZOJ3L3ZC4xY2wVBO8TI9aAJTs/C8GnDbF5rZbEXcwBzsBoxEwDGgApJpq4XZbFfo9ke7bQ6+EsWb8KCjwzgbXzFtGYnoPzpvwHsrvsRntkA+daLyXwJLCiB8Yp+w6CgxT/5OCJLxrtrt+dCuP+zMWbJuW5Ypqw11HUjzFb/iVEUCx1rTxoMI5P4Tg7/a2r1s9qqlkOdhmgGRExI3pGp85w4ScHiS9skK0snl4j6xSHQFeVsGl7FWrd0SjE5hJGgBO422opjuFWXvlcPbOWcqjMTPidaA8JvFLqsN9fqCPxrTfZ3w4MxuETGg+OpP3D50FDA+zJ7kbDxljpTFg/ZDaj9ZJPkx+daHgoEeVFUYRQY5jvZRaX3bh9DP50ocW5YXDOMy5kJ01OviNNq3/iJU6TSLzdwwPbYddx6j+frQZnzpwzDWreGuYVSBdD5pYnVcmmu0SaX+F4Ptr1q1OXtHVJiYzECY671f4/eOW2nRSxH72Wf4ap8ExHZ4izcInJcVo9CDQMfMvJC4QDNiVdzsoQjTxJzaUA/0X/S+lNNuzex99m6kyT0HgPwrQuWOTbVsDOA7eYoMctcu3GEiddtK+py9cPj/AGTX6XTgtox3AI2gVxxfDgBoBG21B+dsDyyHuBLl7siepQka7TrV7nHkU4Gxbvdut0O+UAIR0LTMnwp+574CGtm7bEOg1gbr/hv86z7mPmB72Dt2Lmpt3cwbxGVhB89aBSqVKlA8ezvDgurN6L89T/PjWtYni1mwv6xwvl1rKvZ8YNskbsQPOT+QrQuJ8sm/3ixC9SBJ+fT4UDDwPmXB3WCLc/WH1++KPY6/atoWuP3Rudaz/DctphwpUs11TOYTJM9Qegq7xrENd7NXkIR3ssj5+VBxxvNmDzwlyQfJopZ5/wAOr2ldY8QfERNEP/CCozMjjVpUamBr3SDIO41022rhzPgz2KoRrLED900GMGrXC7Oe6qjrVVhrV/gc9ssbwfuoNn5eyraSIAA09KZOF8Tss0G8k+GYVn/6FcuYa2iSRl1gxJ8J8K8cN5LcMWYBVVQVKDXNpObNMga69dNKDa7UROYRQTiPNWDtNlN9M3WDMevQUP5dxrnDMjmXEgH6DSg7chm7eW6rMF1zgxLHoR0Gu4g0DPjblrEYdypDIVM/5V+cuaMMEuCIgzsfT86/RmF4Q1i24YgjIQYWOh6Vg/tC4WbL2TrFxC4+fSgUad/Z40XB4MD9KSK0bk7Bg/ooBANy238TCfpQaVh+ZMNZIW7dCnrvp6xTvwriVm8mazcR18VINZRd9nbXGk3MoMFdPPUseunpTBwLhaYHEItonKRDKSSuwg69ZBPhrQNnH+YMNhVm/cC6aDUk+gG9KNnnrD3TlVbsH7WXujzPhV3ivBreMvP2qzpCiSAN9dOuoPw+fDhPIww4WLjGJnwadpGwjbSKBL9qQBW35zB/n4Vj9bpzpgg9y1ano+h9J/AVhdBZ4eJuL61rnKeKWxZLuYXPH0FZPwdZvIBvP4Gtk5IwYv2obbOROmm2okGgM8N5zwhYdoWWepUx8IFOYv2yoZWlSJnXak3G8p2grZlYxrma7c+gmB8BXfA4h1wzoNthPQdBPjrQceOc44VWyLmYg94gHT4neqb8Tt4nS2ZgdRH8+tdbHKdpxnZC0+FxwQesxv41YxPCRYQQSYEjNBIG0ZoBPxmgw3mlYcR4t+FCcL76/wBYffRvm5pZSP2n/wC386EcNWbtsf0x94oNj5DtKLJAA96SaesCpLAAikPgGHc2LgtzJfUjcCBVWzy5izdVkFy3MntGubRPvQNz0id9aDZbFsgbVXx6ECdqocCxtxbJW8f1iaTMz8aQ+Z8JjLzLcJdkZgAiue6D9o6QBpqelA3Y1Q2u/iKwbnfBC3dYL7ufStY4Hw17JP8AtImCHbMI8VNZfz4su7TP60j5TQKFSpUoNQ5LwpOFwbAHS+xJ8BLST8orWsHj0RDm3GsVn3s4/wDt9r+s/wDG1PNu2rIZ3AoKPFOIu2pAg/ZGkD5GTVfinGLTpa7NTmUa9I8jp9K68IsXLly4r9nbKscojNmUQVacwJnWdNI60VxfBDlY9pa7oJ9xunqRFBS4bxYMIuKAQJBHUfmKDcSs57qxBUZp9SIH3n5VZ4NhTcQm6gUqWjKZzKCQG8swExXmyBrG1B+e73vH1NF+UbebEqP6LH5A0Ive8fU0d5GP+tp/Vb+E0Gm8lYwC2oPRmH1NOz25U5fCaSMFh1QEKIBJMeZNF8PxVra6+6dJmg6crcSsFLytcGZdWHh4f506cIuhrasJ+IIPyO1ZuOMYa2Xdz3xqSqEwPUDfrTVy9xpbtsG0wdW+B+W4NAa41iot3I/YP3Vh/tkMHALEFcPr5EtMVsd+73Saxf2xNN7D/wDDP8VBntaLywGQYC6AcuW4h8jmYj51nVavymJwFoeAYj+01BsXDsUr2xqDpSy2MRMaDezBTpmI7o8Nf5+tcODktaJQywG3Q0PwvMdkMVxS3FIJU57ZCg6faPd+tA0WschxJNsMV8QO7PWDP+FMOIxChSQelIl3mjD5T2Cu+Uam0mYD1IMDcUVIY2c9yQSPdnUeutAk80YqMSt5zKW7b5QPeZiCAFHXxPkKxatvx+DRma6VlltsqnoAdTA+A1rEKAvymP8AW7Pqf4TWq8g4g2EKt9m6Qfpr9PrWU8qtGLsnzP3GtRwmJh/Ij7qBr4lxvtcyq2g08j4+nhXLhfEwth7TWmzHaFJB9GiKXeYw2HK3bYBtlhmjcZwSIJBAE/yKaOG8XtG2O9eUke7+jgnpsyyvj4UHnDcUeyoIjTdd5Hkehr7xjiIvKCuoK0v4ziLvjVsorZQpL58sxprC6LHmTV/Gqttci+H3n/OgyfnLDlLdiRBLXD5x3APoBQLgyzfsjxuKPqKa/aV/+P8Av/8AZSvwH/ebH/FT+IUG0ezTErldTsLh+oFaTbAA0rNOXsCLT3I912zADcHr9acrPEituBqx+6g6YNe0W4ZAidNKtcEMpsNDSoj4YFjmAze/lcrI8496inAcWltSqFTbJgEGYPh9aApxm8qofGsG5zCthRcG5xBHzDGth4qS0jxkVmHtH4UuHwOHVSTF3XwJKsSfjp8hQZpUqVKDaPZ2QOG2ydh2hPoGYmmfhmPC91zpGh8R/hVH2S4BbnCkDsIcXUA0G7MCT1JpKwfGWtjs7wJy92Qe8pGhHnqKDU7WFV21CnwJ10qY7AKRqE+RHwpM4PzIU/2bJcX9kmCPTw+6ruK5ouuYCqkfadwY8+lASxWMWwj6gMRETsPw0qjwjFrdspcSYYddweoNKPF+KoAwV+0uN7z9Ph40e9mdkvYuJIgCRJ6gx9R91Bit73j6mjXJR/1tP6rfcaC3veb1NW+D4trV0OsSARr5ig1W9cIWR0rm+Ja6hVdW3A8avcE4OzcP7RizXHti6xPrsBsAF8KCvhHRpE+RFAVtkXEg2rysRlZBbYjaNxpFMPB8H2KrKhAoAA00gdaFcL41fiOzzHxmPnpRzB4O5eIN33R9kbf40Fy0j35y6wCwHVgN49JrHfatjLdy7Y7N1bKjAwdjm1B8D5GthvXTZxuAA0DXWQx4Mjb/ACrPv/iLwdtMZh3RFVrlolyBGYhoBPifOgyWtp5C4dOAsOdiG0/fasWr9E+zhF/0PZJIkW7h3H7T0A3heMNm66HQSQPSdKNLabMWCM4I+y0GNoPiK4cxcNR7ikETcthwZ67H8D+9Q/h3M5w0274mNmXWaA/ZtFo/VMoU6BmkfAbCuPG+I93INzQ7Gc6doMthSSdJMCKp4jD9nZe7ccFokmfoKC3Zs9tgy9oSU7RT5wWBP0r8/V+kuS8J2XD1DaM9h7rAkaG4XaPLQivzbQHuRcOLmPw6tsWPWPssd/hWr8dspZRCq73AoMbQGO+52+lZj7NEnieFB2LHrH2G69K2rnDBh8FeKxNl1e2M0kKvvR46FqARfIfDidVYZG2Pmp16jceYq/wzBXktqtu4Ckd0kSYjy0PUUF4RilA7NyOzuDQ+B3B+f30ZThqx3bpXx1X7+tB9w2ERXKoozxFy5rLmcxmdummmw22qth7IvYnJoZViJ6BRAPjuV+ddMRdS2ht2mBdtzI7o+G0139n1hTcxV4kd3LZXX95z6TlH7tBnHtawQRcG4kBxc7p3UqUBE9RO1JXAf95sf8VP4hWje3RAP0ONz2pO3XsvyrOuAf71Y/4qfxCg10cQyXVUDcFj8P8AOii4tnjLlncedA3slsVey6m3ZVgP3pI+QqwCyRctajQ+X+FAbw+CxL6i8qAHVconTzivth7qQWAK9DOp9RAFB73NIn3GUn3hP3f410bHXMSQAMiD5mgJYniYBXNsSAfKaVPbD/utn/jf9rVd4xbPbYeyvXOT/YOp+dUfa44OCw/j2gPzRqDJKlSpQfZqTVvhHD2xF63ZT3rjBZiY8THWBJ+FFsdym9osrOJVLzRlO1po/wCrcetAu1KaOFcmNdSw5vIq3QToCxUB7dpRAgFme6oyg6QZOhA6jkDEBrQuXLKpdLw+eRFvNmMDUyFJGm2+XWAUq+zTVgeRrt+1aexcRmuW3uFH/VkKi5iVze+J7maAM2xIBYKzoQSDuDFB5r7Xyu+CwrXbiW0Es7BR6nxPQedB8XFOBAdgPDMa+fpD/tN8zV+9wC+pIZQCFuN7w2tEh/kVPrVrA8pYi6tp07LLdbIpN60O+QCqEZpDsCIXfXYUAYYl/wBpvma9fplz9t/7Rq9g+X79y6toKFZiQudlUMQ2QhSTDHN3YEma7cS5VxNhUNxILqWCggtlUSzEDoBrPmKAUcW+hztpt3jXm7fZveYtHiSfvo3a5QxDLmTsmXKWLLdtkAgAlSQYDAEGD86AUEr7NfKucK4bcxFwWrQl2mASANASdToNvnFBUmpNXrvCLqqzECFtpcOo914C/wAQ06Vet8o4osEKKrta7VUZ0DFTmIhSZmLbGNwBrFADmvlFeHcv37zFUUBgmcK7KpZSpYZAxBaVBOnQa174py3fsEC4onIHIBnKrEAFuiyWAoBE18phbkzFBXfLbKJbFwuLtsplJcCGmCZtuNP2fMSvUEr7NfKNcr8MtXnc4i52VlV1eT77HKg0Vj4ttsh1G9AGmvlNGL5ZW2ha4SgLWEVyylczKe3237N1IMHSNdxXTjfLli213LfFrJZDql3NmuN2ptwAqGAVGceIZToCcoKk1JpxHLeHa27IzwLQfMWH6ubBuguAuzXBkHrGppd47gUs3ilq8l5QAc6Zo1AJGoGo8vzoB9dLF4oyuphlIIPgRqK51KA5Z5uxiXDcW9DsApOS3qBsIyxXu3zljQuUXtPDJb6/u6UAotf5evpGZQJFsjvD/wA3NknwMowI6Ea0HQ81Yo69r/0W/wC7Xa1zrjV92/H7lv8Au1Utcv3yLzZQEsuLdx2ZQoYsEAknXUyY2GpqcQ5fvWbnZsFJlAWVlKAuJUM+ykjXUiOsUHd+bsYbguG8S4BUHKmx0P2YrhxXmLE4hEt3rudEMqMqiNI3ABOhrpi+WMRbF1mUFLSJca4rKUy3MuQhgYYtmEAa9dqDUEqVKlB0s3mUkqSCQVMeDAgj4gkfGinDMTicQyYVLxAulUAZ4XZVAJOwhVEdcoGulB67YPFNadbls5XQhlOmhGoOvhQO3DOWOIZEOGvz+saxbVGf3e0YF5AhFL22YEwTkJGoqnw7ljERZP6StolrloK7OpTuObiiQAZgqwQmDdQHVqADjuIFtLYuuERs6gGCGkkHMO9oWYjXQsxG5qzY5qxSC2Fux2SdmnctyE3yk5ZYTrBnXXfWg48Yx1/tDbuXXY2c1oEyCFA7MrB1AgZcp6aULr3duFiWYksTJJMkk6kk9Sa8UEq1w3HvYftLZhwCA3VZBBI8DBMHpVWpQHMRzVfdGV8jMyle0KjtArABwG/pZZJOss2ok13wvON62LQW3Z/VWmtJ3WEBozMIYQ7Rq4gnM070uVKA7wzmvEWcneFwW7bW7YuSRbDblIIKtEiQZgkbVG5txQREtv2SopX9UMuaUW2S0bnKqjyiRB1oFUoGFeb7yhQiWkCrlAVTAI91gCxGYSx8CWJINL1SpQSr3C+K3cOWayxR2XLnXRgJDd09JyifKRVGpQGeI8yXbyMjLbGeMzKgDFQSyoT+ypOnXQCTAr2vNF4JcTLbIeylicplbaCAqkEET7zTIYgTtQOpQHbfNmIy3VdhcNy0LRe5JdUXZVaRAOhI1DECZr1iucMU+mcLbK5TaQZbbDP2hBXrmaSfIkaDSgFSgZMXzriX7b/Zr2yhWCqYACuncBJCylxljYA6AQKW6lSg92lBYAmASJMTA8Y607Y/k6zbXFnPdCWLi2UvMBkN3LbzK4VSQAWaTICjIO+TSNUoGrDctWS9xDeLm3iVtZrY7roUvN3d2Lk2soAB1P2pqz/4OQ3wlu4Xm8LYsKR20FM5JzKoWOsgQAZEiKTKlBoOL5Gw+UFLzpN8Wu0vyiKM2QwDbHasGV5EoQMpIANU8Byghs4drgu5r13IpUgW3QZ89wMUORVChgW1aHhQBmpKqUFjH9n2j9jm7LMcmcgtlnTNAAmPAVXqVKD1aeCDAMGYOx8j5UfHOOJJm5ku6yO1XNBBzLHgFMwNu+w1BpeqUBGzxm4ouDusLt1LlzMJzFCxAP8ARJckjrpXZOY7+d2L5luXu2uW21tu8k95NiCTqNjp4ChFSgP8R5vxN5L1t2XJeYM4C9RB0JlhJVSdfsjYCKAVKlBKlSpQMPA+V7mKzdm9sFY0Ynr6A1b4nyPesKWd7RAEnKx/KrnLvBseoe9ZtlbQGruVVSPViJ9dqfeE8ps0HFspzAN2aGVg7EuDDD00oMjwXL966Jtpm9Jpg4X7McZemAiQJ7+Yf9tafd4ZcWFw6AeEffRnC4TFW0BZXJ008NP86D83cR4XcsuyOPdbLmg5SfIkVTy1+neL8Gs4q0RiLJfLrEd4T4RWB82cB/R7rdmr9l0kHTyJoKfKVlXx2DR1DK2IthlIBBBdQQQdCCOlfpluTsBOmBwv/Itf3a/M/KJIx+DgSf0m1A8866V+pL/EWtobl7LaQeJ1J6CgF47lPhirN3B4ZB49mi/UAUmYn/Q1l8v6HbYiRIEjyMkmQaD86cxvibpBBVF0AMT66UIwoXXMJoNC4Ne4TdhVwGFzEgAG1bJ19V9flTUvKvDztgcGf/Ztf3ayTAWkaYER610sYrs2m2zqwPvBj91BrI5NwH/ocL/yLX92vo5P4f8A+hwv/Itf3aV+WucLmdUvNmmAJ++tCwt9XmJ0MHbpQfl72l4BLXF8TasoqICgVFAVRNtDoBoNST8aFWeFswnRR4kfd40f9rB/+t4qP2k//klFMJgrptLCgOVmWYKFndmkwo8JigX+B4lrMqttWfNuRpAI+/SmrC8JvX2L3boEwMirCgCIGnpXPDckYpkN6w+GvxJK2bys/mYgCfIH0ovwZoXNuB73jB6j6+mk70FpOT8OBLrmPUxPz69RVvD8NCrltKGtzMZV0PrE0S4e5cNcyuqACMxOUjyfafHb1FduG21Yhxl7zQMh022/z3oKGGwVtt0WQYIgSKoc3cOtjBYlgigi0xGg8KI8zE4YrfQd0MBcHQqfx3j0r3zis8PxRAMGwzCeoI0NAlct8Tu3beGsWgki2skIphQBqT/M06Gwir7gaOpVd/HwrPOVOPrh7KKbfbZguZMxUlYE6jXQbDanHDcPs4hv9WcmydRqfkfTagFYzHOX7uQKDsFH3xRfCo7CMiyBPurrRdOE27SmAPofxq5wPDalzoSDGny3oAt6x3AxVBr+yPuirKhCs5F/sgfGrmLQ5ipOYbyRHrtVHGYRgC1v5TQU8dcU2cQMiaWn1yj9k1nfAeJhcFatLlNwltwJ95tad+O4mxasunbZr7WWZrYX3QQQJboddAd4NYphidImf8aBgbDS7ZiAZ6LPxmvNvg5Jle9rEyNPP8a64Z2I7xBK/Znc+flRGzdVVgzmMeMSesdfDagGYngzr3oG/j1/LerPEuElUV9NYnTyFPWD5WuXMOjKJYnYsNp8PyNWOIcvXTZa0QMx0WTp6fdQJWE4GLluVU90SSRufwFdeXbyo+S4AR5gU48J4FireHyXLJzAGSrKVYbftA/SkDiGFdbswcs/L46RQcPaZhkt4i2EiDanSPE+FSq/Pt8tcsz0tRPj3jUoNb504jYvYC3Yw5iAhIE6KsaefT5VawVyxhLNhL7kCAp/o+IHqTv0mqPKPL6HLfvX7a5dDb38spB8fKhXFkGJxKLe/wBlm0A07oM/AetA3YL2lcNDBSrplOUMQDMdZBk0w4fn3h9wHLiF2nvAj76zzD8gYe9mNg3GsqDExCmJ1ae9EdPGh3G/ZwLbhLbqGIiHMejKT0GmgoNF4jxVUuK9twyOJDA6EeFKnOvNNm3aNu5ZzWrxyuyFcyrG9sMMuYaHXfypUxNm7gsyG52gn4HxKjwrivDjirbONW84gdCSekTtQBOF4Czb4hgLmHuNcstircM6ZWEXBMqCfDoda0X2s8w272TD23JyNLDSCemtIHNGBGH/AEZ7fvBxBHiANY+FAxeJaaA8zE+vnRXAYViuaJ8P8aA2nzbmKZE4c65CmIKHfaRHQ+MzIoLXDR2c5xuPrXO7ZBLHUddRvXs8PxQ7LM6HOCUnTYFoOhynKJ18RXb/AEvdtwmIsBp0DKQ3lqIn0P1oAlrFmdDtsfD8a0HkLj7u7WXMRDC4x96dx66Ug4h07YErA+0Fifh51wxd8zNtiI2/D1oKvtNObjmJykGSkH/2Upk5P4RYv4MXLtyWLuptkn3gYXy2Ij1NIWNu58czSScu530tCfuo1yjx3Dpbu4XFlkR3D2rokhGIhgwHQwpnpFBa4dgTZxXbAZIJC5HYEx0YLBJ2O/3Vcv8AEWZmYaakmNpO8fz1rzxji1sQE7N3cd25acEHocw6H8zS7hMYyXXkjRSfL4eZOnxoNA5b5jC4a8L91TDBwpGcq2ZUDMPsiYPU6TG0sfLTXi/cw7KCZOv6tYkArI1kdPPzrPeGYVRbtsqFnfvvpMqJKJHXYt+8PCnrA8Y4qy20tKEGhzP2c5SBAiZIgzI8CN9KBj4vy9cvWXtkAZtAAZH3CN/PalLii3k4bj7F8sWs2mQBiDlGSRBG8ggzVu3b4ndXtVxarcUd9TAEKMxkROoJE6RB30qrxfFtewHELrf+ZaczrsFgDXwAoMo4Y2Q2XuSUygEDfKwyyPMTI9K2DljCW8PahDmBggjQa1kWAsG4LCblgo+ED8q0HEcQ7IC2DJgT5nb7qB1tcbwoEXLmUx7sHQfARXfC8cwQWVvAyYknXw+FZ1Z4OjtN3tWzwRkJ38Mo1Jo/h/Z5aCgqGknVSxLAEaZoOm3ifjQMWI45gsxBuqCPMGPhr99eLl60zFVcNKzKgfhpNJfFuTsPYEy8FvfRzlkTKlvswfhpqapYFXwwJVsykaEH+Z8ZHhQC+KW0V8QgMnKxJ+B28R+M1nNhog1omLsk3LzMf/KJUjZu6d/P8jWc29qAnhsRBBiZ8/h0rtf4lvCZddNZIMb+tCga74FAXGbagacLzXeYILVwWntjVndoY9AI7q+G3xqtf5vxx7ruxKtPoRMwRsPymry2rBARrStliP6QjrpoRO/WnXC8og2rTKqr3hFsgQ2aNCN1ER8KBBucz4hB3L7XQRLKouDsyYI70DMda+DipZEVxLM2/iPvp84pwoYcXFy5dtAJXKTuukdemvjWfYxAMWMuqgddj5+tB49odsC5YjrZn/qapXT2lMDcw5BmbA/iapQaFfu2kxVpV0MFn13Maabf5VOC8LOMxptM+VLdvNI/D4ms9u8bK3wd8p1P0P5VpXI1pMX29kOUa5b0uIYK+EH4/Sg0S5wlOytraumybUhTAZTIykMp0IOhO2ooNzBwwXbK2e0z3FzHtmBklpzGF21O3wrjxvDWbZCubwjvEdre3joc4EVU4pwl7lpFwd66LhZWa4HcoiLo0z1O8GfDYUGe8eti3ea07EldPTTfUaUa5LtF1KpbBn8Os7A70A5tKNiGILErIJPUyY1ohyrzALOngdwY18xQD/ahgWt/o5iB2pG/Wk/7VOHtK4yuI/Ryu3azrSpiADtQWMA+utMeFxXausaBBDeAPl6xNJguGYFM3JdyS6H1M+AoHNbCqxmW7wysCIM/a8o1EeFd+xV0aSTlYwB4D8Jrxg3tXHFoNaJ62+0UP6hJmK488XRh1t2bJ/WMpzR0B6fHWgRruIm7ptmP+VWL7a90eoNUrVqGAbSdvWukGfjQBCubFv8A1SfklX7nBw1tm3MaV54Nhe04ibY+0jj/APUabOA8PZ7YtgZnJIj5fjQZvZm2+ulFcMnavJOwn5EfhR3j/L0K2kMDM/X8qXOEX+zuEPpuCPmPzoNV4Hw0nsjYILC33QRvOsTpH4eVP/L3DyFDGYU5uynTMNN/rHjWU8n8V/RE7Zle4M+Xu7roTPppJPn5VovAuaUe6Mqv39QoGp0k7DUgfjQFsTjv0nBXrllHFxVfu3FZGBA76HY7aSNDoaSOJ2gOF4oqci/o79wDTb5z8TT7xHmjDMGsJcAv3AVyQZUka5v2dNppY5q4X2fDMXPSw8H4E0GPcKYW1sN5An4wKYL2JnJnIjrHRSfvMfWk/DXi9tEWTCifgPzonwrGEmLu4j+yNJ+Ea0G0WMTYRLYtsoUgFSy5fmes+dFBgrdw9ol9rTsIZrbABx4GZB8juKDcCw3aBXVQ4S4rpPVHGhP9VsxA/oxRC8ezAVsJbvDo8KCddjC+dByxty1bCIDbFtdACdx8dT+NJHNGEw5a02HcZmLC4qzlEdfWmHjVq42bLh7aWyocFAAVIBQpoO8GYjzBnfok8w3Uw7wPsAJI+03vN8tfmKDzjv8AZMD+w38OhHx/GsvtDStCF0vbuFjtbb7m/Ks/snQUHsVZwzjbY/SvF+Pj/P3VwggzQapyPwhHIvXCCoAVZ8RBJPp+dOPFOXsQb6X7GJuJbKhLirJBAkSB+1J38qyXhfF7gW1btoxy66HU6nRR11NNPA+aOJuwVLDvbAAJa3cgT1JAkn/Gg0zAcELYVbV05yFhS/vDwLee01hOPsOuLdHUqyNlP9YDbzmZFbBy/jcUbhW8czaDRSkDXUhjJ+A++s658RxxG8zKJJBKg+AEH1IoFfnzDlHsA6/qpB8Rmb5VK6+0O+rvhyp07H/uavtABd9fU028n8YbBuLoJO4I8jSjgmXOM7ADxM0WxOJs5SFuA/P8qDYBz8lxQVcR1zAMF3PUHyoTxj2gHIVRyx2jQKN+g08Kxw3o2autjEgbtvp1+dAXvo7ZjPeJJFDUxDCTrPWrNjiS9WH1qpicSsyCJ6+dB0u4o3DaUn7Y++r+LUDQUCt3RmTwDA/Wjl7E2iZzr86Cri1jKaYuQuLWbF4G+gdCdZEwdpjrH50Cxd62UEOsg+NVsFcXMJZY6yY0oNebkbBG7+k2bpyuS4AMIknow10OwBnpVPmbGW3uZl3UBA3Vsv2vXp50s4LmGxZTIjA6zM/KfGuB4zacENdX50HTHDMCNNNR4ih7YvQ+INcrnEk2FxfWa42sTaKtLqPjQXuQiTxe35hwT4DsmE/Ctl4Nw5EYsIhdiB4RJ+WlYJwLia2cYLpbuwwn+shXp61qnDfaFgVQq16NNIS713+z/OlAy4vh4vvddxqNPIyP5PrWT86cBa1e7VV7jHfxE7/z50+P7RuHhyRiNDB0t3dx+74GqvNfOvDL1krbvZiAYXs7o1mdyvhQWuQsNb7CwzMoVpkkSJUxB8B50+8u8u4WxeuX0tMlxgSWbVB4lDJAB9flWK4HmvD2BltX5tM5c2ytwZGIAbIcp8BoZBjpqSwYn2lYO1aCYW45Nxe+bgfuTowCxE+Ynag7W+IJcxDX4UMLhnwiTv18SD6/Bo5xxofhmLynQ4Z9PhWNYfj1i28rckMO93WjyO1GMRzjh2wd+0LpV3tMoTK5BJGwJXuz69aDxwTCqMNbY5ZNsaR5Tr4+NAOLN3LdxNCJB+JmjWG47gk4elsXv9YKAMMj93TUAxHypaxnEbWUqryIHQ79RqPjQbP7NuaF/Rs0StqEaNWynUNHXKTqB0Y+Gra3MGCuMLpBYpoGVgVM+IDR/bAI8q/MPBOO3MLdFyy0HqOhHUU6jn3Bt37mHm54QMp21J36eVBr/HeZrRsNdELaTZtIL/YWRIMHWVkAx51hbFsTdLfZB29TJ/KqvHecHxZVHYJYX3bSg5RHXTcz9wrlw3jKWmkOI9G+PSga7+GizdAGyMfof8azWwNKe73NuHe0wLZWKsNm6gx08aQbV2AKC9cWVB6gajy8ajW9ARsd/I15s41RB8K7LjbYOhlD0g6UFjgPEuxvTGddsp6+HprFaIHsXVBJuTCzlZoPl9J+FZUzpnMP3TsYO/pFXeG8Zaye7c7sid9QOu1B+k+GX7aqMgCiNBAkx4nc1iPP3Eg2PvyTAaA2siAK+H2gMltsjzcK5UhYCDWDJEn+dqTLuPLHMTLdSdSfWd6D3xvFm4yz0EDTzmpVK88mpQc6K4PgpuWg6sJLEBdOmWTvP2p0B2oVXa3inUQrsBMwGIE+PrQFTyxfBg5RDZWObRTE6/AjbxFfByzfIkAHWOoI7xXUR5TpOhFCxi7kznaZmcxmYifWNKgxT7Z2ga7nxn7zNBd4jwS5ZQOxU7AgHVSRIB+7TwoZXS5fZtGZiPMk7bVzoJUqVKCUYbly9oFyuSuaAYgQD9oCd9xI0NB6s2sXcUkq7AkQSGIJHmaC3/oK9OWFLZM4AZTILBYBmJ1BjqK8PwW6AxYKAq5jLrt5a6z09DVf9LfTvtoIHeOgmY9J1ivrY64ZBuOQd+8dZEGfgIoKtSpUoJUqVKCUbTgGbIEurnZVYhoAGZQ2pBJHvRqAdNqCV9FAatcuOSyl0DjLA1g5s0EmNBCZh5MtcMXwR7aO5ZIQgEAmZ02BAmMw1Gm8TBofdckySSfE/IfSvE0HypUqUEqVKlARwPDe0tswaGBiI0jSTO532UE+WtWbHLdx8uV7WpA1ZhEqG1BWdmHxNBpqTQXsfws2hJdG72Uhc2h18VHgdqoVKlBKlSpQd8Fh+0uIgMF2Cz4SQJ+tEm5eeWKsCiqGzGBofQkaCToT7vjpQhGIIIMEagjpVi3xC6DmFxpmdSTr4kHQn8qAg3LN4HLCz4Zh8PmQQPTpVe5wW4LYcx7pJB0IgmRB6iCTXBeI3QxYXGzMNTOuu/pufnXL9IfLlzNlO4kx8qApiOWrqnTKwLFAQYlgYgSOvT0+FC8XhmtuyN7ymDX04u5tneNftHqZPzIB+FcWYkkkyTuTQfKlSpQf/9k=">
            <a:hlinkClick r:id="rId2"/>
          </p:cNvPr>
          <p:cNvSpPr>
            <a:spLocks noChangeAspect="1" noChangeArrowheads="1"/>
          </p:cNvSpPr>
          <p:nvPr/>
        </p:nvSpPr>
        <p:spPr bwMode="auto">
          <a:xfrm>
            <a:off x="2025650" y="-1257300"/>
            <a:ext cx="4514850" cy="26289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025650" y="2420888"/>
            <a:ext cx="5576639" cy="3243556"/>
          </a:xfrm>
          <a:prstGeom prst="rect">
            <a:avLst/>
          </a:prstGeom>
        </p:spPr>
      </p:pic>
    </p:spTree>
    <p:extLst>
      <p:ext uri="{BB962C8B-B14F-4D97-AF65-F5344CB8AC3E}">
        <p14:creationId xmlns:p14="http://schemas.microsoft.com/office/powerpoint/2010/main" val="196672108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pPr marL="109728" indent="0">
              <a:buNone/>
            </a:pPr>
            <a:r>
              <a:rPr lang="ar-SA" sz="4000" b="1" dirty="0" smtClean="0"/>
              <a:t>أ/ العينان</a:t>
            </a:r>
            <a:r>
              <a:rPr lang="ar-SA" sz="4000" b="1" dirty="0"/>
              <a:t>:</a:t>
            </a:r>
            <a:r>
              <a:rPr lang="ar-SA" sz="4000" dirty="0"/>
              <a:t> </a:t>
            </a:r>
            <a:endParaRPr lang="en-US" sz="4000" dirty="0" smtClean="0"/>
          </a:p>
          <a:p>
            <a:pPr marL="109728" indent="0">
              <a:buNone/>
            </a:pPr>
            <a:r>
              <a:rPr lang="en-US" sz="4000" dirty="0">
                <a:hlinkClick r:id="rId2"/>
              </a:rPr>
              <a:t>https://</a:t>
            </a:r>
            <a:r>
              <a:rPr lang="en-US" sz="4000" dirty="0" smtClean="0">
                <a:hlinkClick r:id="rId2"/>
              </a:rPr>
              <a:t>www.youtube.com/watch?v=EvB8mkOBTPE</a:t>
            </a:r>
            <a:endParaRPr lang="en-US" sz="4000" dirty="0" smtClean="0"/>
          </a:p>
          <a:p>
            <a:endParaRPr lang="ar-SA" b="1" dirty="0"/>
          </a:p>
          <a:p>
            <a:pPr marL="109728" indent="0">
              <a:buNone/>
            </a:pPr>
            <a:endParaRPr lang="en-US" dirty="0">
              <a:cs typeface="Times New Roman" pitchFamily="18" charset="0"/>
            </a:endParaRPr>
          </a:p>
          <a:p>
            <a:endParaRPr lang="ar-SA" dirty="0"/>
          </a:p>
        </p:txBody>
      </p:sp>
    </p:spTree>
    <p:extLst>
      <p:ext uri="{BB962C8B-B14F-4D97-AF65-F5344CB8AC3E}">
        <p14:creationId xmlns:p14="http://schemas.microsoft.com/office/powerpoint/2010/main" val="118057559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268760"/>
            <a:ext cx="8229600" cy="4525963"/>
          </a:xfrm>
        </p:spPr>
        <p:txBody>
          <a:bodyPr>
            <a:normAutofit/>
          </a:bodyPr>
          <a:lstStyle/>
          <a:p>
            <a:pPr marL="109728" indent="0">
              <a:buNone/>
            </a:pPr>
            <a:r>
              <a:rPr lang="ar-SA" sz="4000" b="1" dirty="0" smtClean="0"/>
              <a:t>العينان</a:t>
            </a:r>
            <a:r>
              <a:rPr lang="ar-SA" sz="4000" b="1" dirty="0"/>
              <a:t>:</a:t>
            </a:r>
            <a:r>
              <a:rPr lang="ar-SA" sz="4000" dirty="0"/>
              <a:t> </a:t>
            </a:r>
            <a:endParaRPr lang="en-US" sz="4000" dirty="0" smtClean="0"/>
          </a:p>
          <a:p>
            <a:pPr marL="109728" indent="0">
              <a:buNone/>
            </a:pPr>
            <a:r>
              <a:rPr lang="ar-SA" sz="2400" dirty="0" smtClean="0"/>
              <a:t>في حالة القلق , هل انظر مباشرة الى العينين؟</a:t>
            </a:r>
          </a:p>
          <a:p>
            <a:pPr marL="109728" indent="0">
              <a:buNone/>
            </a:pPr>
            <a:r>
              <a:rPr lang="ar-SA" sz="2400" dirty="0" smtClean="0"/>
              <a:t>لذلك اترك مسافة </a:t>
            </a:r>
          </a:p>
          <a:p>
            <a:pPr marL="109728" indent="0">
              <a:buNone/>
            </a:pPr>
            <a:endParaRPr lang="ar-SA" sz="4000" dirty="0" smtClean="0"/>
          </a:p>
          <a:p>
            <a:pPr marL="109728" indent="0">
              <a:buNone/>
            </a:pPr>
            <a:endParaRPr lang="ar-SA" sz="4000" dirty="0" smtClean="0"/>
          </a:p>
          <a:p>
            <a:endParaRPr lang="ar-SA" b="1" dirty="0"/>
          </a:p>
          <a:p>
            <a:pPr marL="109728" indent="0">
              <a:buNone/>
            </a:pPr>
            <a:endParaRPr lang="en-US" dirty="0">
              <a:cs typeface="Times New Roman" pitchFamily="18" charset="0"/>
            </a:endParaRPr>
          </a:p>
          <a:p>
            <a:endParaRPr lang="ar-SA" dirty="0"/>
          </a:p>
        </p:txBody>
      </p:sp>
      <p:sp>
        <p:nvSpPr>
          <p:cNvPr id="4" name="AutoShape 2" descr="نتيجة بحث الصور عن ‪eye contact‬‏"/>
          <p:cNvSpPr>
            <a:spLocks noChangeAspect="1" noChangeArrowheads="1"/>
          </p:cNvSpPr>
          <p:nvPr/>
        </p:nvSpPr>
        <p:spPr bwMode="auto">
          <a:xfrm>
            <a:off x="-31750" y="-136525"/>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 name="AutoShape 4" descr="نتيجة بحث الصور عن ‪eye contact‬‏"/>
          <p:cNvSpPr>
            <a:spLocks noChangeAspect="1" noChangeArrowheads="1"/>
          </p:cNvSpPr>
          <p:nvPr/>
        </p:nvSpPr>
        <p:spPr bwMode="auto">
          <a:xfrm>
            <a:off x="120650" y="15875"/>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 name="AutoShape 6" descr="نتيجة بحث الصور عن ‪eye contact‬‏"/>
          <p:cNvSpPr>
            <a:spLocks noChangeAspect="1" noChangeArrowheads="1"/>
          </p:cNvSpPr>
          <p:nvPr/>
        </p:nvSpPr>
        <p:spPr bwMode="auto">
          <a:xfrm>
            <a:off x="273050" y="168275"/>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 name="AutoShape 10" descr="data:image/jpeg;base64,/9j/4AAQSkZJRgABAQAAAQABAAD/2wCEAAkGBw8RERUUEhQWFhUXFhkWFhUYGRYYGhgbGRYaGxgaFhYbHSggHRolGxoWITElJSkrOi4uGCA0ODMsQygtLysBCgoKDg0OGxAQGzQmICQvLCwsNy40LCwsLDQwLC80LCw0NCwsLCwsMCwsLCwsLywsLSwsLCwsLywsLC4sLCwsLP/AABEIALcBEwMBEQACEQEDEQH/xAAcAAEAAgMBAQEAAAAAAAAAAAAABAcDBQYCCAH/xABREAACAQMCAwUDBggICwkBAAABAgMABBEFEgYhMQcTQVFhIjJxFCNCcoHwM1JUYoKRobEVNVNzdJKTswgXJCVDY6KjwdHjNDaDpLK00tPhFv/EABsBAQACAwEBAAAAAAAAAAAAAAACBQMEBgEH/8QAOxEBAAECAgYIBQQABAcAAAAAAAECAwQRBRITITGRBjNBUVJxgbEiYaHR4RQywfBCgqLxFiM1U3KSsv/aAAwDAQACEQMRAD8Au/YPIVj2VHhjkZmweQpsqPDHIzNg8hTZUeGORmbB5Cmyo8McjM2DyFNlR4Y5GZsHkKbKjwxyMzYPIU2VHhjkZmweQpsqPDHIzNg8hTZUeGORmbB5Cmyo8McjM2DyFNlR4Y5GZsHkKbKjwxyMzYPIU2VHhjkZmweQpsqPDHIzNg8hTZUeGORmbB5Cmyo8McjM2DyFNlR4Y5GZsHkKbKjwxyMzYPIU2VHhjkZmweQpsqPDHIzNg8hTZUeGORmbB5Cmyo8McjM2DyFNlR4Y5GZsHkKbKjwxyMzYPIU2VHhjkZmweQpsqPDHIzNg8hTZUeGORmbB5Cmyo8McjM2DyFNlR4Y5GZsHkKbKjwxyMzYPIU2VHhjkZmweQpsqPDHIzNg8hTZUeGORmbB5Cmyo8McjNFmUbjyqpxVujazu/uScJlXSBQKBQKDxLKqgsxCgcySQAPiTQRP4Ytf5eL+0T/nQfq6vak4E8WTyHzif86CbQKBQKBQKBQeZHCjLEADqScD9dB4guY5PcdWx12kH91BloFAoFAoFAoFAoFAoFAoFAoFAoIk/vH7+FU+K62fT2ShLq4RKBQKBQcx2nfxRe/zD0Fadn/ZJpt/p0FzM9wJJAxYI6BeUjKMAoT0A8aDprPsR0qKRJFkudyOrjLx4ypBGfm+nKgsa4u4o8d46Ju5DcwXPwyefUUGagwpdxM5QOhccygYFh06rnI6j9dAubuKMZkdEB6FmC/vNBkjcMAVIIPQjmD8DQeqCLql/HbwyTSHCRI0jHxwqknA8TyoKX0Dhy74mZ7y/mkitd5WCCMjwyCV3AqMdCxUljnoAKCRxL2Stp8Zu9JnuBPD7ewkMzKOoQooyfHaQQ3SgtDg3U7i5soZbmJoZiuJI2UoQykgkK3MK2Nw9DQbO5vIo8d5IiZ6bmC5+GTQZUcEAggg9COYNBjN3Fv7vem/rs3Dd0z7vXpQfkd5EzFFkQuOqhlLD4jOaDV8Z6qbWxuJVdUkWCVoi23m6xkrgH3jkDlQaDsg1s3OmxNPOJJ3eYtucFz86/wBHOQAMYGMAYxQdnc3cUf4R0TPTcwX95oPcFwjjKMrDzUgj9YoMhNBHgvoXJVJEZh1CspI+IBoNPx5q5tLC4lSRUlWF2iJ253BeW1W5MRy5YNBqOyHWTcaZAZpu8nYzM+5wZD/lEmMjOcYxjyGKDt6BQKBQRJ/eP38Kp8V1s+nslCXVwiUCgUCg5jtO/ii9/mHoKt4E1fiiOwgWys4ZLcBu7dtu5h3jZzmdfpbh0HSg6Wy1zjEyIJLC3WMuodhtyF3DcR/lB5gZ8DQbntn0D5ZpcpUZkg+fTz9gHvB/ULcvMCgmcIcYRz6Ot9K34OFjP574gd/LzbG4D84UHEdm0722najrUyhpZzJIgPQhC2AD1CmUlfggoPHZ9w7p17B8u1aaO4uZyxCyygCNAxAAQMMZwT5AEAAYOQ/Y5YdE1i1jsZg9let3bwCTvFjcsEDLzJHNkOTzxuHlgLbm1e1RirTxKw5FTIgI+IJoOV7V7tZNEvGhdXG1QShDDHepuGR+aTQS+ylEGj2YTGO6zy8yxLfbuJoOsoNDx1rpsNPuLlQC0aexnmN7sETI8RuZc+lBw3Z7wBa3lql7qSm6uLkGQtIzkKhJ2BQCB0wfTOBjFBDt4m0HW7e2gd/kN7yELEsI3JK+wSfBtnPxDEHOAaCNxTYNccVxQh2jD24Duhw2zupC4VuoLAbcjmN3Kgz9rHAVhZaf8qsozbzQPHh0d8kM4XmSxO4Eg7uvKg6TiOCK/wCHhcXKK8gsDcKeY2ym2zvUA+eaDU9jfD0H8Fx3cMUYvSJ1SZt3Xe6rux9HoOnQUHrSuAdPt1ebXZ4J7qRiWklmKoFJ9kKHK/u5ZwKDmbKWwsuIbVdJmBgnwk8cbl48tvGMknI91gOeCOXlQdDx1PLqetQ6SJGS2RO9uQhwX9kttYjwxsAHm5PPAwGy4m7JLF7f/N6C2uo8GGYPKOYIyHOSeYz7XUHB8wQy8c6EX0RzfhJ7m3t3IlG7G/b769OZAXPLrmgjdh2g2i6db3YiUXDiZWl57iO/cYPPHRVH2UFmUCgUCgiT+8fv4VT4rrZ9PZKEurhEoFAoFBzHad/FF7/MPQcT2Z9omkWml20FxchJUDhk7uY4zK7DmqEdCPGg6c9rOg/lg/sp/wD66DsYpElQMPaR1BHLqrDI5HzBoPmfWEu7GS80SEErc3UPdZJ9xjlRnqSwMAJ5/g2oL01vhUNo8lhDjlb93HnllkAKlj6sASfWgrfsxj4flthBfw28V5CzJKLgCNn9okEbyMkDkR1BU8sEUEhW02bWLe20mys5UjKyXFzsZhHtYHMTq4GQAMHmCzAeBoOu13sn0u8uJLibvu8kO5tr4GcAcht8hQbSx4ItINPmsIt4hlWQEsdzAyLgkHHhyI+FBXHZ9xuNFD6ZqqtF3LMY5QrMu1mLHIUbipYllYA53YOMUE/j7tXtprdrXTGkmuJ/mwyJIuwNyO3IDNIQcDaOWc55YIb2/wCE7yTh57OWR5roxByXcuxkWQSiMOx6ZUIOdBH7KONbI6fFbzzRwT2wMMkcrCM4QkAjfjPLGfIg5oNJqF4us8RWvyU95b2IDyTLzTcGL8m6EFlRR54YjIGaCVd/98Yf6Mf7mSg3/bh/Etx9aH+/Sg/EUnhfAGT/AAV0H9FoNH2XauF4fdLaRGu447p0iBUyBgzsh7vqeq+HiKDRdldjoFxbNcahLFLdl3MpupeYAPskK7AMCuCWOeZIzyxQRtV1Gxk4g035FGkdskiRo6R93HK/eNvMeAAwDFVyOp+yg6Hi1/4L4ig1CUEWtxH3MkuCQjbNvPy92NvUbsdDQdbxX2j6dZWrTJNDO+B3cMcqFnJPmucLjJJx4fAUHjii8mudAuJZITC8lo7mEncUG0nBO0c9vMjAx08KCB2HahA2k28KyoZU74vGGUuo79zlkzkDDKf0h50Fh0CgUCgiT+8fv4VT4rrZ9PZKEurhEoFAoFBgvrOOeNo5VDo42sp5gjyNBz/+LzRfyGD+oKB/i80X8hg/qCg2Ws6xaadAJJ27qFdqA7XYDlhRhQT4UFb8IodY1yTUwhFpbp3VszKVMjAEZweuN0remUHngLdoNPq/C2n3bb7i1hlfGN7IpbA6DdjOPTNBK0nR7W1QpbQxwqTkiNVXJ82wOZ9TQTqBQa/V9DtLsAXMEUwHTvEVsfVJGR9lBg0jhfT7Rt1vbQxNjG9UUNg9Ru649KDb0Gm1bhTTrp99xawyP+OyKWPkC3Uj40E/TtOgt0EcESRIOYSNVQZ8TgDr60GBtDtTci6MSfKANolx7QGCMZ8sEj7aDNqmmwXMRinjWSNsZRhkHBBGR8QDQZbW1jijWONQqIoRVHQKBgADyxQazTOFdOtpe9gtoYpMEbkQLyPUDHICgxXXBelSyGSSzt2cnJYxp7R8Swxgn40Eu/4espzEZYI2MPOE7QO76e5j3fdXp5CgmXlnFMhjlRZEbkyOoZT8VPI0Gp0/g3S4JBJFZwI4OQwjXKnzUkcj8KDeMoIwRkHkQfGg1GlcLafayGW3toonIKlkUKcEgkcvDIHL0oNxQKBQKCJP7x+/hVPiutn09koS6uESgUCgUCgUCg8ugIwQCPI86D9AA6UH7QKBQKBQKBQKBQKBQKBQKBQKBQKBQKBQKBQKCJP7x+/hVPiutn09koS6uESgUCgUCgUGBryIHBkQEdQWH/OgypICMggjzHOg9UCgUCgUCgUCgUCgUCgUCgUCgh3uq20P4aaKPkT7bonIDJPtEeFBATjDSiQBfWhJ5AC4hyT6e1QbS1vIpRmORHHmjBh+sH0P6qDPQKBQKBQKCJP7x+/hVPiutn09koS6uESgUCg4/jLtI03TcpI/eTD/AEEeGYfXPup1B5nOOgNBUepdrmt3793Yxd0D9GJDNJj1cqR9oUVC5cotxrVzER89xEZoZ4F4kvhm5kfB/KLgt1P4gLEfDA6VUXukGBt7tbPyj+wyRaqlmj7E73HtXEAPkO8I/XtH7q056U4XPdTV9PulsKnn/FLrEBLQTxZ8CkskbH/ZHmfGstHSbBVcdaPT7TLzY1PScS8V6Vzm714x174CeP7ZlJI/rirbD4/DYjqq4n35TvQmmY4w7zhHtusrgiO8Q2zn6ed0R6Yy3vJn1BAxzNbaK04ZVdQykMpGQwIIIPQgjqKD3QKBQKBQKBQKBQKDFdXMcSM8jKiKMs7EKqgdSSeQFBUXGHblBETHYR98w5d9JlY/0VGGf/Z+2g4f5RxTrHtbpu6byIt4tp8sbd6gH84/GtHE6TwuG3XK4z7uM8oexEylWnYreNzmuIkJ5+yHkP2khefXzqmu9KcNT+yiZ5R90tSU49hx/Lv9x/1awf8AFdH/AGp5/g1EC47HNRhO+3uImZeYOXibp9EgEZ6+IrZtdKMLV++mY+pqS8x8UcUaOfn+8eIfy476PmcD54HcPQbx8Ku8NjsPieqrifflxRmJhZPBfbFYXpEc4+SzE4Adsxt9WXAAPLowHUAE1tPFlUCgUCgiT+8fv4VT4rrZ9PZKEurhEoPwkDmaCje0ntbeVzZ6UxOTsa4TJZ2JxstwOfXA3jmfo+BPkzERnM5QIfCHZHu+e1JiS3tdwrHPPr30g55z4Kft8K5LSXSWKZ2eF/8Aaf4jt855M9FntqWtp+nwW6bII0jT8VFCj4nHU+prkb+Ju36ta7VMz82xERHBJrA9KBQK9ichxnFfZtp96GZV7iY9JIwACfz4+jc/EYPrV5gekGJw8xFc61PdPH0n/diqtUzwcFpWsatwzOIpgZbNmPs5yjDPNoWPuP8AmnGfEdDXdYLH2cZRrWp847Ya1VM0zvX5w3r9tf26z277kbr4MrDqjjwYZ6fAjIINbiLaUCgUCgUCgUCg1PFHEVtp1u1xcttQcgBzZ2OcIi+LHB+wEnABNB8+apq2q8TXPdxjZbochMkRRjPJpW+nJj/jgDnWpjMdZwlGvdnyjtnyexEysfhHs5sbEBivfzde9kAOD/q06KM+PM8+tcLpDT2IxMzTTOrT3Rx9Z/sMkUxDsqokigUCg/CM8j0r2mqYnOOIr/jDsss7oM9sBbzcz7I+ac+TIPd+K/qNdJo7pHeszFN/4qfrH3RmjPg5zg/j2+0ScWOpKzQDAUnLNEvRWib6cXI+yOnh02nt8PiLeItxctTnEscxkv60uo5UWSNg6OAyspyGBGQQfKszxmoFBEn94/fwqnxXWz6eyUJdXCJQUp23cdyFv4Msy29iFuCmdx3e7AmOZJyN2OuQviwryZiIzmdw2fZtwFHp8YllAa6Ycz1EQPVE9fNvHoOXX59prTNWKq2VrdRH+r8fJt27ervni7iuezZSgUCgUCgUEPVtMguoWhnQPGw5g/sIPgw8CK2MNirmHuRctzlMPKoiqMpU9Zy3XC+ojO6SymI3fnoD+oTJnOPHPry+laN0jbx1rXjdVHGO78NOuiaZfQ9ndRzRpJGwZHUMjDoykZBH2VYoM1AoFAoFAoMN3cxxRtJIwVEUs7HoqqMkn0AoPm7Vr274m1LZGWS2jztzzEUeffYdDI/l8B0UmtLH463g7M3K/SO+XsRmubQdFt7KBYIF2ov2lj4s58WP/wCDAAFfNcZjLuKuzcuTv+kfJmiMmxrUCgUCgUCgUGh4x4Vt9Sg7uUYdcmKUD2o2PiPNTyyvjjzAIstG6Su4K5rU/tnjHf8Anul5MZuD7LuJLjSL5tLvyRE7YiJOVjdj7JRj/opP2Ng4GWr6Vh8RbxFuLtud0/3Kfmw5ZL6rMFBEn94/fwqnxXWz6eyUJdXCLnO0HiUabYS3HIuBsiU9GkbkuRkZA5sR5KaCo+xfhppXfUrjLMzMIi3MsxJ7yUk+OcqD57vSuT6S6S1Kf0tE7531eXZHrxZ7NGfxSt+uIbJQKBQKBQKBQKDTcW8PxahavBJgE843IzscD2WH7j5gkVv6Nx1WDvxcp4cJjvhCunWjJyvYPxBIjTaXc8pISzRA+ADYlQfBjuHnubyr6lRXTXTFdPCd8NJcdSCgUCgUCgpr/CD4nZUi0+E5abEkoHM7Q2I0wPxmBP6A86Z5bxv+z/hhdOtFjIHfPh5m65cj3c/iqOQ+0+Jr5npjSM4vETMT8Mbqfv6s1MZQ6aqnKXpTIKBQKBQKBQKDgO1/hUXdoZ4x8/bgsMDm8fV0+z3h16ED3q6Po9pGbF7Y1z8Nf0ns58OSNcZw6rsk4pOo6ejOczRfNSk9SVA2ufrLgn1zXfsTtaCJP7x+/hVPiutn09koS6uEVEf4QWoyXF5aWEXM8nI8DJK2yMH1AB/tKjXXFFM1VcI3izNI09LaCOCP3Y0CD1wOp9Sck/Gvk2Lv1Yi9Vdq4zObfpjKMkutd6UCgUCgUGG7uo4kaSRlRFGWZiAAPUmslqzXdriiiM5l5MxG+WpTW7qUbrbT7mWM9Hcw24YeBVZnDkepUV0lrotiKqc664p+XFhm/HY9WHEkTzfJ5Y5ba4OSsM6hS4HUxOCUkH1Seh8q0MdoPE4SnXn4qe2Y7PNOm7FTdVTMiou0MfwZrNnqKcldh3nI/QASTp+NEwHxB613/AEZxU3cNNqeNE/SeH8tW9TlVmvxTkZrpGF+0CgUCgUHzrw+p1fiKa5b2oYnaQeI2xnZAOfQkhWx+a1U2ncX+nwdWU76vhj14/RKmM5W1rmqC2jDbS7uwjiiBAaWRvcQE8hnmST0AJ8K4XR+Brxl6LdPrPdDJM5PyDhS6nXdd3kyMefdWpWKNPQSbTI5HmSAfIV3uG0Jg7MRGpnPfO/8ADHNUtdrmm6hpqNcQzvd28Y3TW820yqg954ZlA3FRz2vnIB55rDjNAYW/TOzp1auyY4esEVS3WnXsc8SSxHckih1PmCMjl4H0r5/fsV2LlVuuMpicmVIrCFAoFAoFANe0zMTnAqrszb+DOILmx6RTg92MfijvYufpGZF9TX1XAYn9ThqLvfG/z7WGYyletbjxEn94/fwqnxXWz6eyUJdXCL56gIvOLZW6rFK+c+HyeLuxgejqD+2qnTl7Z4G5Pfu5yyWozqhctfMm4UCgUCgUCg0cluLrVIYJOcUEBu2Q42vI0ndw7h4hNsjfEr18O26LYanZ135456sfLdEzzza1+rfk7yutYFFdsHaDG8slkLYkwOGS437XjmUBleMbT7I6cz7Qz05GvKqYqjVnhIsDQtUaaxhuWUlngWVlUZJOzLBB6nOB8K+V4vDRbxlVmmd0VZRm3qZzpzVN2mcWpqFoqfJLmIpKsgkkTCgYZSCfDO4faBXX6F0ZVg701bWmqJjLKJa9yvWjgtbh/ivu9Ct7xopZSsMaskYBdiriEsB8QW+FdMwthwXxiNSMoFtcQd2FPzy7d27d7vnjbz+IoPGhcai6a6UWtxGbdWb21wJdpYYjPj7v7RQZ+DOLBqKyMLeeDuyoxMu0tuBOV9Bigj6RxstxfyWfyW4Qo0i9864jbu2IyreIOMj0oNHxh2mi2a5gWzui0auomCfN52cm3Z90HqfSgq3st4oTT45s208zSMuWiXcAEU4U+RyzH7RVDprRtWNmiNpFMRnxSpqydT2ja5eNb2F5aLLExkkwjIDIrtGVU7CCM7BLg+TZHgRo9H8PThsVeszMTMRG+O7t94e1TnDvOyTU9SubDffht/eMI2dAjPHtXDMuB4lhnAyB49T1iDsbh1VWL4CgEsT0wBzz6YoK07KEI0uHkQpaVkB5YQyuV5ft+2vnPSKaZx1WXdGfnky0cHX1R5JFAoFAoFAoKp7Q82+u6Zcqdu5o0Y9BhZsPkkY5pJg+ld70Xu62Fqo7qvdjr4r2rpUESf3j9/CqfFdbPp7JQl1cIvnrs858R35PndH/AMytc/0mmf0P+aGWz+5ctfPG2UCgUCgUCg0msrNBcQ3sEZlMatFPEuN7wOVZjFnrIjKrBeW4bhnmK6fo7pKjD1zZuzlFXCeyJ/Pew3qM98Oj03iiwuF3RXMR8wWCsp8nRsMrdeRAru4mJjOGq4DjsabqUjQWUME944Cy3YUOlunQs8o5NJtG1RkkY8MVq43G2sJb2lyfKO2fJKmmapyh1+nWaQRRxJySNFRfgoAH7q+W4i9Veu1XKuMzm3YjKMnMdrh/zPdf+F/7iKrTo9/1Cj/N/wDMoXf2S3fY3/Etp9WT++kr6S03aUCgUCg5ntL/AIpvf6O/7qCvewdv83y/0p/7qGuE6VZ/qqP/AB/mWSjg7zVdNjuYmikzg4IZSVZWU5V0Yc1ZWAIPpVDhMXcwt2LtvjH1+Scxmjw6vq1uNrQxXgHISrILeQ/zkbKUz5lWH1RXbYbpLha6f+bnTPOP76Mc0SgarFqepDurgJaWpPzsUchkmmUH3GlCqqIeWduSRkZ51ixvSazTTMYeM5753RH8yRR3t/bQJGioihUUBVUcgABgADyAriLtyq5XNdU5zO+WRkqAUCgUCgUCgqjto/7Xpn84/wDeQ12vRTq7vnH8sda9661BEn94/fwqnxXWz6eyUJdXCL540xfknFkyHpJLN18O+QyqB9pUVUaetbTAV/LKeUslqcqoXPXzNuFAoFAoFAoFBBvtFtJzumt4ZWHQyRxuf1sDW1axuItRlbrmI+UyjNMTxhKt4EjUJGqoo6KoCgfADkKw3LtdyrWrmZn5vYiI4MlY3rg+2u8EelsvjLLGg+wmQ59PY/dXRdGbU1Y3W8MTPPd/LDen4Xcdm1p3OlWSYx8wjEdObjefty1fQWq6SgUCgUGs4osjPZXMQ6yQSoPi0bAeB86Cl/8AB/vcx3UJ6hkkHruBVv1bV/XXHdK7XV3POP79WShbdccmUCg/GYAEk4A5knoAPM17TTNU5RxFbcU9rtrbv3dqguGB9p922Meitglj6jl6mupwHRm5cp1sROr8u317vJCa4h13BnEseo2qzopQ7ijoTna64JGfEYKnPkaptKYCcFe2UznHGPJKJzhvKrnpQKBQKCqOPibnX9NtlGdjRM32zbnyPREB+2u+6MWdTC1V+Kr2Y6+K966RBEn94/fwqnxXWz6eyUJdXCKge3iyez1O1v4x7wU5/wBZAwPtH1UoP0TULluLlE0VcJiY5vYnLetewvEniSWM5SRFdT6MMivkuIs1WblVurjEzDeic4zZ6wvSgUCgwNewiQRmRBIeYjLLvPwXOazxhb029pFE6vflueZxnkz1gelAoFAoKh7V5Gv9Ss9NiPPcN+Oe1pSOZH5sY3fBq7zoxhZosVXp/wAU7vKPz7NW9VnOS+4owqhQMAAADyA5CunYXugUCgUCg+cdJ/zRxJJC3sxSyNGDg42TEPDj4NsUn61VOm8L+owdURxj4o9PxmlTOUrur5nLKUHPcWcZWWnLmZ8yEZWFMF28jj6K+px05Z6Va6P0RiMZOdMZU988Py8mqIUTxhx9e6iSrN3cPhChO39Nurn48vICu7wGicPg6fgjOrvnj+GKaplI4L7ObzUMOfmYP5VhzYf6tPpfHkPXwqGkNMYfBxlM51d0fz3PYpmV+cOaFBY26wQA7FySWOWZj1Zj5n/hXz7H465jLu1uf7fJkiMobOtN6UCgUH4zAAknAAySegA6k17TTNU5RxFU9lqHU9eudQOe7hDd2frgxRAj+aDn4ivq+Bw36fD0Wu6N/n2/Vhmc5XvW08RJ/eP38Kp8V1s+nslCXVwi4/tV4ZOo6dJGgzKnzsPmXQH2R9ZSy/EjyoK47EuKgyGwmbDploM9WXmXT4qctjyJ/Frjek2jt8YqiN3Cr+J/jk2LNf8AhWvXHNgoFAFewPmTjvQ763u5nuEfDysyzYO18sSpV+mcY5dRX1TR+KsX7NOymN0Ru7Y9GjVExO9sOGO0/UbPCu3yiMfRlJLD6snvD7cgY5CtbGaDwmJ35atXfG76JU3aqVrcM9p2m3mFd/k8p+hKQFP1ZfdP24PpXJ43o7irHxUfHT8uPL7M9N2meLtAaoKqZpnKYZX7Xg13EOsxWVtJcS+6gzjxZvoqPUnA/b4Vt4HB1Yq9Tap7ePyjtlGqqKYzcB2GaNLd3VxqtzzYs6xE599/wjLnwVTsHP6RHhX1S1aptURbo4RGUNKZzXhWR4UCgUCgUFN/4QvC5kijv4gd0WI5sfyZbKP+i5I/THlQbDgbjiC5sO9uJUjeHCTliAM9Ffn+P+/IFfPdKaGu28Vq2aZmKt8ZfWPT2ZaaoycZxp2vM26LTxtXobhh7R8+7Qj2fi3P0FXOjujdFvK5id893ZH39kZr7lcaXpV5qExWFHmkY5Zs56/SkdjgfFjXR3r9nDW9auYpphDLNdHBPZVb2pWW7KzzDmFx80h+B98+pGPTlmuM0l0juXYm3h/hjv7Z+3uyRRlxWNXLzMzxTK8CgUCgUFc9s3FQtrU2sbfPTjDY+hF9In63NR6bvKun6OaOm7d/UVx8NPD5z+PdGuex2fZPwt/B2nojjE0vzs3mGYDCH6q4Hx3edd2xOzoIk/vH7+FU+K62fT2ShLq4RKD5/wC2Tg6WwuRqdllUaQPJtH4GXPv/AFHPny3Ej6QFRrt03KZorjOJ3SROTtOAON4dTiwdqXCD5yIePhvjz1Q8vPaTg+BPznS+iK8FXrU76J4T3fKf7vblu5rebrKpGQoFB4ljV1KsAykYKkAgjyIPUVO3cqt1a1M5T8nkxm4HiPsl0+4y0GbaT832oyfWM9P0SOvSujwfSbEWt16NaOUsVVmJ4Kp4k7PdSssl4jJGP9LFl1x5sMblHqQB611mE0thMV+yrf3Tun8+jBVbqpROGuM9QsCO4lOzxif24z+ifd+KkGsuL0dh8XGV2nOe/t5vKa5p4LW4a7YbSbC3aG3f8cZeM9OuBuXn6Hp1rlMZ0XuUznh6s47p3T9pZ6b0drmtXvbniTUUtbbK20ZLbjkYXIDzSDz54UeoHLJroND6LpwNrf8Avnj9o+Xuw3K9aX0Hoekw2dvHbwrtjjXao/aSfNiSST4kmrdBOoFAoFAoFBiurZJUaORQyOpVlPMMrDBBHkQTQfKnaXwJPpdwTtJtnY9zJ15cyI3Pg4H68ZHjgJ3Zz2djUR30syrCrbWRDmQkeB8EB8zkny8apNL6ZjBfBTTM1Tw7vylTTmvTR9It7SIRW8axoPAeJ82PVj6muCxWMvYmvXu1Zz9I8mWIyTq1QoFAoFAoOc414vt9NhLuQ0rD5qEH2nPmfJAep+wZPKrXRei7mNubt1McZ/va8mcocP2T8KT6pdnVb7LIH3RA9JJFOAQP5OPGB6gDwIP0izZos24t24yiGFfdZQoIk/vH7+FU+K62fT2ShLq4RKDDd20cqNHIodGBVlYZDAjBBB6ig+eePuzm70ib5bp5cwKS+5cl7fzDeLR4J9ryyG8zC5bouUTRXGcTxh7E5N/wb2t284Ed9iGXp3oz3T+p/EPx5eo6VxekejVdEzXht8d3bHl3+7YovZ/uWVDKrqGUhlIyGUggjzBHIiuWroqoq1aoyn5s73UAoFAr2JFadpen8PKGa5wlweYFvgSsTk5dPd5n6TgfGut0Lf0pVMRRvo76s8vSeLXuRQqfhHhK71OfurZDtHN5G9yMeBdsdfQcz5V2rXfUPBHCFtpduIoRljgyykDdI3mfJRzwvh8SSQ6KgUCgUCgUCgUGt4i0O3vrd7e4XdG4545FSOYZT4MDzH/Gg+ddf4b1Xhy576Bi0BIAmAyjjP4OdPA/dTnpr4nC2sTRqXYzj2+cETk73hPtUsboBJyLebphj82x/Nk8Pg2OuMmuI0h0cv2Zmqz8VP1j07fRliuJ4u+UgjI5jzrnaqZpnKUn7XgUCgx3E6RqXdlRVGWZiFUAdSSeQFTt267lWrRGc/LeK24x7W7eDMdkBNJ070/gl+Hi5Hpgc+p6V0+jujVdeVeJ3R3dvr3e6E19zT8D9nF7q0wvdUaQRE7tr5WScdQAOXdxfADl7uOo7S1aotURRbjKIY30BbW6RoqIoVFAVVUABQBgBQOQAHhWQZaBQRJ/eP38Kp8V1s+nslCXVwiUCgGgrDjfsasrwtJakW0xySAMxOfVB7h9V/UaCsJuGuJdGJMQl7sH3oD30R/OMeDgerqK1sRg7GIjK7RE+/Pi9iqY4JOn9s1/HymhhlxyJw0beucEj/ZFUt7oxhK99EzT9fdli9U2g7cfOx/3/wD0q056Jxn1v+n8vdv8ke67b5iD3VpGp8C8jP4eQVc/rrLb6K2Y/fcmfKIj7k357mrHEnEurezbrLsPIi3QxoPrTdR5c3xVthtC4PD76aM5753/AI+jHNyqe11HCfYZIzCXUpcc8mGI5ZuhPeSnkOeQdufRhVogujSNKt7SJYbeNY41HJVH7SepY+JOSfGgm0CgUCgUCgUCgUCgx3ECSKUdQysCGVgCGB6gg8iKCpeMew62nLSWMnydzk902WiJ/NPvIM/WHkBQV9Jw/wAT6Qfm1nEYJwYT30R8cmMZA+LKP21rYjBYfEdbRE+/Pi9iZh7tO2HVI8LIkMhGAxZGVj5+6wAJ+r9lVF3o1gq5mac48p++aWvKd/jtuvyaL+s9a/8Awrh/HV9Psa6C/atrVydkCRq56CGJnb7Axf8AdW3a6OYGic5iZ85+2TzXlmteAeI9VYNdF0QkHdcsVA+pCOYOPDaKt7GGs2IytUxHkjmtLgrsi0+wKyS/5TOMEM4GxSOeUj5jPqSTy5YrMLEoFAoFBEn94/fwqnxXWz6eyUJdXCJQKBQKBQa/UNDs7j8Pbwy/zkaP/wCoHyH6qDVHgDRvyG3/ALNaCVZcIaZCcxWdupH0hFHnrn3sZ60G6VQBgchQftAoFAoFAoFAoFAoFAoFAoFBHubCGXlJGj+HtKrfvFBD/wD5yw/Jbf8AsY//AI0GwhgRBhFCjyAA/dQZKBQKBQKBQRJ/eP38Kp8V1s+nslCXVwiUCgUCgUCgUCgUCgUCgUCgUCgUCgUCgUCgUCgUCgUCgUCgUCgUESf3j9/CqfFdbPp7JQ//2Q==">
            <a:hlinkClick r:id="rId2"/>
          </p:cNvPr>
          <p:cNvSpPr>
            <a:spLocks noChangeAspect="1" noChangeArrowheads="1"/>
          </p:cNvSpPr>
          <p:nvPr/>
        </p:nvSpPr>
        <p:spPr bwMode="auto">
          <a:xfrm>
            <a:off x="7008813" y="-1008063"/>
            <a:ext cx="2619375" cy="1743076"/>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3" name="AutoShape 14" descr="نتيجة بحث الصور عن ‪eye contact‬‏"/>
          <p:cNvSpPr>
            <a:spLocks noChangeAspect="1" noChangeArrowheads="1"/>
          </p:cNvSpPr>
          <p:nvPr/>
        </p:nvSpPr>
        <p:spPr bwMode="auto">
          <a:xfrm>
            <a:off x="425450" y="320675"/>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14" name="Picture 1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491880" y="3986347"/>
            <a:ext cx="3240360" cy="2156312"/>
          </a:xfrm>
          <a:prstGeom prst="rect">
            <a:avLst/>
          </a:prstGeom>
        </p:spPr>
      </p:pic>
    </p:spTree>
    <p:extLst>
      <p:ext uri="{BB962C8B-B14F-4D97-AF65-F5344CB8AC3E}">
        <p14:creationId xmlns:p14="http://schemas.microsoft.com/office/powerpoint/2010/main" val="14860617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268760"/>
            <a:ext cx="8229600" cy="4525963"/>
          </a:xfrm>
        </p:spPr>
        <p:txBody>
          <a:bodyPr>
            <a:normAutofit/>
          </a:bodyPr>
          <a:lstStyle/>
          <a:p>
            <a:pPr marL="109728" indent="0">
              <a:buNone/>
            </a:pPr>
            <a:r>
              <a:rPr lang="ar-SA" sz="2400" b="1" dirty="0" smtClean="0"/>
              <a:t>العينان</a:t>
            </a:r>
            <a:r>
              <a:rPr lang="ar-SA" sz="2400" b="1" dirty="0"/>
              <a:t>:</a:t>
            </a:r>
            <a:r>
              <a:rPr lang="ar-SA" sz="2400" dirty="0"/>
              <a:t> </a:t>
            </a:r>
            <a:endParaRPr lang="en-US" sz="2400" dirty="0" smtClean="0"/>
          </a:p>
          <a:p>
            <a:r>
              <a:rPr lang="ar-SA" sz="2400" dirty="0" smtClean="0"/>
              <a:t>اقل من اللازم و اكثر من اللازم (9 ثواني)</a:t>
            </a:r>
          </a:p>
          <a:p>
            <a:r>
              <a:rPr lang="ar-SA" sz="2400" dirty="0" smtClean="0"/>
              <a:t>لايجب أن تصل النظر المتواصل الى 15 ثانية، فذلك يعطي إيحاء بالعدوانية.</a:t>
            </a:r>
            <a:endParaRPr lang="en-US" sz="2400" dirty="0" smtClean="0"/>
          </a:p>
          <a:p>
            <a:r>
              <a:rPr lang="ar-SA" sz="2400" dirty="0"/>
              <a:t>التوزيع </a:t>
            </a:r>
            <a:r>
              <a:rPr lang="ar-SA" sz="2400" dirty="0" smtClean="0"/>
              <a:t>الملائم للمجموعة</a:t>
            </a:r>
            <a:r>
              <a:rPr lang="en-US" sz="2400" dirty="0"/>
              <a:t>.</a:t>
            </a:r>
            <a:endParaRPr lang="ar-SA" sz="2400" dirty="0" smtClean="0"/>
          </a:p>
          <a:p>
            <a:r>
              <a:rPr lang="ar-SA" sz="2400" dirty="0" smtClean="0"/>
              <a:t>العادات و التقاليد (لا ترفع عينك علي!!!) الصين, الغرب.</a:t>
            </a:r>
          </a:p>
          <a:p>
            <a:pPr marL="109728" indent="0">
              <a:buNone/>
            </a:pPr>
            <a:endParaRPr lang="ar-SA" sz="2400" dirty="0" smtClean="0"/>
          </a:p>
          <a:p>
            <a:endParaRPr lang="ar-SA" sz="2400" b="1" dirty="0"/>
          </a:p>
          <a:p>
            <a:pPr marL="109728" indent="0">
              <a:buNone/>
            </a:pPr>
            <a:endParaRPr lang="en-US" sz="2400" dirty="0">
              <a:cs typeface="Times New Roman" pitchFamily="18" charset="0"/>
            </a:endParaRPr>
          </a:p>
          <a:p>
            <a:endParaRPr lang="ar-SA" sz="2400" dirty="0"/>
          </a:p>
        </p:txBody>
      </p:sp>
      <p:sp>
        <p:nvSpPr>
          <p:cNvPr id="4" name="AutoShape 2" descr="نتيجة بحث الصور عن ‪eye contact‬‏"/>
          <p:cNvSpPr>
            <a:spLocks noChangeAspect="1" noChangeArrowheads="1"/>
          </p:cNvSpPr>
          <p:nvPr/>
        </p:nvSpPr>
        <p:spPr bwMode="auto">
          <a:xfrm>
            <a:off x="-31750" y="-136525"/>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 name="AutoShape 4" descr="نتيجة بحث الصور عن ‪eye contact‬‏"/>
          <p:cNvSpPr>
            <a:spLocks noChangeAspect="1" noChangeArrowheads="1"/>
          </p:cNvSpPr>
          <p:nvPr/>
        </p:nvSpPr>
        <p:spPr bwMode="auto">
          <a:xfrm>
            <a:off x="120650" y="15875"/>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 name="AutoShape 6" descr="نتيجة بحث الصور عن ‪eye contact‬‏"/>
          <p:cNvSpPr>
            <a:spLocks noChangeAspect="1" noChangeArrowheads="1"/>
          </p:cNvSpPr>
          <p:nvPr/>
        </p:nvSpPr>
        <p:spPr bwMode="auto">
          <a:xfrm>
            <a:off x="273050" y="168275"/>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 name="AutoShape 8" descr="data:image/jpeg;base64,/9j/4AAQSkZJRgABAQAAAQABAAD/2wCEAAkGBw8RERUUEhQWFhUXFhkWFhUYGRYYGhgbGRYaGxgaFhYbHSggHRolGxoWITElJSkrOi4uGCA0ODMsQygtLysBCgoKDg0OGxAQGzQmICQvLCwsNy40LCwsLDQwLC80LCw0NCwsLCwsMCwsLCwsLywsLSwsLCwsLywsLC4sLCwsLP/AABEIALcBEwMBEQACEQEDEQH/xAAcAAEAAgMBAQEAAAAAAAAAAAAABAcDBQYCCAH/xABREAACAQMCAwUDBggICwkBAAABAgMABBEFEgYhMQcTQVFhIjJxFCNCcoHwM1JUYoKRobEVNVNzdJKTswgXJCVDY6KjwdHjNDaDpLK00tPhFv/EABsBAQACAwEBAAAAAAAAAAAAAAACBQMEBgEH/8QAOxEBAAECAgYIBQQABAcAAAAAAAECAwQRBRITITGRBjNBUVJxgbEiYaHR4RQywfBCgqLxFiM1U3KSsv/aAAwDAQACEQMRAD8Au/YPIVj2VHhjkZmweQpsqPDHIzNg8hTZUeGORmbB5Cmyo8McjM2DyFNlR4Y5GZsHkKbKjwxyMzYPIU2VHhjkZmweQpsqPDHIzNg8hTZUeGORmbB5Cmyo8McjM2DyFNlR4Y5GZsHkKbKjwxyMzYPIU2VHhjkZmweQpsqPDHIzNg8hTZUeGORmbB5Cmyo8McjM2DyFNlR4Y5GZsHkKbKjwxyMzYPIU2VHhjkZmweQpsqPDHIzNg8hTZUeGORmbB5Cmyo8McjM2DyFNlR4Y5GZsHkKbKjwxyMzYPIU2VHhjkZmweQpsqPDHIzNg8hTZUeGORmbB5Cmyo8McjM2DyFNlR4Y5GZsHkKbKjwxyMzYPIU2VHhjkZmweQpsqPDHIzNg8hTZUeGORmbB5Cmyo8McjNFmUbjyqpxVujazu/uScJlXSBQKBQKDxLKqgsxCgcySQAPiTQRP4Ytf5eL+0T/nQfq6vak4E8WTyHzif86CbQKBQKBQKBQeZHCjLEADqScD9dB4guY5PcdWx12kH91BloFAoFAoFAoFAoFAoFAoFAoFAoIk/vH7+FU+K62fT2ShLq4RKBQKBQcx2nfxRe/zD0Fadn/ZJpt/p0FzM9wJJAxYI6BeUjKMAoT0A8aDprPsR0qKRJFkudyOrjLx4ypBGfm+nKgsa4u4o8d46Ju5DcwXPwyefUUGagwpdxM5QOhccygYFh06rnI6j9dAubuKMZkdEB6FmC/vNBkjcMAVIIPQjmD8DQeqCLql/HbwyTSHCRI0jHxwqknA8TyoKX0Dhy74mZ7y/mkitd5WCCMjwyCV3AqMdCxUljnoAKCRxL2Stp8Zu9JnuBPD7ewkMzKOoQooyfHaQQ3SgtDg3U7i5soZbmJoZiuJI2UoQykgkK3MK2Nw9DQbO5vIo8d5IiZ6bmC5+GTQZUcEAggg9COYNBjN3Fv7vem/rs3Dd0z7vXpQfkd5EzFFkQuOqhlLD4jOaDV8Z6qbWxuJVdUkWCVoi23m6xkrgH3jkDlQaDsg1s3OmxNPOJJ3eYtucFz86/wBHOQAMYGMAYxQdnc3cUf4R0TPTcwX95oPcFwjjKMrDzUgj9YoMhNBHgvoXJVJEZh1CspI+IBoNPx5q5tLC4lSRUlWF2iJ253BeW1W5MRy5YNBqOyHWTcaZAZpu8nYzM+5wZD/lEmMjOcYxjyGKDt6BQKBQRJ/eP38Kp8V1s+nslCXVwiUCgUCg5jtO/ii9/mHoKt4E1fiiOwgWys4ZLcBu7dtu5h3jZzmdfpbh0HSg6Wy1zjEyIJLC3WMuodhtyF3DcR/lB5gZ8DQbntn0D5ZpcpUZkg+fTz9gHvB/ULcvMCgmcIcYRz6Ot9K34OFjP574gd/LzbG4D84UHEdm0722najrUyhpZzJIgPQhC2AD1CmUlfggoPHZ9w7p17B8u1aaO4uZyxCyygCNAxAAQMMZwT5AEAAYOQ/Y5YdE1i1jsZg9let3bwCTvFjcsEDLzJHNkOTzxuHlgLbm1e1RirTxKw5FTIgI+IJoOV7V7tZNEvGhdXG1QShDDHepuGR+aTQS+ylEGj2YTGO6zy8yxLfbuJoOsoNDx1rpsNPuLlQC0aexnmN7sETI8RuZc+lBw3Z7wBa3lql7qSm6uLkGQtIzkKhJ2BQCB0wfTOBjFBDt4m0HW7e2gd/kN7yELEsI3JK+wSfBtnPxDEHOAaCNxTYNccVxQh2jD24Duhw2zupC4VuoLAbcjmN3Kgz9rHAVhZaf8qsozbzQPHh0d8kM4XmSxO4Eg7uvKg6TiOCK/wCHhcXKK8gsDcKeY2ym2zvUA+eaDU9jfD0H8Fx3cMUYvSJ1SZt3Xe6rux9HoOnQUHrSuAdPt1ebXZ4J7qRiWklmKoFJ9kKHK/u5ZwKDmbKWwsuIbVdJmBgnwk8cbl48tvGMknI91gOeCOXlQdDx1PLqetQ6SJGS2RO9uQhwX9kttYjwxsAHm5PPAwGy4m7JLF7f/N6C2uo8GGYPKOYIyHOSeYz7XUHB8wQy8c6EX0RzfhJ7m3t3IlG7G/b769OZAXPLrmgjdh2g2i6db3YiUXDiZWl57iO/cYPPHRVH2UFmUCgUCgiT+8fv4VT4rrZ9PZKEurhEoFAoFBzHad/FF7/MPQcT2Z9omkWml20FxchJUDhk7uY4zK7DmqEdCPGg6c9rOg/lg/sp/wD66DsYpElQMPaR1BHLqrDI5HzBoPmfWEu7GS80SEErc3UPdZJ9xjlRnqSwMAJ5/g2oL01vhUNo8lhDjlb93HnllkAKlj6sASfWgrfsxj4flthBfw28V5CzJKLgCNn9okEbyMkDkR1BU8sEUEhW02bWLe20mys5UjKyXFzsZhHtYHMTq4GQAMHmCzAeBoOu13sn0u8uJLibvu8kO5tr4GcAcht8hQbSx4ItINPmsIt4hlWQEsdzAyLgkHHhyI+FBXHZ9xuNFD6ZqqtF3LMY5QrMu1mLHIUbipYllYA53YOMUE/j7tXtprdrXTGkmuJ/mwyJIuwNyO3IDNIQcDaOWc55YIb2/wCE7yTh57OWR5roxByXcuxkWQSiMOx6ZUIOdBH7KONbI6fFbzzRwT2wMMkcrCM4QkAjfjPLGfIg5oNJqF4us8RWvyU95b2IDyTLzTcGL8m6EFlRR54YjIGaCVd/98Yf6Mf7mSg3/bh/Etx9aH+/Sg/EUnhfAGT/AAV0H9FoNH2XauF4fdLaRGu447p0iBUyBgzsh7vqeq+HiKDRdldjoFxbNcahLFLdl3MpupeYAPskK7AMCuCWOeZIzyxQRtV1Gxk4g035FGkdskiRo6R93HK/eNvMeAAwDFVyOp+yg6Hi1/4L4ig1CUEWtxH3MkuCQjbNvPy92NvUbsdDQdbxX2j6dZWrTJNDO+B3cMcqFnJPmucLjJJx4fAUHjii8mudAuJZITC8lo7mEncUG0nBO0c9vMjAx08KCB2HahA2k28KyoZU74vGGUuo79zlkzkDDKf0h50Fh0CgUCgiT+8fv4VT4rrZ9PZKEurhEoFAoFBgvrOOeNo5VDo42sp5gjyNBz/+LzRfyGD+oKB/i80X8hg/qCg2Ws6xaadAJJ27qFdqA7XYDlhRhQT4UFb8IodY1yTUwhFpbp3VszKVMjAEZweuN0remUHngLdoNPq/C2n3bb7i1hlfGN7IpbA6DdjOPTNBK0nR7W1QpbQxwqTkiNVXJ82wOZ9TQTqBQa/V9DtLsAXMEUwHTvEVsfVJGR9lBg0jhfT7Rt1vbQxNjG9UUNg9Ru649KDb0Gm1bhTTrp99xawyP+OyKWPkC3Uj40E/TtOgt0EcESRIOYSNVQZ8TgDr60GBtDtTci6MSfKANolx7QGCMZ8sEj7aDNqmmwXMRinjWSNsZRhkHBBGR8QDQZbW1jijWONQqIoRVHQKBgADyxQazTOFdOtpe9gtoYpMEbkQLyPUDHICgxXXBelSyGSSzt2cnJYxp7R8Swxgn40Eu/4espzEZYI2MPOE7QO76e5j3fdXp5CgmXlnFMhjlRZEbkyOoZT8VPI0Gp0/g3S4JBJFZwI4OQwjXKnzUkcj8KDeMoIwRkHkQfGg1GlcLafayGW3toonIKlkUKcEgkcvDIHL0oNxQKBQKCJP7x+/hVPiutn09koS6uESgUCgUCgUCg8ugIwQCPI86D9AA6UH7QKBQKBQKBQKBQKBQKBQKBQKBQKBQKBQKBQKCJP7x+/hVPiutn09koS6uESgUCgUCgUGBryIHBkQEdQWH/OgypICMggjzHOg9UCgUCgUCgUCgUCgUCgUCgUCgh3uq20P4aaKPkT7bonIDJPtEeFBATjDSiQBfWhJ5AC4hyT6e1QbS1vIpRmORHHmjBh+sH0P6qDPQKBQKBQKCJP7x+/hVPiutn09koS6uESgUCg4/jLtI03TcpI/eTD/AEEeGYfXPup1B5nOOgNBUepdrmt3793Yxd0D9GJDNJj1cqR9oUVC5cotxrVzER89xEZoZ4F4kvhm5kfB/KLgt1P4gLEfDA6VUXukGBt7tbPyj+wyRaqlmj7E73HtXEAPkO8I/XtH7q056U4XPdTV9PulsKnn/FLrEBLQTxZ8CkskbH/ZHmfGstHSbBVcdaPT7TLzY1PScS8V6Vzm714x174CeP7ZlJI/rirbD4/DYjqq4n35TvQmmY4w7zhHtusrgiO8Q2zn6ed0R6Yy3vJn1BAxzNbaK04ZVdQykMpGQwIIIPQgjqKD3QKBQKBQKBQKBQKDFdXMcSM8jKiKMs7EKqgdSSeQFBUXGHblBETHYR98w5d9JlY/0VGGf/Z+2g4f5RxTrHtbpu6byIt4tp8sbd6gH84/GtHE6TwuG3XK4z7uM8oexEylWnYreNzmuIkJ5+yHkP2khefXzqmu9KcNT+yiZ5R90tSU49hx/Lv9x/1awf8AFdH/AGp5/g1EC47HNRhO+3uImZeYOXibp9EgEZ6+IrZtdKMLV++mY+pqS8x8UcUaOfn+8eIfy476PmcD54HcPQbx8Ku8NjsPieqrifflxRmJhZPBfbFYXpEc4+SzE4Adsxt9WXAAPLowHUAE1tPFlUCgUCgiT+8fv4VT4rrZ9PZKEurhEoPwkDmaCje0ntbeVzZ6UxOTsa4TJZ2JxstwOfXA3jmfo+BPkzERnM5QIfCHZHu+e1JiS3tdwrHPPr30g55z4Kft8K5LSXSWKZ2eF/8Aaf4jt855M9FntqWtp+nwW6bII0jT8VFCj4nHU+prkb+Ju36ta7VMz82xERHBJrA9KBQK9ichxnFfZtp96GZV7iY9JIwACfz4+jc/EYPrV5gekGJw8xFc61PdPH0n/diqtUzwcFpWsatwzOIpgZbNmPs5yjDPNoWPuP8AmnGfEdDXdYLH2cZRrWp847Ya1VM0zvX5w3r9tf26z277kbr4MrDqjjwYZ6fAjIINbiLaUCgUCgUCgUCg1PFHEVtp1u1xcttQcgBzZ2OcIi+LHB+wEnABNB8+apq2q8TXPdxjZbochMkRRjPJpW+nJj/jgDnWpjMdZwlGvdnyjtnyexEysfhHs5sbEBivfzde9kAOD/q06KM+PM8+tcLpDT2IxMzTTOrT3Rx9Z/sMkUxDsqokigUCg/CM8j0r2mqYnOOIr/jDsss7oM9sBbzcz7I+ac+TIPd+K/qNdJo7pHeszFN/4qfrH3RmjPg5zg/j2+0ScWOpKzQDAUnLNEvRWib6cXI+yOnh02nt8PiLeItxctTnEscxkv60uo5UWSNg6OAyspyGBGQQfKszxmoFBEn94/fwqnxXWz6eyUJdXCJQUp23cdyFv4Msy29iFuCmdx3e7AmOZJyN2OuQviwryZiIzmdw2fZtwFHp8YllAa6Ycz1EQPVE9fNvHoOXX59prTNWKq2VrdRH+r8fJt27ervni7iuezZSgUCgUCgUEPVtMguoWhnQPGw5g/sIPgw8CK2MNirmHuRctzlMPKoiqMpU9Zy3XC+ojO6SymI3fnoD+oTJnOPHPry+laN0jbx1rXjdVHGO78NOuiaZfQ9ndRzRpJGwZHUMjDoykZBH2VYoM1AoFAoFAoMN3cxxRtJIwVEUs7HoqqMkn0AoPm7Vr274m1LZGWS2jztzzEUeffYdDI/l8B0UmtLH463g7M3K/SO+XsRmubQdFt7KBYIF2ov2lj4s58WP/wCDAAFfNcZjLuKuzcuTv+kfJmiMmxrUCgUCgUCgUGh4x4Vt9Sg7uUYdcmKUD2o2PiPNTyyvjjzAIstG6Su4K5rU/tnjHf8Anul5MZuD7LuJLjSL5tLvyRE7YiJOVjdj7JRj/opP2Ng4GWr6Vh8RbxFuLtud0/3Kfmw5ZL6rMFBEn94/fwqnxXWz6eyUJdXCLnO0HiUabYS3HIuBsiU9GkbkuRkZA5sR5KaCo+xfhppXfUrjLMzMIi3MsxJ7yUk+OcqD57vSuT6S6S1Kf0tE7531eXZHrxZ7NGfxSt+uIbJQKBQKBQKBQKDTcW8PxahavBJgE843IzscD2WH7j5gkVv6Nx1WDvxcp4cJjvhCunWjJyvYPxBIjTaXc8pISzRA+ADYlQfBjuHnubyr6lRXTXTFdPCd8NJcdSCgUCgUCgpr/CD4nZUi0+E5abEkoHM7Q2I0wPxmBP6A86Z5bxv+z/hhdOtFjIHfPh5m65cj3c/iqOQ+0+Jr5npjSM4vETMT8Mbqfv6s1MZQ6aqnKXpTIKBQKBQKBQKDgO1/hUXdoZ4x8/bgsMDm8fV0+z3h16ED3q6Po9pGbF7Y1z8Nf0ns58OSNcZw6rsk4pOo6ejOczRfNSk9SVA2ufrLgn1zXfsTtaCJP7x+/hVPiutn09koS6uEVEf4QWoyXF5aWEXM8nI8DJK2yMH1AB/tKjXXFFM1VcI3izNI09LaCOCP3Y0CD1wOp9Sck/Gvk2Lv1Yi9Vdq4zObfpjKMkutd6UCgUCgUGG7uo4kaSRlRFGWZiAAPUmslqzXdriiiM5l5MxG+WpTW7qUbrbT7mWM9Hcw24YeBVZnDkepUV0lrotiKqc664p+XFhm/HY9WHEkTzfJ5Y5ba4OSsM6hS4HUxOCUkH1Seh8q0MdoPE4SnXn4qe2Y7PNOm7FTdVTMiou0MfwZrNnqKcldh3nI/QASTp+NEwHxB613/AEZxU3cNNqeNE/SeH8tW9TlVmvxTkZrpGF+0CgUCgUHzrw+p1fiKa5b2oYnaQeI2xnZAOfQkhWx+a1U2ncX+nwdWU76vhj14/RKmM5W1rmqC2jDbS7uwjiiBAaWRvcQE8hnmST0AJ8K4XR+Brxl6LdPrPdDJM5PyDhS6nXdd3kyMefdWpWKNPQSbTI5HmSAfIV3uG0Jg7MRGpnPfO/8ADHNUtdrmm6hpqNcQzvd28Y3TW820yqg954ZlA3FRz2vnIB55rDjNAYW/TOzp1auyY4esEVS3WnXsc8SSxHckih1PmCMjl4H0r5/fsV2LlVuuMpicmVIrCFAoFAoFANe0zMTnAqrszb+DOILmx6RTg92MfijvYufpGZF9TX1XAYn9ThqLvfG/z7WGYyletbjxEn94/fwqnxXWz6eyUJdXCL56gIvOLZW6rFK+c+HyeLuxgejqD+2qnTl7Z4G5Pfu5yyWozqhctfMm4UCgUCgUCg0cluLrVIYJOcUEBu2Q42vI0ndw7h4hNsjfEr18O26LYanZ135456sfLdEzzza1+rfk7yutYFFdsHaDG8slkLYkwOGS437XjmUBleMbT7I6cz7Qz05GvKqYqjVnhIsDQtUaaxhuWUlngWVlUZJOzLBB6nOB8K+V4vDRbxlVmmd0VZRm3qZzpzVN2mcWpqFoqfJLmIpKsgkkTCgYZSCfDO4faBXX6F0ZVg701bWmqJjLKJa9yvWjgtbh/ivu9Ct7xopZSsMaskYBdiriEsB8QW+FdMwthwXxiNSMoFtcQd2FPzy7d27d7vnjbz+IoPGhcai6a6UWtxGbdWb21wJdpYYjPj7v7RQZ+DOLBqKyMLeeDuyoxMu0tuBOV9Bigj6RxstxfyWfyW4Qo0i9864jbu2IyreIOMj0oNHxh2mi2a5gWzui0auomCfN52cm3Z90HqfSgq3st4oTT45s208zSMuWiXcAEU4U+RyzH7RVDprRtWNmiNpFMRnxSpqydT2ja5eNb2F5aLLExkkwjIDIrtGVU7CCM7BLg+TZHgRo9H8PThsVeszMTMRG+O7t94e1TnDvOyTU9SubDffht/eMI2dAjPHtXDMuB4lhnAyB49T1iDsbh1VWL4CgEsT0wBzz6YoK07KEI0uHkQpaVkB5YQyuV5ft+2vnPSKaZx1WXdGfnky0cHX1R5JFAoFAoFAoKp7Q82+u6Zcqdu5o0Y9BhZsPkkY5pJg+ld70Xu62Fqo7qvdjr4r2rpUESf3j9/CqfFdbPp7JQl1cIvnrs858R35PndH/AMytc/0mmf0P+aGWz+5ctfPG2UCgUCgUCg0msrNBcQ3sEZlMatFPEuN7wOVZjFnrIjKrBeW4bhnmK6fo7pKjD1zZuzlFXCeyJ/Pew3qM98Oj03iiwuF3RXMR8wWCsp8nRsMrdeRAru4mJjOGq4DjsabqUjQWUME944Cy3YUOlunQs8o5NJtG1RkkY8MVq43G2sJb2lyfKO2fJKmmapyh1+nWaQRRxJySNFRfgoAH7q+W4i9Veu1XKuMzm3YjKMnMdrh/zPdf+F/7iKrTo9/1Cj/N/wDMoXf2S3fY3/Etp9WT++kr6S03aUCgUCg5ntL/AIpvf6O/7qCvewdv83y/0p/7qGuE6VZ/qqP/AB/mWSjg7zVdNjuYmikzg4IZSVZWU5V0Yc1ZWAIPpVDhMXcwt2LtvjH1+Scxmjw6vq1uNrQxXgHISrILeQ/zkbKUz5lWH1RXbYbpLha6f+bnTPOP76Mc0SgarFqepDurgJaWpPzsUchkmmUH3GlCqqIeWduSRkZ51ixvSazTTMYeM5753RH8yRR3t/bQJGioihUUBVUcgABgADyAriLtyq5XNdU5zO+WRkqAUCgUCgUCgqjto/7Xpn84/wDeQ12vRTq7vnH8sda9661BEn94/fwqnxXWz6eyUJdXCL540xfknFkyHpJLN18O+QyqB9pUVUaetbTAV/LKeUslqcqoXPXzNuFAoFAoFAoFBBvtFtJzumt4ZWHQyRxuf1sDW1axuItRlbrmI+UyjNMTxhKt4EjUJGqoo6KoCgfADkKw3LtdyrWrmZn5vYiI4MlY3rg+2u8EelsvjLLGg+wmQ59PY/dXRdGbU1Y3W8MTPPd/LDen4Xcdm1p3OlWSYx8wjEdObjefty1fQWq6SgUCgUGs4osjPZXMQ6yQSoPi0bAeB86Cl/8AB/vcx3UJ6hkkHruBVv1bV/XXHdK7XV3POP79WShbdccmUCg/GYAEk4A5knoAPM17TTNU5RxFbcU9rtrbv3dqguGB9p922Meitglj6jl6mupwHRm5cp1sROr8u317vJCa4h13BnEseo2qzopQ7ijoTna64JGfEYKnPkaptKYCcFe2UznHGPJKJzhvKrnpQKBQKCqOPibnX9NtlGdjRM32zbnyPREB+2u+6MWdTC1V+Kr2Y6+K966RBEn94/fwqnxXWz6eyUJdXCKge3iyez1O1v4x7wU5/wBZAwPtH1UoP0TULluLlE0VcJiY5vYnLetewvEniSWM5SRFdT6MMivkuIs1WblVurjEzDeic4zZ6wvSgUCgwNewiQRmRBIeYjLLvPwXOazxhb029pFE6vflueZxnkz1gelAoFAoKh7V5Gv9Ss9NiPPcN+Oe1pSOZH5sY3fBq7zoxhZosVXp/wAU7vKPz7NW9VnOS+4owqhQMAAADyA5CunYXugUCgUCg+cdJ/zRxJJC3sxSyNGDg42TEPDj4NsUn61VOm8L+owdURxj4o9PxmlTOUrur5nLKUHPcWcZWWnLmZ8yEZWFMF28jj6K+px05Z6Va6P0RiMZOdMZU988Py8mqIUTxhx9e6iSrN3cPhChO39Nurn48vICu7wGicPg6fgjOrvnj+GKaplI4L7ObzUMOfmYP5VhzYf6tPpfHkPXwqGkNMYfBxlM51d0fz3PYpmV+cOaFBY26wQA7FySWOWZj1Zj5n/hXz7H465jLu1uf7fJkiMobOtN6UCgUH4zAAknAAySegA6k17TTNU5RxFU9lqHU9eudQOe7hDd2frgxRAj+aDn4ivq+Bw36fD0Wu6N/n2/Vhmc5XvW08RJ/eP38Kp8V1s+nslCXVwi4/tV4ZOo6dJGgzKnzsPmXQH2R9ZSy/EjyoK47EuKgyGwmbDploM9WXmXT4qctjyJ/Frjek2jt8YqiN3Cr+J/jk2LNf8AhWvXHNgoFAFewPmTjvQ763u5nuEfDysyzYO18sSpV+mcY5dRX1TR+KsX7NOymN0Ru7Y9GjVExO9sOGO0/UbPCu3yiMfRlJLD6snvD7cgY5CtbGaDwmJ35atXfG76JU3aqVrcM9p2m3mFd/k8p+hKQFP1ZfdP24PpXJ43o7irHxUfHT8uPL7M9N2meLtAaoKqZpnKYZX7Xg13EOsxWVtJcS+6gzjxZvoqPUnA/b4Vt4HB1Yq9Tap7ePyjtlGqqKYzcB2GaNLd3VxqtzzYs6xE599/wjLnwVTsHP6RHhX1S1aptURbo4RGUNKZzXhWR4UCgUCgUFN/4QvC5kijv4gd0WI5sfyZbKP+i5I/THlQbDgbjiC5sO9uJUjeHCTliAM9Ffn+P+/IFfPdKaGu28Vq2aZmKt8ZfWPT2ZaaoycZxp2vM26LTxtXobhh7R8+7Qj2fi3P0FXOjujdFvK5id893ZH39kZr7lcaXpV5qExWFHmkY5Zs56/SkdjgfFjXR3r9nDW9auYpphDLNdHBPZVb2pWW7KzzDmFx80h+B98+pGPTlmuM0l0juXYm3h/hjv7Z+3uyRRlxWNXLzMzxTK8CgUCgUFc9s3FQtrU2sbfPTjDY+hF9In63NR6bvKun6OaOm7d/UVx8NPD5z+PdGuex2fZPwt/B2nojjE0vzs3mGYDCH6q4Hx3edd2xOzoIk/vH7+FU+K62fT2ShLq4RKD5/wC2Tg6WwuRqdllUaQPJtH4GXPv/AFHPny3Ej6QFRrt03KZorjOJ3SROTtOAON4dTiwdqXCD5yIePhvjz1Q8vPaTg+BPznS+iK8FXrU76J4T3fKf7vblu5rebrKpGQoFB4ljV1KsAykYKkAgjyIPUVO3cqt1a1M5T8nkxm4HiPsl0+4y0GbaT832oyfWM9P0SOvSujwfSbEWt16NaOUsVVmJ4Kp4k7PdSssl4jJGP9LFl1x5sMblHqQB611mE0thMV+yrf3Tun8+jBVbqpROGuM9QsCO4lOzxif24z+ifd+KkGsuL0dh8XGV2nOe/t5vKa5p4LW4a7YbSbC3aG3f8cZeM9OuBuXn6Hp1rlMZ0XuUznh6s47p3T9pZ6b0drmtXvbniTUUtbbK20ZLbjkYXIDzSDz54UeoHLJroND6LpwNrf8Avnj9o+Xuw3K9aX0Hoekw2dvHbwrtjjXao/aSfNiSST4kmrdBOoFAoFAoFBiurZJUaORQyOpVlPMMrDBBHkQTQfKnaXwJPpdwTtJtnY9zJ15cyI3Pg4H68ZHjgJ3Zz2djUR30syrCrbWRDmQkeB8EB8zkny8apNL6ZjBfBTTM1Tw7vylTTmvTR9It7SIRW8axoPAeJ82PVj6muCxWMvYmvXu1Zz9I8mWIyTq1QoFAoFAoOc414vt9NhLuQ0rD5qEH2nPmfJAep+wZPKrXRei7mNubt1McZ/va8mcocP2T8KT6pdnVb7LIH3RA9JJFOAQP5OPGB6gDwIP0izZos24t24yiGFfdZQoIk/vH7+FU+K62fT2ShLq4RKDDd20cqNHIodGBVlYZDAjBBB6ig+eePuzm70ib5bp5cwKS+5cl7fzDeLR4J9ryyG8zC5bouUTRXGcTxh7E5N/wb2t284Ed9iGXp3oz3T+p/EPx5eo6VxekejVdEzXht8d3bHl3+7YovZ/uWVDKrqGUhlIyGUggjzBHIiuWroqoq1aoyn5s73UAoFAr2JFadpen8PKGa5wlweYFvgSsTk5dPd5n6TgfGut0Lf0pVMRRvo76s8vSeLXuRQqfhHhK71OfurZDtHN5G9yMeBdsdfQcz5V2rXfUPBHCFtpduIoRljgyykDdI3mfJRzwvh8SSQ6KgUCgUCgUCgUGt4i0O3vrd7e4XdG4545FSOYZT4MDzH/Gg+ddf4b1Xhy576Bi0BIAmAyjjP4OdPA/dTnpr4nC2sTRqXYzj2+cETk73hPtUsboBJyLebphj82x/Nk8Pg2OuMmuI0h0cv2Zmqz8VP1j07fRliuJ4u+UgjI5jzrnaqZpnKUn7XgUCgx3E6RqXdlRVGWZiFUAdSSeQFTt267lWrRGc/LeK24x7W7eDMdkBNJ070/gl+Hi5Hpgc+p6V0+jujVdeVeJ3R3dvr3e6E19zT8D9nF7q0wvdUaQRE7tr5WScdQAOXdxfADl7uOo7S1aotURRbjKIY30BbW6RoqIoVFAVVUABQBgBQOQAHhWQZaBQRJ/eP38Kp8V1s+nslCXVwiUCgGgrDjfsasrwtJakW0xySAMxOfVB7h9V/UaCsJuGuJdGJMQl7sH3oD30R/OMeDgerqK1sRg7GIjK7RE+/Pi9iqY4JOn9s1/HymhhlxyJw0beucEj/ZFUt7oxhK99EzT9fdli9U2g7cfOx/3/wD0q056Jxn1v+n8vdv8ke67b5iD3VpGp8C8jP4eQVc/rrLb6K2Y/fcmfKIj7k357mrHEnEurezbrLsPIi3QxoPrTdR5c3xVthtC4PD76aM5753/AI+jHNyqe11HCfYZIzCXUpcc8mGI5ZuhPeSnkOeQdufRhVogujSNKt7SJYbeNY41HJVH7SepY+JOSfGgm0CgUCgUCgUCgUCgx3ECSKUdQysCGVgCGB6gg8iKCpeMew62nLSWMnydzk902WiJ/NPvIM/WHkBQV9Jw/wAT6Qfm1nEYJwYT30R8cmMZA+LKP21rYjBYfEdbRE+/Pi9iZh7tO2HVI8LIkMhGAxZGVj5+6wAJ+r9lVF3o1gq5mac48p++aWvKd/jtuvyaL+s9a/8Awrh/HV9Psa6C/atrVydkCRq56CGJnb7Axf8AdW3a6OYGic5iZ85+2TzXlmteAeI9VYNdF0QkHdcsVA+pCOYOPDaKt7GGs2IytUxHkjmtLgrsi0+wKyS/5TOMEM4GxSOeUj5jPqSTy5YrMLEoFAoFBEn94/fwqnxXWz6eyUJdXCJQKBQKBQa/UNDs7j8Pbwy/zkaP/wCoHyH6qDVHgDRvyG3/ALNaCVZcIaZCcxWdupH0hFHnrn3sZ60G6VQBgchQftAoFAoFAoFAoFAoFAoFAoFBHubCGXlJGj+HtKrfvFBD/wD5yw/Jbf8AsY//AI0GwhgRBhFCjyAA/dQZKBQKBQKBQRJ/eP38Kp8V1s+nslCXVwiUCgUCgUCgUCgUCgUCgUCgUCgUCgUCgUCgUCgUCgUCgUCgUCgUESf3j9/CqfFdbPp7JQ//2Q==">
            <a:hlinkClick r:id="rId2"/>
          </p:cNvPr>
          <p:cNvSpPr>
            <a:spLocks noChangeAspect="1" noChangeArrowheads="1"/>
          </p:cNvSpPr>
          <p:nvPr/>
        </p:nvSpPr>
        <p:spPr bwMode="auto">
          <a:xfrm>
            <a:off x="3078163" y="-830263"/>
            <a:ext cx="2619375" cy="1743076"/>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3" name="AutoShape 14" descr="نتيجة بحث الصور عن ‪eye contact‬‏"/>
          <p:cNvSpPr>
            <a:spLocks noChangeAspect="1" noChangeArrowheads="1"/>
          </p:cNvSpPr>
          <p:nvPr/>
        </p:nvSpPr>
        <p:spPr bwMode="auto">
          <a:xfrm>
            <a:off x="425450" y="320675"/>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14" name="Picture 1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419872" y="4628784"/>
            <a:ext cx="2952328" cy="1964640"/>
          </a:xfrm>
          <a:prstGeom prst="rect">
            <a:avLst/>
          </a:prstGeom>
        </p:spPr>
      </p:pic>
    </p:spTree>
    <p:extLst>
      <p:ext uri="{BB962C8B-B14F-4D97-AF65-F5344CB8AC3E}">
        <p14:creationId xmlns:p14="http://schemas.microsoft.com/office/powerpoint/2010/main" val="34667585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70000" lnSpcReduction="20000"/>
          </a:bodyPr>
          <a:lstStyle/>
          <a:p>
            <a:pPr marL="109728" indent="0">
              <a:buNone/>
            </a:pPr>
            <a:r>
              <a:rPr lang="ar-SA" sz="4000" b="1" dirty="0" smtClean="0"/>
              <a:t>العينان</a:t>
            </a:r>
            <a:r>
              <a:rPr lang="ar-SA" sz="4000" b="1" dirty="0"/>
              <a:t>:</a:t>
            </a:r>
            <a:r>
              <a:rPr lang="ar-SA" sz="4000" dirty="0"/>
              <a:t> </a:t>
            </a:r>
            <a:endParaRPr lang="ar-SA" sz="4000" dirty="0" smtClean="0"/>
          </a:p>
          <a:p>
            <a:pPr marL="109728" indent="0">
              <a:buNone/>
            </a:pPr>
            <a:r>
              <a:rPr lang="ar-SA" sz="3800" dirty="0"/>
              <a:t>مكونات </a:t>
            </a:r>
            <a:r>
              <a:rPr lang="ar-SA" sz="3800" dirty="0" smtClean="0"/>
              <a:t>لغة العين  :</a:t>
            </a:r>
          </a:p>
          <a:p>
            <a:pPr marL="109728" indent="0">
              <a:buNone/>
            </a:pPr>
            <a:r>
              <a:rPr lang="ar-SA" sz="3800" dirty="0" smtClean="0"/>
              <a:t>             -طول مدة النظرة</a:t>
            </a:r>
          </a:p>
          <a:p>
            <a:pPr marL="109728" indent="0">
              <a:buNone/>
            </a:pPr>
            <a:r>
              <a:rPr lang="ar-SA" sz="3800" dirty="0"/>
              <a:t> </a:t>
            </a:r>
            <a:r>
              <a:rPr lang="ar-SA" sz="3800" dirty="0" smtClean="0"/>
              <a:t>            -عمق النظرة</a:t>
            </a:r>
          </a:p>
          <a:p>
            <a:pPr marL="109728" indent="0">
              <a:buNone/>
            </a:pPr>
            <a:r>
              <a:rPr lang="ar-SA" sz="3800" dirty="0"/>
              <a:t> </a:t>
            </a:r>
            <a:r>
              <a:rPr lang="ar-SA" sz="3800" dirty="0" smtClean="0"/>
              <a:t>            -المساحة التي ننظر اليها</a:t>
            </a:r>
          </a:p>
          <a:p>
            <a:pPr marL="109728" indent="0">
              <a:buNone/>
            </a:pPr>
            <a:endParaRPr lang="ar-SA" sz="3800" dirty="0" smtClean="0"/>
          </a:p>
          <a:p>
            <a:pPr marL="109728" indent="0">
              <a:buNone/>
            </a:pPr>
            <a:r>
              <a:rPr lang="ar-SA" sz="3800" dirty="0" smtClean="0"/>
              <a:t>دلالات النظرات: </a:t>
            </a:r>
          </a:p>
          <a:p>
            <a:pPr marL="109728" indent="0">
              <a:buNone/>
            </a:pPr>
            <a:r>
              <a:rPr lang="ar-SA" sz="3800" dirty="0">
                <a:cs typeface="Times New Roman" pitchFamily="18" charset="0"/>
              </a:rPr>
              <a:t>	</a:t>
            </a:r>
            <a:r>
              <a:rPr lang="en-US" sz="3800" dirty="0" smtClean="0">
                <a:cs typeface="Times New Roman" pitchFamily="18" charset="0"/>
              </a:rPr>
              <a:t>    </a:t>
            </a:r>
            <a:r>
              <a:rPr lang="ar-SA" sz="3800" dirty="0" smtClean="0">
                <a:cs typeface="Times New Roman" pitchFamily="18" charset="0"/>
              </a:rPr>
              <a:t>-النظرة العميقة</a:t>
            </a:r>
          </a:p>
          <a:p>
            <a:pPr marL="109728" indent="0">
              <a:buNone/>
            </a:pPr>
            <a:r>
              <a:rPr lang="ar-SA" sz="3800" dirty="0">
                <a:cs typeface="Times New Roman" pitchFamily="18" charset="0"/>
              </a:rPr>
              <a:t> </a:t>
            </a:r>
            <a:r>
              <a:rPr lang="ar-SA" sz="3800" dirty="0" smtClean="0">
                <a:cs typeface="Times New Roman" pitchFamily="18" charset="0"/>
              </a:rPr>
              <a:t>              -النظرة الشاردة</a:t>
            </a:r>
          </a:p>
          <a:p>
            <a:pPr marL="109728" indent="0">
              <a:buNone/>
            </a:pPr>
            <a:r>
              <a:rPr lang="ar-SA" sz="3800" dirty="0">
                <a:cs typeface="Times New Roman" pitchFamily="18" charset="0"/>
              </a:rPr>
              <a:t> </a:t>
            </a:r>
            <a:r>
              <a:rPr lang="ar-SA" sz="3800" dirty="0" smtClean="0">
                <a:cs typeface="Times New Roman" pitchFamily="18" charset="0"/>
              </a:rPr>
              <a:t>              - النظرة السطحية</a:t>
            </a:r>
            <a:endParaRPr lang="en-US" sz="3800" dirty="0">
              <a:cs typeface="Times New Roman" pitchFamily="18" charset="0"/>
            </a:endParaRPr>
          </a:p>
          <a:p>
            <a:pPr marL="109728" indent="0">
              <a:buNone/>
            </a:pPr>
            <a:endParaRPr lang="en-US" dirty="0">
              <a:cs typeface="Times New Roman" pitchFamily="18" charset="0"/>
            </a:endParaRPr>
          </a:p>
          <a:p>
            <a:pPr>
              <a:buNone/>
            </a:pPr>
            <a:r>
              <a:rPr lang="en-US" dirty="0">
                <a:cs typeface="Times New Roman" pitchFamily="18" charset="0"/>
              </a:rPr>
              <a:t> </a:t>
            </a:r>
          </a:p>
          <a:p>
            <a:endParaRPr lang="ar-SA" b="1" dirty="0"/>
          </a:p>
          <a:p>
            <a:pPr marL="109728" indent="0">
              <a:buNone/>
            </a:pPr>
            <a:endParaRPr lang="en-US" dirty="0">
              <a:cs typeface="Times New Roman" pitchFamily="18" charset="0"/>
            </a:endParaRPr>
          </a:p>
          <a:p>
            <a:endParaRPr lang="ar-SA" dirty="0"/>
          </a:p>
        </p:txBody>
      </p:sp>
      <p:sp>
        <p:nvSpPr>
          <p:cNvPr id="4" name="Title 3"/>
          <p:cNvSpPr>
            <a:spLocks noGrp="1"/>
          </p:cNvSpPr>
          <p:nvPr>
            <p:ph type="title"/>
          </p:nvPr>
        </p:nvSpPr>
        <p:spPr/>
        <p:txBody>
          <a:bodyPr/>
          <a:lstStyle/>
          <a:p>
            <a:endParaRPr lang="en-US" dirty="0"/>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71600" y="1700809"/>
            <a:ext cx="3024336" cy="3744416"/>
          </a:xfrm>
          <a:prstGeom prst="rect">
            <a:avLst/>
          </a:prstGeom>
        </p:spPr>
      </p:pic>
    </p:spTree>
    <p:extLst>
      <p:ext uri="{BB962C8B-B14F-4D97-AF65-F5344CB8AC3E}">
        <p14:creationId xmlns:p14="http://schemas.microsoft.com/office/powerpoint/2010/main" val="138432147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ar-SA" dirty="0" smtClean="0"/>
              <a:t>رابعاً: اللبس و المظهر</a:t>
            </a:r>
            <a:endParaRPr lang="en-US" dirty="0"/>
          </a:p>
        </p:txBody>
      </p:sp>
      <p:sp>
        <p:nvSpPr>
          <p:cNvPr id="3" name="Title 2"/>
          <p:cNvSpPr>
            <a:spLocks noGrp="1"/>
          </p:cNvSpPr>
          <p:nvPr>
            <p:ph type="title"/>
          </p:nvPr>
        </p:nvSpPr>
        <p:spPr/>
        <p:txBody>
          <a:bodyPr/>
          <a:lstStyle/>
          <a:p>
            <a:pPr algn="ctr"/>
            <a:r>
              <a:rPr lang="ar-SA" dirty="0" smtClean="0"/>
              <a:t>أنواع الاتصال غير الكلامي</a:t>
            </a:r>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47664" y="1916832"/>
            <a:ext cx="6292180" cy="4480795"/>
          </a:xfrm>
          <a:prstGeom prst="rect">
            <a:avLst/>
          </a:prstGeom>
        </p:spPr>
      </p:pic>
    </p:spTree>
    <p:extLst>
      <p:ext uri="{BB962C8B-B14F-4D97-AF65-F5344CB8AC3E}">
        <p14:creationId xmlns:p14="http://schemas.microsoft.com/office/powerpoint/2010/main" val="59284539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ar-SA" dirty="0" smtClean="0"/>
              <a:t>رابعاً: اللبس و المظهر</a:t>
            </a:r>
          </a:p>
          <a:p>
            <a:r>
              <a:rPr lang="ar-SA" dirty="0" smtClean="0"/>
              <a:t>الملابس يمكن أن تقول </a:t>
            </a:r>
          </a:p>
          <a:p>
            <a:r>
              <a:rPr lang="ar-SA" dirty="0" smtClean="0"/>
              <a:t>الكثير عن الشخص</a:t>
            </a:r>
            <a:endParaRPr lang="en-US" dirty="0"/>
          </a:p>
        </p:txBody>
      </p:sp>
      <p:sp>
        <p:nvSpPr>
          <p:cNvPr id="3" name="Title 2"/>
          <p:cNvSpPr>
            <a:spLocks noGrp="1"/>
          </p:cNvSpPr>
          <p:nvPr>
            <p:ph type="title"/>
          </p:nvPr>
        </p:nvSpPr>
        <p:spPr/>
        <p:txBody>
          <a:bodyPr/>
          <a:lstStyle/>
          <a:p>
            <a:pPr algn="ctr"/>
            <a:r>
              <a:rPr lang="ar-SA" dirty="0" smtClean="0"/>
              <a:t>أنواع الاتصال غير الكلامي</a:t>
            </a:r>
            <a:endParaRPr lang="en-US" dirty="0"/>
          </a:p>
        </p:txBody>
      </p:sp>
      <p:pic>
        <p:nvPicPr>
          <p:cNvPr id="6" name="Picture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555776" y="1392739"/>
            <a:ext cx="2773643" cy="4980670"/>
          </a:xfrm>
          <a:prstGeom prst="rect">
            <a:avLst/>
          </a:prstGeom>
        </p:spPr>
      </p:pic>
    </p:spTree>
    <p:extLst>
      <p:ext uri="{BB962C8B-B14F-4D97-AF65-F5344CB8AC3E}">
        <p14:creationId xmlns:p14="http://schemas.microsoft.com/office/powerpoint/2010/main" val="126239078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914400" y="1124744"/>
            <a:ext cx="8229600" cy="4958011"/>
          </a:xfrm>
        </p:spPr>
        <p:txBody>
          <a:bodyPr/>
          <a:lstStyle/>
          <a:p>
            <a:pPr marL="109728" lvl="0" indent="0">
              <a:buClr>
                <a:srgbClr val="2DA2BF"/>
              </a:buClr>
              <a:buNone/>
            </a:pPr>
            <a:r>
              <a:rPr lang="ar-SA" dirty="0" smtClean="0">
                <a:solidFill>
                  <a:prstClr val="black"/>
                </a:solidFill>
              </a:rPr>
              <a:t>خامساً: لغة المسافة (هل هناك خطأ ص 109؟)</a:t>
            </a:r>
          </a:p>
          <a:p>
            <a:pPr marL="109728" lvl="0" indent="0">
              <a:buClr>
                <a:srgbClr val="2DA2BF"/>
              </a:buClr>
              <a:buNone/>
            </a:pPr>
            <a:r>
              <a:rPr lang="ar-SA" dirty="0" smtClean="0">
                <a:solidFill>
                  <a:prstClr val="black"/>
                </a:solidFill>
              </a:rPr>
              <a:t>المسافات </a:t>
            </a:r>
            <a:r>
              <a:rPr lang="ar-SA" dirty="0">
                <a:solidFill>
                  <a:prstClr val="black"/>
                </a:solidFill>
              </a:rPr>
              <a:t>وهناك عدة أبعاد للمسافات</a:t>
            </a:r>
          </a:p>
          <a:p>
            <a:pPr lvl="0">
              <a:buClr>
                <a:srgbClr val="2DA2BF"/>
              </a:buClr>
              <a:buNone/>
            </a:pPr>
            <a:r>
              <a:rPr lang="ar-SA" dirty="0">
                <a:solidFill>
                  <a:prstClr val="black"/>
                </a:solidFill>
              </a:rPr>
              <a:t>- المنطقة </a:t>
            </a:r>
            <a:r>
              <a:rPr lang="ar-SA" dirty="0" smtClean="0">
                <a:solidFill>
                  <a:prstClr val="black"/>
                </a:solidFill>
              </a:rPr>
              <a:t>الحميمية 0-35سم</a:t>
            </a:r>
            <a:endParaRPr lang="ar-SA" dirty="0">
              <a:solidFill>
                <a:prstClr val="black"/>
              </a:solidFill>
            </a:endParaRPr>
          </a:p>
          <a:p>
            <a:pPr lvl="0">
              <a:buClr>
                <a:srgbClr val="2DA2BF"/>
              </a:buClr>
              <a:buNone/>
            </a:pPr>
            <a:r>
              <a:rPr lang="ar-SA" dirty="0">
                <a:solidFill>
                  <a:prstClr val="black"/>
                </a:solidFill>
              </a:rPr>
              <a:t>- المنطقة </a:t>
            </a:r>
            <a:r>
              <a:rPr lang="ar-SA" dirty="0" smtClean="0">
                <a:solidFill>
                  <a:prstClr val="black"/>
                </a:solidFill>
              </a:rPr>
              <a:t>الشخصية36-1م</a:t>
            </a:r>
            <a:endParaRPr lang="ar-SA" dirty="0">
              <a:solidFill>
                <a:prstClr val="black"/>
              </a:solidFill>
            </a:endParaRPr>
          </a:p>
          <a:p>
            <a:pPr lvl="0">
              <a:buClr>
                <a:srgbClr val="2DA2BF"/>
              </a:buClr>
              <a:buNone/>
            </a:pPr>
            <a:r>
              <a:rPr lang="ar-SA" dirty="0">
                <a:solidFill>
                  <a:prstClr val="black"/>
                </a:solidFill>
              </a:rPr>
              <a:t>- المنطقة </a:t>
            </a:r>
            <a:r>
              <a:rPr lang="ar-SA" dirty="0" smtClean="0">
                <a:solidFill>
                  <a:prstClr val="black"/>
                </a:solidFill>
              </a:rPr>
              <a:t>الأجتماعية1-3 م</a:t>
            </a:r>
            <a:endParaRPr lang="ar-SA" dirty="0">
              <a:solidFill>
                <a:prstClr val="black"/>
              </a:solidFill>
            </a:endParaRPr>
          </a:p>
          <a:p>
            <a:pPr lvl="0">
              <a:buClr>
                <a:srgbClr val="2DA2BF"/>
              </a:buClr>
              <a:buNone/>
            </a:pPr>
            <a:r>
              <a:rPr lang="ar-SA" dirty="0">
                <a:solidFill>
                  <a:prstClr val="black"/>
                </a:solidFill>
              </a:rPr>
              <a:t>- المنطقة </a:t>
            </a:r>
            <a:r>
              <a:rPr lang="ar-SA" dirty="0" smtClean="0">
                <a:solidFill>
                  <a:prstClr val="black"/>
                </a:solidFill>
              </a:rPr>
              <a:t>العامة أكثر من 3م</a:t>
            </a:r>
            <a:endParaRPr lang="ar-SA" dirty="0">
              <a:solidFill>
                <a:prstClr val="black"/>
              </a:solidFill>
            </a:endParaRPr>
          </a:p>
          <a:p>
            <a:endParaRPr lang="ar-SA" dirty="0"/>
          </a:p>
        </p:txBody>
      </p:sp>
      <p:sp>
        <p:nvSpPr>
          <p:cNvPr id="3" name="Title 2"/>
          <p:cNvSpPr>
            <a:spLocks noGrp="1"/>
          </p:cNvSpPr>
          <p:nvPr>
            <p:ph type="title"/>
          </p:nvPr>
        </p:nvSpPr>
        <p:spPr>
          <a:xfrm>
            <a:off x="457200" y="-58018"/>
            <a:ext cx="8229600" cy="58018"/>
          </a:xfrm>
        </p:spPr>
        <p:txBody>
          <a:bodyPr>
            <a:normAutofit fontScale="90000"/>
          </a:bodyPr>
          <a:lstStyle/>
          <a:p>
            <a:pPr lvl="0" algn="r"/>
            <a:r>
              <a:rPr lang="ar-SA" dirty="0">
                <a:solidFill>
                  <a:srgbClr val="DEF5FA">
                    <a:lumMod val="50000"/>
                  </a:srgbClr>
                </a:solidFill>
              </a:rPr>
              <a:t/>
            </a:r>
            <a:br>
              <a:rPr lang="ar-SA" dirty="0">
                <a:solidFill>
                  <a:srgbClr val="DEF5FA">
                    <a:lumMod val="50000"/>
                  </a:srgbClr>
                </a:solidFill>
              </a:rPr>
            </a:br>
            <a:endParaRPr lang="ar-SA" dirty="0"/>
          </a:p>
        </p:txBody>
      </p:sp>
      <p:pic>
        <p:nvPicPr>
          <p:cNvPr id="3074" name="Picture 2" descr="C:\Users\S. Al-Shamrani\Desktop\my files\مهارات\المسافة الشخصية.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688" y="2267744"/>
            <a:ext cx="5776040" cy="2836473"/>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
        <p:nvSpPr>
          <p:cNvPr id="5" name="Title 2"/>
          <p:cNvSpPr txBox="1">
            <a:spLocks/>
          </p:cNvSpPr>
          <p:nvPr/>
        </p:nvSpPr>
        <p:spPr>
          <a:xfrm>
            <a:off x="464004" y="0"/>
            <a:ext cx="8229600" cy="1143000"/>
          </a:xfrm>
          <a:prstGeom prst="rect">
            <a:avLst/>
          </a:prstGeom>
        </p:spPr>
        <p:txBody>
          <a:bodyPr vert="horz" rtlCol="0" anchor="ctr">
            <a:normAutofit/>
            <a:scene3d>
              <a:camera prst="orthographicFront"/>
              <a:lightRig rig="soft" dir="t"/>
            </a:scene3d>
            <a:sp3d prstMaterial="softEdge">
              <a:bevelT w="25400" h="25400"/>
            </a:sp3d>
          </a:bodyPr>
          <a:lstStyle>
            <a:lvl1pPr algn="l" rtl="1"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a:lstStyle>
          <a:p>
            <a:pPr algn="ctr"/>
            <a:r>
              <a:rPr lang="ar-SA" dirty="0" smtClean="0"/>
              <a:t>أنواع الاتصال غير الكلامي</a:t>
            </a:r>
            <a:endParaRPr lang="en-US" dirty="0"/>
          </a:p>
        </p:txBody>
      </p:sp>
    </p:spTree>
    <p:extLst>
      <p:ext uri="{BB962C8B-B14F-4D97-AF65-F5344CB8AC3E}">
        <p14:creationId xmlns:p14="http://schemas.microsoft.com/office/powerpoint/2010/main" val="329813286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914400" y="1124744"/>
            <a:ext cx="8229600" cy="4958011"/>
          </a:xfrm>
        </p:spPr>
        <p:txBody>
          <a:bodyPr/>
          <a:lstStyle/>
          <a:p>
            <a:pPr marL="109728" lvl="0" indent="0">
              <a:buClr>
                <a:srgbClr val="2DA2BF"/>
              </a:buClr>
              <a:buNone/>
            </a:pPr>
            <a:r>
              <a:rPr lang="ar-SA" dirty="0" smtClean="0">
                <a:solidFill>
                  <a:prstClr val="black"/>
                </a:solidFill>
              </a:rPr>
              <a:t>لغة المسافة:</a:t>
            </a:r>
          </a:p>
          <a:p>
            <a:pPr marL="109728" lvl="0" indent="0">
              <a:buClr>
                <a:srgbClr val="2DA2BF"/>
              </a:buClr>
              <a:buNone/>
            </a:pPr>
            <a:r>
              <a:rPr lang="ar-SA" dirty="0" smtClean="0">
                <a:solidFill>
                  <a:prstClr val="black"/>
                </a:solidFill>
              </a:rPr>
              <a:t>المصعد !!!!</a:t>
            </a:r>
            <a:endParaRPr lang="ar-SA" dirty="0">
              <a:solidFill>
                <a:prstClr val="black"/>
              </a:solidFill>
            </a:endParaRPr>
          </a:p>
          <a:p>
            <a:endParaRPr lang="ar-SA" dirty="0"/>
          </a:p>
        </p:txBody>
      </p:sp>
      <p:sp>
        <p:nvSpPr>
          <p:cNvPr id="3" name="Title 2"/>
          <p:cNvSpPr>
            <a:spLocks noGrp="1"/>
          </p:cNvSpPr>
          <p:nvPr>
            <p:ph type="title"/>
          </p:nvPr>
        </p:nvSpPr>
        <p:spPr>
          <a:xfrm>
            <a:off x="457200" y="-58018"/>
            <a:ext cx="8229600" cy="58018"/>
          </a:xfrm>
        </p:spPr>
        <p:txBody>
          <a:bodyPr>
            <a:normAutofit fontScale="90000"/>
          </a:bodyPr>
          <a:lstStyle/>
          <a:p>
            <a:pPr lvl="0" algn="r"/>
            <a:r>
              <a:rPr lang="ar-SA" dirty="0">
                <a:solidFill>
                  <a:srgbClr val="DEF5FA">
                    <a:lumMod val="50000"/>
                  </a:srgbClr>
                </a:solidFill>
              </a:rPr>
              <a:t/>
            </a:r>
            <a:br>
              <a:rPr lang="ar-SA" dirty="0">
                <a:solidFill>
                  <a:srgbClr val="DEF5FA">
                    <a:lumMod val="50000"/>
                  </a:srgbClr>
                </a:solidFill>
              </a:rPr>
            </a:br>
            <a:endParaRPr lang="ar-SA" dirty="0"/>
          </a:p>
        </p:txBody>
      </p:sp>
      <p:sp>
        <p:nvSpPr>
          <p:cNvPr id="5" name="Title 2"/>
          <p:cNvSpPr txBox="1">
            <a:spLocks/>
          </p:cNvSpPr>
          <p:nvPr/>
        </p:nvSpPr>
        <p:spPr>
          <a:xfrm>
            <a:off x="464004" y="0"/>
            <a:ext cx="8229600" cy="1143000"/>
          </a:xfrm>
          <a:prstGeom prst="rect">
            <a:avLst/>
          </a:prstGeom>
        </p:spPr>
        <p:txBody>
          <a:bodyPr vert="horz" rtlCol="0" anchor="ctr">
            <a:normAutofit/>
            <a:scene3d>
              <a:camera prst="orthographicFront"/>
              <a:lightRig rig="soft" dir="t"/>
            </a:scene3d>
            <a:sp3d prstMaterial="softEdge">
              <a:bevelT w="25400" h="25400"/>
            </a:sp3d>
          </a:bodyPr>
          <a:lstStyle>
            <a:lvl1pPr algn="l" rtl="1"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a:lstStyle>
          <a:p>
            <a:pPr algn="ctr"/>
            <a:r>
              <a:rPr lang="ar-SA" dirty="0" smtClean="0"/>
              <a:t>أنواع الاتصال غير الكلامي</a:t>
            </a:r>
            <a:endParaRPr lang="en-US" dirty="0"/>
          </a:p>
        </p:txBody>
      </p:sp>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75656" y="2060848"/>
            <a:ext cx="2664296" cy="3623443"/>
          </a:xfrm>
          <a:prstGeom prst="rect">
            <a:avLst/>
          </a:prstGeom>
        </p:spPr>
      </p:pic>
    </p:spTree>
    <p:extLst>
      <p:ext uri="{BB962C8B-B14F-4D97-AF65-F5344CB8AC3E}">
        <p14:creationId xmlns:p14="http://schemas.microsoft.com/office/powerpoint/2010/main" val="231183649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محتوى 1"/>
          <p:cNvSpPr>
            <a:spLocks noGrp="1"/>
          </p:cNvSpPr>
          <p:nvPr>
            <p:ph idx="1"/>
          </p:nvPr>
        </p:nvSpPr>
        <p:spPr/>
        <p:txBody>
          <a:bodyPr/>
          <a:lstStyle/>
          <a:p>
            <a:pPr marL="109728" indent="0">
              <a:buNone/>
            </a:pPr>
            <a:r>
              <a:rPr lang="ar-SA" dirty="0" smtClean="0"/>
              <a:t>العملية التي يتم من خلالها تبادل الأفكار والمعاني بين الأفراد بدون استعمال الكلمات.</a:t>
            </a:r>
            <a:endParaRPr lang="ar-SA" dirty="0"/>
          </a:p>
        </p:txBody>
      </p:sp>
      <p:sp>
        <p:nvSpPr>
          <p:cNvPr id="3" name="عنوان 2"/>
          <p:cNvSpPr>
            <a:spLocks noGrp="1"/>
          </p:cNvSpPr>
          <p:nvPr>
            <p:ph type="title"/>
          </p:nvPr>
        </p:nvSpPr>
        <p:spPr/>
        <p:txBody>
          <a:bodyPr/>
          <a:lstStyle/>
          <a:p>
            <a:pPr algn="r"/>
            <a:r>
              <a:rPr lang="ar-SA" dirty="0" smtClean="0"/>
              <a:t>تعريف الاتصال غير الكلامي</a:t>
            </a:r>
            <a:endParaRPr lang="ar-SA"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محتوى 1"/>
          <p:cNvSpPr>
            <a:spLocks noGrp="1"/>
          </p:cNvSpPr>
          <p:nvPr>
            <p:ph idx="1"/>
          </p:nvPr>
        </p:nvSpPr>
        <p:spPr>
          <a:xfrm>
            <a:off x="457200" y="1124744"/>
            <a:ext cx="8229600" cy="4882547"/>
          </a:xfrm>
        </p:spPr>
        <p:txBody>
          <a:bodyPr/>
          <a:lstStyle/>
          <a:p>
            <a:pPr marL="109728" indent="0">
              <a:buNone/>
            </a:pPr>
            <a:r>
              <a:rPr lang="ar-SA" sz="3600" b="1" dirty="0" smtClean="0"/>
              <a:t>اللمس</a:t>
            </a:r>
            <a:r>
              <a:rPr lang="ar-SA" dirty="0" smtClean="0"/>
              <a:t>: نستطيع ان ننقل كثيراً من الرسائل المهمة عنا للآخرين عن طريق حاسة اللمس بدءاً من المصافحة ونهاية بالاحتضان  .</a:t>
            </a:r>
          </a:p>
          <a:p>
            <a:pPr marL="109728" indent="0">
              <a:buNone/>
            </a:pPr>
            <a:r>
              <a:rPr lang="ar-SA" dirty="0" smtClean="0"/>
              <a:t>يمكننا تحديد ثلاثة أنواع من اللمسات لكل منها دلالة خاصة في الموقف الإتصالي</a:t>
            </a:r>
          </a:p>
          <a:p>
            <a:r>
              <a:rPr lang="ar-SA" dirty="0" smtClean="0"/>
              <a:t>لمسة الاجتماعية  مثل المصافحة</a:t>
            </a:r>
          </a:p>
        </p:txBody>
      </p:sp>
      <p:sp>
        <p:nvSpPr>
          <p:cNvPr id="3" name="عنوان 2"/>
          <p:cNvSpPr>
            <a:spLocks noGrp="1"/>
          </p:cNvSpPr>
          <p:nvPr>
            <p:ph type="title"/>
          </p:nvPr>
        </p:nvSpPr>
        <p:spPr/>
        <p:txBody>
          <a:bodyPr/>
          <a:lstStyle/>
          <a:p>
            <a:pPr algn="r"/>
            <a:r>
              <a:rPr lang="ar-SA" dirty="0" smtClean="0"/>
              <a:t>تابع </a:t>
            </a:r>
            <a:r>
              <a:rPr lang="ar-SA" dirty="0"/>
              <a:t>أنواع الاتصال غير الكلامي</a:t>
            </a:r>
          </a:p>
        </p:txBody>
      </p:sp>
      <p:pic>
        <p:nvPicPr>
          <p:cNvPr id="3080" name="Picture 8" descr="C:\Users\DEll\Desktop\المصافحة.bmp"/>
          <p:cNvPicPr>
            <a:picLocks noChangeAspect="1" noChangeArrowheads="1"/>
          </p:cNvPicPr>
          <p:nvPr/>
        </p:nvPicPr>
        <p:blipFill>
          <a:blip r:embed="rId2" cstate="print"/>
          <a:srcRect/>
          <a:stretch>
            <a:fillRect/>
          </a:stretch>
        </p:blipFill>
        <p:spPr bwMode="auto">
          <a:xfrm>
            <a:off x="6732240" y="4077072"/>
            <a:ext cx="1809750" cy="1028700"/>
          </a:xfrm>
          <a:prstGeom prst="rect">
            <a:avLst/>
          </a:prstGeom>
          <a:noFill/>
        </p:spPr>
      </p:pic>
      <p:pic>
        <p:nvPicPr>
          <p:cNvPr id="3081" name="Picture 9" descr="C:\Users\DEll\Desktop\المصافحة 2.bmp"/>
          <p:cNvPicPr>
            <a:picLocks noChangeAspect="1" noChangeArrowheads="1"/>
          </p:cNvPicPr>
          <p:nvPr/>
        </p:nvPicPr>
        <p:blipFill>
          <a:blip r:embed="rId3" cstate="print"/>
          <a:srcRect/>
          <a:stretch>
            <a:fillRect/>
          </a:stretch>
        </p:blipFill>
        <p:spPr bwMode="auto">
          <a:xfrm>
            <a:off x="4139952" y="4077072"/>
            <a:ext cx="1809750" cy="1304925"/>
          </a:xfrm>
          <a:prstGeom prst="rect">
            <a:avLst/>
          </a:prstGeom>
          <a:noFill/>
        </p:spPr>
      </p:pic>
      <p:pic>
        <p:nvPicPr>
          <p:cNvPr id="3082" name="Picture 10" descr="C:\Users\DEll\Desktop\المصافحة 3.jpg"/>
          <p:cNvPicPr>
            <a:picLocks noChangeAspect="1" noChangeArrowheads="1"/>
          </p:cNvPicPr>
          <p:nvPr/>
        </p:nvPicPr>
        <p:blipFill>
          <a:blip r:embed="rId4" cstate="print"/>
          <a:srcRect/>
          <a:stretch>
            <a:fillRect/>
          </a:stretch>
        </p:blipFill>
        <p:spPr bwMode="auto">
          <a:xfrm>
            <a:off x="1835696" y="4365104"/>
            <a:ext cx="1638300" cy="981075"/>
          </a:xfrm>
          <a:prstGeom prst="rect">
            <a:avLst/>
          </a:prstGeom>
          <a:noFill/>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محتوى 1"/>
          <p:cNvSpPr>
            <a:spLocks noGrp="1"/>
          </p:cNvSpPr>
          <p:nvPr>
            <p:ph idx="1"/>
          </p:nvPr>
        </p:nvSpPr>
        <p:spPr>
          <a:xfrm>
            <a:off x="457200" y="692696"/>
            <a:ext cx="7931224" cy="5314595"/>
          </a:xfrm>
        </p:spPr>
        <p:txBody>
          <a:bodyPr/>
          <a:lstStyle/>
          <a:p>
            <a:pPr>
              <a:buNone/>
            </a:pPr>
            <a:endParaRPr lang="ar-SA" dirty="0"/>
          </a:p>
          <a:p>
            <a:pPr>
              <a:buNone/>
            </a:pPr>
            <a:endParaRPr lang="ar-SA" dirty="0" smtClean="0"/>
          </a:p>
          <a:p>
            <a:pPr>
              <a:buNone/>
            </a:pPr>
            <a:endParaRPr lang="en-US" dirty="0"/>
          </a:p>
          <a:p>
            <a:pPr>
              <a:buNone/>
            </a:pPr>
            <a:r>
              <a:rPr lang="ar-SA" dirty="0" smtClean="0"/>
              <a:t>اللمسة الأخوية أولمسة الصداقة مثل </a:t>
            </a:r>
          </a:p>
          <a:p>
            <a:pPr>
              <a:buNone/>
            </a:pPr>
            <a:r>
              <a:rPr lang="ar-SA" dirty="0" smtClean="0"/>
              <a:t>الربت على الكتفين او الذراعين</a:t>
            </a:r>
          </a:p>
          <a:p>
            <a:pPr>
              <a:buNone/>
            </a:pPr>
            <a:r>
              <a:rPr lang="ar-SA" dirty="0" smtClean="0"/>
              <a:t>اللمسة التخصصية التي يقوم بها الطبيب</a:t>
            </a:r>
            <a:endParaRPr lang="en-US" dirty="0" smtClean="0"/>
          </a:p>
          <a:p>
            <a:pPr>
              <a:buNone/>
            </a:pPr>
            <a:r>
              <a:rPr lang="ar-SA" dirty="0" smtClean="0"/>
              <a:t>اللمسة المحبة مثل الحظن أو لمس الرأس</a:t>
            </a:r>
          </a:p>
          <a:p>
            <a:pPr>
              <a:buNone/>
            </a:pPr>
            <a:endParaRPr lang="ar-SA" dirty="0" smtClean="0"/>
          </a:p>
        </p:txBody>
      </p:sp>
      <p:pic>
        <p:nvPicPr>
          <p:cNvPr id="1026" name="Picture 2" descr="C:\Users\S. Al-Shamrani\Desktop\my files\مهارات\مدلولات اللمسة للطفل الصغير تختلف عن الكبير.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187624" y="1340768"/>
            <a:ext cx="2736304" cy="4104456"/>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11560" y="332656"/>
            <a:ext cx="8229600" cy="4958011"/>
          </a:xfrm>
        </p:spPr>
        <p:txBody>
          <a:bodyPr/>
          <a:lstStyle/>
          <a:p>
            <a:pPr marL="109728" indent="0">
              <a:buClr>
                <a:srgbClr val="2DA2BF"/>
              </a:buClr>
              <a:buNone/>
            </a:pPr>
            <a:r>
              <a:rPr lang="ar-SA" dirty="0" smtClean="0"/>
              <a:t>سابعاً</a:t>
            </a:r>
            <a:r>
              <a:rPr lang="ar-SA" dirty="0"/>
              <a:t>: لغة الرائحة</a:t>
            </a:r>
            <a:endParaRPr lang="en-US" dirty="0"/>
          </a:p>
          <a:p>
            <a:pPr marL="109728" lvl="0" indent="0">
              <a:buClr>
                <a:srgbClr val="2DA2BF"/>
              </a:buClr>
              <a:buNone/>
            </a:pPr>
            <a:endParaRPr lang="ar-SA" dirty="0" smtClean="0">
              <a:solidFill>
                <a:prstClr val="black"/>
              </a:solidFill>
            </a:endParaRPr>
          </a:p>
          <a:p>
            <a:endParaRPr lang="ar-SA" dirty="0"/>
          </a:p>
        </p:txBody>
      </p:sp>
      <p:sp>
        <p:nvSpPr>
          <p:cNvPr id="3" name="Title 2"/>
          <p:cNvSpPr>
            <a:spLocks noGrp="1"/>
          </p:cNvSpPr>
          <p:nvPr>
            <p:ph type="title"/>
          </p:nvPr>
        </p:nvSpPr>
        <p:spPr>
          <a:xfrm>
            <a:off x="457200" y="274638"/>
            <a:ext cx="8229600" cy="58018"/>
          </a:xfrm>
        </p:spPr>
        <p:txBody>
          <a:bodyPr>
            <a:normAutofit fontScale="90000"/>
          </a:bodyPr>
          <a:lstStyle/>
          <a:p>
            <a:pPr lvl="0" algn="r"/>
            <a:r>
              <a:rPr lang="ar-SA" dirty="0">
                <a:solidFill>
                  <a:srgbClr val="DEF5FA">
                    <a:lumMod val="50000"/>
                  </a:srgbClr>
                </a:solidFill>
              </a:rPr>
              <a:t/>
            </a:r>
            <a:br>
              <a:rPr lang="ar-SA" dirty="0">
                <a:solidFill>
                  <a:srgbClr val="DEF5FA">
                    <a:lumMod val="50000"/>
                  </a:srgbClr>
                </a:solidFill>
              </a:rPr>
            </a:br>
            <a:endParaRPr lang="ar-SA"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362324" y="1988840"/>
            <a:ext cx="3047869" cy="2387897"/>
          </a:xfrm>
          <a:prstGeom prst="rect">
            <a:avLst/>
          </a:prstGeom>
        </p:spPr>
      </p:pic>
      <p:pic>
        <p:nvPicPr>
          <p:cNvPr id="11" name="Picture 10"/>
          <p:cNvPicPr>
            <a:picLocks noChangeAspect="1"/>
          </p:cNvPicPr>
          <p:nvPr/>
        </p:nvPicPr>
        <p:blipFill>
          <a:blip r:embed="rId3"/>
          <a:stretch>
            <a:fillRect/>
          </a:stretch>
        </p:blipFill>
        <p:spPr>
          <a:xfrm>
            <a:off x="370065" y="1044150"/>
            <a:ext cx="2992260" cy="1991213"/>
          </a:xfrm>
          <a:prstGeom prst="rect">
            <a:avLst/>
          </a:prstGeom>
        </p:spPr>
      </p:pic>
      <p:pic>
        <p:nvPicPr>
          <p:cNvPr id="12" name="Picture 11"/>
          <p:cNvPicPr>
            <a:picLocks noChangeAspect="1"/>
          </p:cNvPicPr>
          <p:nvPr/>
        </p:nvPicPr>
        <p:blipFill>
          <a:blip r:embed="rId4"/>
          <a:stretch>
            <a:fillRect/>
          </a:stretch>
        </p:blipFill>
        <p:spPr>
          <a:xfrm>
            <a:off x="6520641" y="1234041"/>
            <a:ext cx="2524125" cy="1809750"/>
          </a:xfrm>
          <a:prstGeom prst="rect">
            <a:avLst/>
          </a:prstGeom>
        </p:spPr>
      </p:pic>
      <p:pic>
        <p:nvPicPr>
          <p:cNvPr id="13" name="Picture 12"/>
          <p:cNvPicPr>
            <a:picLocks noChangeAspect="1"/>
          </p:cNvPicPr>
          <p:nvPr/>
        </p:nvPicPr>
        <p:blipFill>
          <a:blip r:embed="rId5"/>
          <a:stretch>
            <a:fillRect/>
          </a:stretch>
        </p:blipFill>
        <p:spPr>
          <a:xfrm>
            <a:off x="931357" y="4268626"/>
            <a:ext cx="2552700" cy="1790700"/>
          </a:xfrm>
          <a:prstGeom prst="rect">
            <a:avLst/>
          </a:prstGeom>
        </p:spPr>
      </p:pic>
      <p:pic>
        <p:nvPicPr>
          <p:cNvPr id="14" name="Picture 13"/>
          <p:cNvPicPr>
            <a:picLocks noChangeAspect="1"/>
          </p:cNvPicPr>
          <p:nvPr/>
        </p:nvPicPr>
        <p:blipFill>
          <a:blip r:embed="rId6"/>
          <a:stretch>
            <a:fillRect/>
          </a:stretch>
        </p:blipFill>
        <p:spPr>
          <a:xfrm>
            <a:off x="4886258" y="4923730"/>
            <a:ext cx="2857500" cy="1600200"/>
          </a:xfrm>
          <a:prstGeom prst="rect">
            <a:avLst/>
          </a:prstGeom>
        </p:spPr>
      </p:pic>
    </p:spTree>
    <p:extLst>
      <p:ext uri="{BB962C8B-B14F-4D97-AF65-F5344CB8AC3E}">
        <p14:creationId xmlns:p14="http://schemas.microsoft.com/office/powerpoint/2010/main" val="507397871"/>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268760"/>
            <a:ext cx="8229600" cy="4525963"/>
          </a:xfrm>
        </p:spPr>
        <p:txBody>
          <a:bodyPr>
            <a:normAutofit/>
          </a:bodyPr>
          <a:lstStyle/>
          <a:p>
            <a:r>
              <a:rPr lang="ar-SA" sz="2400" dirty="0" smtClean="0"/>
              <a:t>ثامناً: لغة الصوت(شبة اللغة و الصمت)</a:t>
            </a:r>
            <a:endParaRPr lang="ar-SA" sz="2400" dirty="0"/>
          </a:p>
          <a:p>
            <a:pPr marL="109728" indent="0">
              <a:buNone/>
            </a:pPr>
            <a:r>
              <a:rPr lang="ar-SA" sz="2000" dirty="0" smtClean="0"/>
              <a:t>مثلي تلك الكلمات بإصدار أصوات غير كلامية</a:t>
            </a:r>
          </a:p>
          <a:p>
            <a:pPr marL="109728" indent="0">
              <a:buNone/>
            </a:pPr>
            <a:endParaRPr lang="en-US" sz="2400" dirty="0"/>
          </a:p>
        </p:txBody>
      </p:sp>
      <p:sp>
        <p:nvSpPr>
          <p:cNvPr id="3" name="Title 2"/>
          <p:cNvSpPr>
            <a:spLocks noGrp="1"/>
          </p:cNvSpPr>
          <p:nvPr>
            <p:ph type="title"/>
          </p:nvPr>
        </p:nvSpPr>
        <p:spPr/>
        <p:txBody>
          <a:bodyPr/>
          <a:lstStyle/>
          <a:p>
            <a:pPr algn="ctr"/>
            <a:r>
              <a:rPr lang="ar-SA" dirty="0" smtClean="0"/>
              <a:t>أنواع الاتصال غير الكلامي</a:t>
            </a:r>
            <a:endParaRPr lang="en-US" dirty="0"/>
          </a:p>
        </p:txBody>
      </p:sp>
      <p:graphicFrame>
        <p:nvGraphicFramePr>
          <p:cNvPr id="6" name="Diagram 5"/>
          <p:cNvGraphicFramePr/>
          <p:nvPr>
            <p:extLst>
              <p:ext uri="{D42A27DB-BD31-4B8C-83A1-F6EECF244321}">
                <p14:modId xmlns:p14="http://schemas.microsoft.com/office/powerpoint/2010/main" val="3416477223"/>
              </p:ext>
            </p:extLst>
          </p:nvPr>
        </p:nvGraphicFramePr>
        <p:xfrm>
          <a:off x="1763688" y="2564904"/>
          <a:ext cx="6096000"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126314595"/>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ar-SA" dirty="0" smtClean="0"/>
              <a:t>ثامناً: لغة الصوت(شبة اللغة و الصمت)</a:t>
            </a:r>
            <a:endParaRPr lang="en-US" dirty="0"/>
          </a:p>
        </p:txBody>
      </p:sp>
      <p:sp>
        <p:nvSpPr>
          <p:cNvPr id="3" name="Title 2"/>
          <p:cNvSpPr>
            <a:spLocks noGrp="1"/>
          </p:cNvSpPr>
          <p:nvPr>
            <p:ph type="title"/>
          </p:nvPr>
        </p:nvSpPr>
        <p:spPr/>
        <p:txBody>
          <a:bodyPr/>
          <a:lstStyle/>
          <a:p>
            <a:pPr algn="ctr"/>
            <a:r>
              <a:rPr lang="ar-SA" dirty="0" smtClean="0"/>
              <a:t>أنواع الاتصال غير الكلامي</a:t>
            </a:r>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19450" y="2586037"/>
            <a:ext cx="2705100" cy="1685925"/>
          </a:xfrm>
          <a:prstGeom prst="rect">
            <a:avLst/>
          </a:prstGeo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7200" y="4005064"/>
            <a:ext cx="2581275" cy="1771650"/>
          </a:xfrm>
          <a:prstGeom prst="rect">
            <a:avLst/>
          </a:prstGeom>
        </p:spPr>
      </p:pic>
      <p:pic>
        <p:nvPicPr>
          <p:cNvPr id="8" name="Picture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219825" y="3744309"/>
            <a:ext cx="2466975" cy="1847850"/>
          </a:xfrm>
          <a:prstGeom prst="rect">
            <a:avLst/>
          </a:prstGeom>
        </p:spPr>
      </p:pic>
      <p:pic>
        <p:nvPicPr>
          <p:cNvPr id="9" name="Picture 8"/>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563888" y="5013176"/>
            <a:ext cx="2078906" cy="1397584"/>
          </a:xfrm>
          <a:prstGeom prst="rect">
            <a:avLst/>
          </a:prstGeom>
        </p:spPr>
      </p:pic>
    </p:spTree>
    <p:extLst>
      <p:ext uri="{BB962C8B-B14F-4D97-AF65-F5344CB8AC3E}">
        <p14:creationId xmlns:p14="http://schemas.microsoft.com/office/powerpoint/2010/main" val="1256842395"/>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ar-SA" dirty="0" smtClean="0"/>
              <a:t>سبع حركات جسدية مهمة للقادة</a:t>
            </a:r>
            <a:endParaRPr lang="en-US" dirty="0"/>
          </a:p>
        </p:txBody>
      </p:sp>
      <p:sp>
        <p:nvSpPr>
          <p:cNvPr id="3" name="Content Placeholder 2"/>
          <p:cNvSpPr>
            <a:spLocks noGrp="1"/>
          </p:cNvSpPr>
          <p:nvPr>
            <p:ph idx="1"/>
          </p:nvPr>
        </p:nvSpPr>
        <p:spPr/>
        <p:txBody>
          <a:bodyPr/>
          <a:lstStyle/>
          <a:p>
            <a:pPr algn="l"/>
            <a:r>
              <a:rPr lang="en-US" dirty="0" smtClean="0"/>
              <a:t>1-posture</a:t>
            </a:r>
            <a:endParaRPr lang="en-US" dirty="0"/>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338512" y="2505075"/>
            <a:ext cx="2466975" cy="1847850"/>
          </a:xfrm>
          <a:prstGeom prst="rect">
            <a:avLst/>
          </a:prstGeom>
        </p:spPr>
      </p:pic>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59632" y="4467034"/>
            <a:ext cx="2514600" cy="1819275"/>
          </a:xfrm>
          <a:prstGeom prst="rect">
            <a:avLst/>
          </a:prstGeom>
        </p:spPr>
      </p:pic>
    </p:spTree>
    <p:extLst>
      <p:ext uri="{BB962C8B-B14F-4D97-AF65-F5344CB8AC3E}">
        <p14:creationId xmlns:p14="http://schemas.microsoft.com/office/powerpoint/2010/main" val="423145979"/>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ar-SA" dirty="0" smtClean="0"/>
              <a:t>سبع حركات جسدية مهمة للقادة</a:t>
            </a:r>
            <a:endParaRPr lang="en-US" dirty="0"/>
          </a:p>
        </p:txBody>
      </p:sp>
      <p:sp>
        <p:nvSpPr>
          <p:cNvPr id="3" name="Content Placeholder 2"/>
          <p:cNvSpPr>
            <a:spLocks noGrp="1"/>
          </p:cNvSpPr>
          <p:nvPr>
            <p:ph idx="1"/>
          </p:nvPr>
        </p:nvSpPr>
        <p:spPr/>
        <p:txBody>
          <a:bodyPr/>
          <a:lstStyle/>
          <a:p>
            <a:pPr algn="l"/>
            <a:r>
              <a:rPr lang="en-US" dirty="0" smtClean="0"/>
              <a:t>2-Spatial Awareness</a:t>
            </a:r>
          </a:p>
          <a:p>
            <a:endParaRPr lang="en-US" dirty="0"/>
          </a:p>
          <a:p>
            <a:endParaRPr lang="en-US" dirty="0" smtClean="0"/>
          </a:p>
          <a:p>
            <a:endParaRPr lang="en-US" dirty="0"/>
          </a:p>
          <a:p>
            <a:endParaRPr lang="en-US" dirty="0" smtClean="0"/>
          </a:p>
          <a:p>
            <a:endParaRPr lang="en-US" dirty="0"/>
          </a:p>
          <a:p>
            <a:r>
              <a:rPr lang="ar-SA" dirty="0" smtClean="0"/>
              <a:t>المسافات حسب الثقافات</a:t>
            </a:r>
          </a:p>
          <a:p>
            <a:r>
              <a:rPr lang="ar-SA" dirty="0" smtClean="0"/>
              <a:t>المسافات حسب العلاقات</a:t>
            </a:r>
          </a:p>
          <a:p>
            <a:r>
              <a:rPr lang="ar-SA" dirty="0" smtClean="0"/>
              <a:t>المسافات حسب نوعية الاجتماع</a:t>
            </a:r>
            <a:endParaRPr lang="en-US" dirty="0"/>
          </a:p>
        </p:txBody>
      </p:sp>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719387" y="2814637"/>
            <a:ext cx="3705225" cy="1228725"/>
          </a:xfrm>
          <a:prstGeom prst="rect">
            <a:avLst/>
          </a:prstGeom>
        </p:spPr>
      </p:pic>
    </p:spTree>
    <p:extLst>
      <p:ext uri="{BB962C8B-B14F-4D97-AF65-F5344CB8AC3E}">
        <p14:creationId xmlns:p14="http://schemas.microsoft.com/office/powerpoint/2010/main" val="1768674583"/>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ar-SA" dirty="0" smtClean="0"/>
              <a:t>سبع حركات جسدية مهمة للقادة</a:t>
            </a:r>
            <a:endParaRPr lang="en-US" dirty="0"/>
          </a:p>
        </p:txBody>
      </p:sp>
      <p:sp>
        <p:nvSpPr>
          <p:cNvPr id="3" name="Content Placeholder 2"/>
          <p:cNvSpPr>
            <a:spLocks noGrp="1"/>
          </p:cNvSpPr>
          <p:nvPr>
            <p:ph idx="1"/>
          </p:nvPr>
        </p:nvSpPr>
        <p:spPr/>
        <p:txBody>
          <a:bodyPr/>
          <a:lstStyle/>
          <a:p>
            <a:pPr algn="l"/>
            <a:r>
              <a:rPr lang="en-US" dirty="0" smtClean="0"/>
              <a:t>3-Eye contact</a:t>
            </a:r>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557587" y="2300287"/>
            <a:ext cx="2028825" cy="2257425"/>
          </a:xfrm>
          <a:prstGeom prst="rect">
            <a:avLst/>
          </a:prstGeom>
        </p:spPr>
      </p:pic>
    </p:spTree>
    <p:extLst>
      <p:ext uri="{BB962C8B-B14F-4D97-AF65-F5344CB8AC3E}">
        <p14:creationId xmlns:p14="http://schemas.microsoft.com/office/powerpoint/2010/main" val="2881676569"/>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ar-SA" dirty="0" smtClean="0"/>
              <a:t>سبع حركات جسدية مهمة للقادة</a:t>
            </a:r>
            <a:endParaRPr lang="en-US" dirty="0"/>
          </a:p>
        </p:txBody>
      </p:sp>
      <p:sp>
        <p:nvSpPr>
          <p:cNvPr id="3" name="Content Placeholder 2"/>
          <p:cNvSpPr>
            <a:spLocks noGrp="1"/>
          </p:cNvSpPr>
          <p:nvPr>
            <p:ph idx="1"/>
          </p:nvPr>
        </p:nvSpPr>
        <p:spPr/>
        <p:txBody>
          <a:bodyPr/>
          <a:lstStyle/>
          <a:p>
            <a:pPr algn="l"/>
            <a:r>
              <a:rPr lang="en-US" dirty="0" smtClean="0"/>
              <a:t>4-smiling</a:t>
            </a:r>
            <a:endParaRPr lang="en-US" dirty="0"/>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143250" y="2628900"/>
            <a:ext cx="2857500" cy="1600200"/>
          </a:xfrm>
          <a:prstGeom prst="rect">
            <a:avLst/>
          </a:prstGeom>
        </p:spPr>
      </p:pic>
    </p:spTree>
    <p:extLst>
      <p:ext uri="{BB962C8B-B14F-4D97-AF65-F5344CB8AC3E}">
        <p14:creationId xmlns:p14="http://schemas.microsoft.com/office/powerpoint/2010/main" val="899612690"/>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ar-SA" dirty="0" smtClean="0"/>
              <a:t>سبع حركات جسدية مهمة للقادة</a:t>
            </a:r>
            <a:endParaRPr lang="en-US" dirty="0"/>
          </a:p>
        </p:txBody>
      </p:sp>
      <p:sp>
        <p:nvSpPr>
          <p:cNvPr id="3" name="Content Placeholder 2"/>
          <p:cNvSpPr>
            <a:spLocks noGrp="1"/>
          </p:cNvSpPr>
          <p:nvPr>
            <p:ph idx="1"/>
          </p:nvPr>
        </p:nvSpPr>
        <p:spPr/>
        <p:txBody>
          <a:bodyPr/>
          <a:lstStyle/>
          <a:p>
            <a:pPr algn="l"/>
            <a:r>
              <a:rPr lang="en-US" dirty="0" smtClean="0"/>
              <a:t>5-Hand gesture</a:t>
            </a:r>
            <a:endParaRPr lang="ar-SA" dirty="0" smtClean="0"/>
          </a:p>
          <a:p>
            <a:pPr marL="109728" indent="0" algn="l">
              <a:buNone/>
            </a:pPr>
            <a:r>
              <a:rPr lang="en-US" dirty="0" smtClean="0"/>
              <a:t>wrong gestures</a:t>
            </a:r>
            <a:endParaRPr lang="en-US" dirty="0"/>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071812" y="2667000"/>
            <a:ext cx="3000375" cy="1524000"/>
          </a:xfrm>
          <a:prstGeom prst="rect">
            <a:avLst/>
          </a:prstGeom>
        </p:spPr>
      </p:pic>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071812" y="4797152"/>
            <a:ext cx="2486025" cy="1838325"/>
          </a:xfrm>
          <a:prstGeom prst="rect">
            <a:avLst/>
          </a:prstGeom>
        </p:spPr>
      </p:pic>
    </p:spTree>
    <p:extLst>
      <p:ext uri="{BB962C8B-B14F-4D97-AF65-F5344CB8AC3E}">
        <p14:creationId xmlns:p14="http://schemas.microsoft.com/office/powerpoint/2010/main" val="347962232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ar-SA" dirty="0" smtClean="0"/>
              <a:t>ثالثاً: الوجه و العينين</a:t>
            </a:r>
          </a:p>
          <a:p>
            <a:r>
              <a:rPr lang="ar-SA" dirty="0" smtClean="0"/>
              <a:t>الوجة والعينين هم الأجزاء الأكثر جذبًا في الجسد كله</a:t>
            </a:r>
          </a:p>
          <a:p>
            <a:endParaRPr lang="en-US" dirty="0"/>
          </a:p>
        </p:txBody>
      </p:sp>
      <p:sp>
        <p:nvSpPr>
          <p:cNvPr id="3" name="Title 2"/>
          <p:cNvSpPr>
            <a:spLocks noGrp="1"/>
          </p:cNvSpPr>
          <p:nvPr>
            <p:ph type="title"/>
          </p:nvPr>
        </p:nvSpPr>
        <p:spPr>
          <a:xfrm>
            <a:off x="457200" y="341784"/>
            <a:ext cx="8229600" cy="1143000"/>
          </a:xfrm>
        </p:spPr>
        <p:txBody>
          <a:bodyPr/>
          <a:lstStyle/>
          <a:p>
            <a:pPr algn="ctr"/>
            <a:r>
              <a:rPr lang="ar-SA" dirty="0" smtClean="0"/>
              <a:t>أنواع الاتصال غير الكلامي</a:t>
            </a:r>
            <a:endParaRPr lang="en-US" dirty="0"/>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047826" y="2633662"/>
            <a:ext cx="2438400" cy="1609725"/>
          </a:xfrm>
          <a:prstGeom prst="rect">
            <a:avLst/>
          </a:prstGeom>
        </p:spPr>
      </p:pic>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55576" y="1901205"/>
            <a:ext cx="1838325" cy="2495550"/>
          </a:xfrm>
          <a:prstGeom prst="rect">
            <a:avLst/>
          </a:prstGeom>
        </p:spPr>
      </p:pic>
      <p:pic>
        <p:nvPicPr>
          <p:cNvPr id="7" name="Picture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940152" y="2633662"/>
            <a:ext cx="2857500" cy="1600200"/>
          </a:xfrm>
          <a:prstGeom prst="rect">
            <a:avLst/>
          </a:prstGeom>
        </p:spPr>
      </p:pic>
    </p:spTree>
    <p:extLst>
      <p:ext uri="{BB962C8B-B14F-4D97-AF65-F5344CB8AC3E}">
        <p14:creationId xmlns:p14="http://schemas.microsoft.com/office/powerpoint/2010/main" val="19666246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ar-SA" dirty="0" smtClean="0"/>
              <a:t>سبع حركات جسدية مهمة للقادة</a:t>
            </a:r>
            <a:endParaRPr lang="en-US" dirty="0"/>
          </a:p>
        </p:txBody>
      </p:sp>
      <p:sp>
        <p:nvSpPr>
          <p:cNvPr id="3" name="Content Placeholder 2"/>
          <p:cNvSpPr>
            <a:spLocks noGrp="1"/>
          </p:cNvSpPr>
          <p:nvPr>
            <p:ph idx="1"/>
          </p:nvPr>
        </p:nvSpPr>
        <p:spPr/>
        <p:txBody>
          <a:bodyPr/>
          <a:lstStyle/>
          <a:p>
            <a:pPr algn="l"/>
            <a:r>
              <a:rPr lang="en-US" dirty="0" smtClean="0"/>
              <a:t>6-Movement</a:t>
            </a:r>
          </a:p>
          <a:p>
            <a:pPr marL="109728" indent="0" algn="l">
              <a:buNone/>
            </a:pPr>
            <a:r>
              <a:rPr lang="en-US" dirty="0" smtClean="0"/>
              <a:t>Stillness is great quality</a:t>
            </a:r>
            <a:endParaRPr lang="en-US" dirty="0"/>
          </a:p>
        </p:txBody>
      </p:sp>
      <p:pic>
        <p:nvPicPr>
          <p:cNvPr id="9" name="Picture 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429000" y="2571750"/>
            <a:ext cx="2286000" cy="1714500"/>
          </a:xfrm>
          <a:prstGeom prst="rect">
            <a:avLst/>
          </a:prstGeom>
        </p:spPr>
      </p:pic>
      <p:pic>
        <p:nvPicPr>
          <p:cNvPr id="10" name="Picture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47664" y="4653136"/>
            <a:ext cx="2552700" cy="1790700"/>
          </a:xfrm>
          <a:prstGeom prst="rect">
            <a:avLst/>
          </a:prstGeom>
        </p:spPr>
      </p:pic>
    </p:spTree>
    <p:extLst>
      <p:ext uri="{BB962C8B-B14F-4D97-AF65-F5344CB8AC3E}">
        <p14:creationId xmlns:p14="http://schemas.microsoft.com/office/powerpoint/2010/main" val="2970300329"/>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ar-SA" dirty="0" smtClean="0"/>
              <a:t>سبع حركات جسدية مهمة للقادة</a:t>
            </a:r>
            <a:endParaRPr lang="en-US" dirty="0"/>
          </a:p>
        </p:txBody>
      </p:sp>
      <p:sp>
        <p:nvSpPr>
          <p:cNvPr id="3" name="Content Placeholder 2"/>
          <p:cNvSpPr>
            <a:spLocks noGrp="1"/>
          </p:cNvSpPr>
          <p:nvPr>
            <p:ph idx="1"/>
          </p:nvPr>
        </p:nvSpPr>
        <p:spPr/>
        <p:txBody>
          <a:bodyPr/>
          <a:lstStyle/>
          <a:p>
            <a:pPr algn="l"/>
            <a:r>
              <a:rPr lang="en-US" dirty="0" smtClean="0"/>
              <a:t>7- Voice tone </a:t>
            </a:r>
            <a:endParaRPr lang="en-US" dirty="0"/>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190875" y="2600325"/>
            <a:ext cx="2762250" cy="1657350"/>
          </a:xfrm>
          <a:prstGeom prst="rect">
            <a:avLst/>
          </a:prstGeom>
        </p:spPr>
      </p:pic>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83568" y="4725144"/>
            <a:ext cx="2762250" cy="1657350"/>
          </a:xfrm>
          <a:prstGeom prst="rect">
            <a:avLst/>
          </a:prstGeom>
        </p:spPr>
      </p:pic>
    </p:spTree>
    <p:extLst>
      <p:ext uri="{BB962C8B-B14F-4D97-AF65-F5344CB8AC3E}">
        <p14:creationId xmlns:p14="http://schemas.microsoft.com/office/powerpoint/2010/main" val="50707783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ar-SA" dirty="0" smtClean="0"/>
              <a:t>المشاعر الأساسية التي تعكسها تعبيرات الوجة هي:</a:t>
            </a:r>
          </a:p>
          <a:p>
            <a:pPr marL="109728" indent="0">
              <a:buNone/>
            </a:pPr>
            <a:endParaRPr lang="ar-SA" dirty="0" smtClean="0"/>
          </a:p>
          <a:p>
            <a:r>
              <a:rPr lang="ar-SA" dirty="0" smtClean="0"/>
              <a:t>الدهشة، والخوف، الغضب، والتقزز، والفرح، والحزن، ومن الجيد أن تستطيع أن نقرأ تلك التعبيرات على وجوه الآخرين لزيادة التواصل معهم وفهمهم بشكل أكبر.</a:t>
            </a:r>
            <a:endParaRPr lang="en-US" dirty="0"/>
          </a:p>
        </p:txBody>
      </p:sp>
      <p:sp>
        <p:nvSpPr>
          <p:cNvPr id="3" name="Title 2"/>
          <p:cNvSpPr>
            <a:spLocks noGrp="1"/>
          </p:cNvSpPr>
          <p:nvPr>
            <p:ph type="title"/>
          </p:nvPr>
        </p:nvSpPr>
        <p:spPr/>
        <p:txBody>
          <a:bodyPr/>
          <a:lstStyle/>
          <a:p>
            <a:endParaRPr lang="en-US"/>
          </a:p>
        </p:txBody>
      </p:sp>
    </p:spTree>
    <p:extLst>
      <p:ext uri="{BB962C8B-B14F-4D97-AF65-F5344CB8AC3E}">
        <p14:creationId xmlns:p14="http://schemas.microsoft.com/office/powerpoint/2010/main" val="204586549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ar-SA" dirty="0" smtClean="0"/>
              <a:t>الوجه و العينين</a:t>
            </a:r>
            <a:endParaRPr lang="en-US" dirty="0"/>
          </a:p>
        </p:txBody>
      </p:sp>
      <p:sp>
        <p:nvSpPr>
          <p:cNvPr id="3" name="Title 2"/>
          <p:cNvSpPr>
            <a:spLocks noGrp="1"/>
          </p:cNvSpPr>
          <p:nvPr>
            <p:ph type="title"/>
          </p:nvPr>
        </p:nvSpPr>
        <p:spPr/>
        <p:txBody>
          <a:bodyPr/>
          <a:lstStyle/>
          <a:p>
            <a:pPr algn="ctr"/>
            <a:r>
              <a:rPr lang="ar-SA" dirty="0" smtClean="0"/>
              <a:t>أنواع الاتصال غير الكلامي</a:t>
            </a:r>
            <a:endParaRPr lang="en-US" dirty="0"/>
          </a:p>
        </p:txBody>
      </p:sp>
      <p:sp>
        <p:nvSpPr>
          <p:cNvPr id="7" name="AutoShape 2" descr="نتيجة بحث الصور عن ‪pain rating scale‬‏"/>
          <p:cNvSpPr>
            <a:spLocks noChangeAspect="1" noChangeArrowheads="1"/>
          </p:cNvSpPr>
          <p:nvPr/>
        </p:nvSpPr>
        <p:spPr bwMode="auto">
          <a:xfrm>
            <a:off x="-31750" y="-136525"/>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 name="AutoShape 4" descr="نتيجة بحث الصور عن ‪pain rating scale‬‏"/>
          <p:cNvSpPr>
            <a:spLocks noChangeAspect="1" noChangeArrowheads="1"/>
          </p:cNvSpPr>
          <p:nvPr/>
        </p:nvSpPr>
        <p:spPr bwMode="auto">
          <a:xfrm>
            <a:off x="120650" y="15875"/>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9" name="Picture 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31640" y="2276872"/>
            <a:ext cx="5518348" cy="2847609"/>
          </a:xfrm>
          <a:prstGeom prst="rect">
            <a:avLst/>
          </a:prstGeom>
        </p:spPr>
      </p:pic>
    </p:spTree>
    <p:extLst>
      <p:ext uri="{BB962C8B-B14F-4D97-AF65-F5344CB8AC3E}">
        <p14:creationId xmlns:p14="http://schemas.microsoft.com/office/powerpoint/2010/main" val="37491176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481329"/>
            <a:ext cx="8229600" cy="1011568"/>
          </a:xfrm>
        </p:spPr>
        <p:txBody>
          <a:bodyPr/>
          <a:lstStyle/>
          <a:p>
            <a:r>
              <a:rPr lang="ar-SA" dirty="0" smtClean="0"/>
              <a:t>ما رأيك في </a:t>
            </a:r>
            <a:r>
              <a:rPr lang="en-US" dirty="0" smtClean="0"/>
              <a:t>Mr. Bean</a:t>
            </a:r>
            <a:endParaRPr lang="ar-SA" sz="2400" b="1" dirty="0"/>
          </a:p>
        </p:txBody>
      </p:sp>
      <p:sp>
        <p:nvSpPr>
          <p:cNvPr id="3" name="Title 2"/>
          <p:cNvSpPr>
            <a:spLocks noGrp="1"/>
          </p:cNvSpPr>
          <p:nvPr>
            <p:ph type="title"/>
          </p:nvPr>
        </p:nvSpPr>
        <p:spPr/>
        <p:txBody>
          <a:bodyPr/>
          <a:lstStyle/>
          <a:p>
            <a:pPr algn="r"/>
            <a:r>
              <a:rPr lang="ar-SA" dirty="0" smtClean="0"/>
              <a:t>تعبيرات الوجة:</a:t>
            </a:r>
            <a:endParaRPr lang="ar-SA" dirty="0"/>
          </a:p>
        </p:txBody>
      </p:sp>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91680" y="2278354"/>
            <a:ext cx="1250800" cy="1375880"/>
          </a:xfrm>
          <a:prstGeom prst="rect">
            <a:avLst/>
          </a:prstGeom>
        </p:spPr>
      </p:pic>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32051" y="4620303"/>
            <a:ext cx="1478516" cy="1570924"/>
          </a:xfrm>
          <a:prstGeom prst="rect">
            <a:avLst/>
          </a:prstGeom>
        </p:spPr>
      </p:pic>
      <p:pic>
        <p:nvPicPr>
          <p:cNvPr id="9" name="Picture 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060148" y="4592690"/>
            <a:ext cx="1411469" cy="1570259"/>
          </a:xfrm>
          <a:prstGeom prst="rect">
            <a:avLst/>
          </a:prstGeom>
        </p:spPr>
      </p:pic>
      <p:sp>
        <p:nvSpPr>
          <p:cNvPr id="10" name="AutoShape 8" descr="نتيجة بحث الصور عن ‪mr bean‬‏"/>
          <p:cNvSpPr>
            <a:spLocks noChangeAspect="1" noChangeArrowheads="1"/>
          </p:cNvSpPr>
          <p:nvPr/>
        </p:nvSpPr>
        <p:spPr bwMode="auto">
          <a:xfrm>
            <a:off x="-31750" y="-136525"/>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11" name="Picture 10"/>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732534" y="3654234"/>
            <a:ext cx="2343150" cy="1952625"/>
          </a:xfrm>
          <a:prstGeom prst="rect">
            <a:avLst/>
          </a:prstGeom>
        </p:spPr>
      </p:pic>
      <p:pic>
        <p:nvPicPr>
          <p:cNvPr id="12" name="Picture 11"/>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660232" y="2254416"/>
            <a:ext cx="1371600" cy="1638300"/>
          </a:xfrm>
          <a:prstGeom prst="rect">
            <a:avLst/>
          </a:prstGeom>
        </p:spPr>
      </p:pic>
      <p:sp>
        <p:nvSpPr>
          <p:cNvPr id="13" name="AutoShape 10" descr="نتيجة بحث الصور عن ‪mr bean‬‏"/>
          <p:cNvSpPr>
            <a:spLocks noChangeAspect="1" noChangeArrowheads="1"/>
          </p:cNvSpPr>
          <p:nvPr/>
        </p:nvSpPr>
        <p:spPr bwMode="auto">
          <a:xfrm>
            <a:off x="120650" y="15875"/>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113580973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ar-SA" dirty="0" smtClean="0"/>
              <a:t>تستعمل للدلالة على المشاعر المصاحبة للرسالة.</a:t>
            </a:r>
          </a:p>
          <a:p>
            <a:pPr marL="109728" indent="0">
              <a:buNone/>
            </a:pPr>
            <a:endParaRPr lang="ar-SA" dirty="0" smtClean="0"/>
          </a:p>
          <a:p>
            <a:r>
              <a:rPr lang="ar-SA" dirty="0" smtClean="0"/>
              <a:t>قد يشترك في اظهار المشاعر اكثر من جزء من أجزاء الوجه.</a:t>
            </a:r>
          </a:p>
          <a:p>
            <a:pPr marL="109728" indent="0">
              <a:buNone/>
            </a:pPr>
            <a:endParaRPr lang="ar-SA" dirty="0" smtClean="0"/>
          </a:p>
          <a:p>
            <a:r>
              <a:rPr lang="ar-SA" dirty="0" smtClean="0"/>
              <a:t>من الوسائل المهمة في التعبير عن المشاعر.</a:t>
            </a:r>
          </a:p>
          <a:p>
            <a:pPr marL="109728" indent="0">
              <a:buNone/>
            </a:pPr>
            <a:endParaRPr lang="ar-SA" dirty="0" smtClean="0"/>
          </a:p>
          <a:p>
            <a:r>
              <a:rPr lang="ar-SA" dirty="0" smtClean="0"/>
              <a:t>المهارة في استخدام تعابير الوجه تعتمد على قدرة المرء...</a:t>
            </a:r>
          </a:p>
          <a:p>
            <a:r>
              <a:rPr lang="ar-SA" sz="2400" b="1" dirty="0" smtClean="0"/>
              <a:t>من المهم جداً اتقان استخدام هذه الأداة في حالة الانصات والتحدث والالقاء. </a:t>
            </a:r>
            <a:endParaRPr lang="ar-SA" sz="2400" b="1" dirty="0"/>
          </a:p>
        </p:txBody>
      </p:sp>
      <p:sp>
        <p:nvSpPr>
          <p:cNvPr id="3" name="Title 2"/>
          <p:cNvSpPr>
            <a:spLocks noGrp="1"/>
          </p:cNvSpPr>
          <p:nvPr>
            <p:ph type="title"/>
          </p:nvPr>
        </p:nvSpPr>
        <p:spPr/>
        <p:txBody>
          <a:bodyPr/>
          <a:lstStyle/>
          <a:p>
            <a:pPr algn="r"/>
            <a:r>
              <a:rPr lang="ar-SA" dirty="0" smtClean="0"/>
              <a:t>تعبيرات الوجة:</a:t>
            </a:r>
            <a:endParaRPr lang="ar-SA" dirty="0"/>
          </a:p>
        </p:txBody>
      </p:sp>
    </p:spTree>
    <p:extLst>
      <p:ext uri="{BB962C8B-B14F-4D97-AF65-F5344CB8AC3E}">
        <p14:creationId xmlns:p14="http://schemas.microsoft.com/office/powerpoint/2010/main" val="103390706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5651" y="2636912"/>
            <a:ext cx="8229600" cy="3874435"/>
          </a:xfrm>
        </p:spPr>
        <p:txBody>
          <a:bodyPr>
            <a:normAutofit lnSpcReduction="10000"/>
          </a:bodyPr>
          <a:lstStyle/>
          <a:p>
            <a:pPr marL="109728" indent="0">
              <a:buNone/>
            </a:pPr>
            <a:r>
              <a:rPr lang="ar-SA" sz="2400" b="1" dirty="0" smtClean="0"/>
              <a:t> </a:t>
            </a:r>
            <a:r>
              <a:rPr lang="ar-SA" sz="2400" dirty="0"/>
              <a:t>والدكتور بول </a:t>
            </a:r>
            <a:r>
              <a:rPr lang="ar-SA" sz="2400" dirty="0" err="1"/>
              <a:t>إيكمان</a:t>
            </a:r>
            <a:r>
              <a:rPr lang="ar-SA" sz="2400" dirty="0"/>
              <a:t> أستاذ في علم النفس تحول بظروف معينة إلى (قارئ وجوه) رائد في العالم تنهال عليه </a:t>
            </a:r>
            <a:r>
              <a:rPr lang="ar-SA" sz="2400" dirty="0" smtClean="0"/>
              <a:t>الطلبات , كما </a:t>
            </a:r>
            <a:r>
              <a:rPr lang="ar-SA" sz="2400" dirty="0"/>
              <a:t>لجأ كل من وكالة المباحث الفيدرالية ووكالة الاستخبارات المركزية والشرطة إلى </a:t>
            </a:r>
            <a:r>
              <a:rPr lang="ar-SA" sz="2400" dirty="0" err="1"/>
              <a:t>إيكمان</a:t>
            </a:r>
            <a:r>
              <a:rPr lang="ar-SA" sz="2400" dirty="0"/>
              <a:t> بهدف مساعدتها في تعلّم كيفية قراءة العلامات العاطفية الخفية التي يصدرها الوجه، والجسد ويعبر عنها الصوت لدى الإرهابيين، والمجرمين القتلة، وطالبي التأشيرات من المشبوهين.</a:t>
            </a:r>
            <a:br>
              <a:rPr lang="ar-SA" sz="2400" dirty="0"/>
            </a:br>
            <a:r>
              <a:rPr lang="ar-SA" sz="2400" dirty="0"/>
              <a:t>فقد تعلّم حوالي خمسمائة شخص من كل أنحاء العالم، بمن فيهم أطباء نفسانيون واخصائيون في الأعصاب، على أداة الدكتور </a:t>
            </a:r>
            <a:r>
              <a:rPr lang="ar-SA" sz="2400" dirty="0" err="1"/>
              <a:t>إيكمان</a:t>
            </a:r>
            <a:r>
              <a:rPr lang="ar-SA" sz="2400" dirty="0"/>
              <a:t> للبحث، وهي (نظام ترميز حركة الوجه) التي توجه لتحليل حركة أي من عضلات الوجه الـ(43) التي قد تتحرك بأي لحظة، بما فيها الحركات الطفيفة التي قد لا يكون الشخص واعياً بحدوثها. </a:t>
            </a:r>
            <a:br>
              <a:rPr lang="ar-SA" sz="2400" dirty="0"/>
            </a:br>
            <a:endParaRPr lang="ar-SA" sz="2400" b="1" dirty="0"/>
          </a:p>
        </p:txBody>
      </p:sp>
      <p:sp>
        <p:nvSpPr>
          <p:cNvPr id="3" name="Title 2"/>
          <p:cNvSpPr>
            <a:spLocks noGrp="1"/>
          </p:cNvSpPr>
          <p:nvPr>
            <p:ph type="title"/>
          </p:nvPr>
        </p:nvSpPr>
        <p:spPr/>
        <p:txBody>
          <a:bodyPr/>
          <a:lstStyle/>
          <a:p>
            <a:pPr algn="r"/>
            <a:r>
              <a:rPr lang="ar-SA" dirty="0" smtClean="0"/>
              <a:t>تعبيرات الوجة:</a:t>
            </a:r>
            <a:endParaRPr lang="ar-SA" dirty="0"/>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267744" y="274638"/>
            <a:ext cx="1728192" cy="2132856"/>
          </a:xfrm>
          <a:prstGeom prst="rect">
            <a:avLst/>
          </a:prstGeom>
        </p:spPr>
      </p:pic>
    </p:spTree>
    <p:extLst>
      <p:ext uri="{BB962C8B-B14F-4D97-AF65-F5344CB8AC3E}">
        <p14:creationId xmlns:p14="http://schemas.microsoft.com/office/powerpoint/2010/main" val="206966178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109728" indent="0">
              <a:buNone/>
            </a:pPr>
            <a:r>
              <a:rPr lang="ar-SA" sz="2400" dirty="0"/>
              <a:t>وفي الجواب عن السؤال ما هي العواطف الإنسانية الأساسية قال: </a:t>
            </a:r>
            <a:br>
              <a:rPr lang="ar-SA" sz="2400" dirty="0"/>
            </a:br>
            <a:r>
              <a:rPr lang="ar-SA" sz="2400" dirty="0"/>
              <a:t>هناك سبع عواطف لها تعابير واضحة ترتسم على الوجه.</a:t>
            </a:r>
            <a:br>
              <a:rPr lang="ar-SA" sz="2400" dirty="0"/>
            </a:br>
            <a:r>
              <a:rPr lang="ar-SA" sz="2400" dirty="0"/>
              <a:t>الغضب والحزن والخوف والدهشة والقرف والازدراء والسعادة</a:t>
            </a:r>
            <a:r>
              <a:rPr lang="ar-SA" sz="2400" dirty="0" smtClean="0"/>
              <a:t>.</a:t>
            </a:r>
          </a:p>
          <a:p>
            <a:pPr marL="109728" indent="0">
              <a:buNone/>
            </a:pPr>
            <a:r>
              <a:rPr lang="ar-SA" sz="2400" dirty="0"/>
              <a:t/>
            </a:r>
            <a:br>
              <a:rPr lang="ar-SA" sz="2400" dirty="0"/>
            </a:br>
            <a:endParaRPr lang="ar-SA" sz="2400" b="1" dirty="0"/>
          </a:p>
        </p:txBody>
      </p:sp>
      <p:sp>
        <p:nvSpPr>
          <p:cNvPr id="3" name="Title 2"/>
          <p:cNvSpPr>
            <a:spLocks noGrp="1"/>
          </p:cNvSpPr>
          <p:nvPr>
            <p:ph type="title"/>
          </p:nvPr>
        </p:nvSpPr>
        <p:spPr/>
        <p:txBody>
          <a:bodyPr/>
          <a:lstStyle/>
          <a:p>
            <a:pPr algn="r"/>
            <a:r>
              <a:rPr lang="ar-SA" dirty="0" smtClean="0"/>
              <a:t>تعبيرات الوجة:</a:t>
            </a:r>
            <a:endParaRPr lang="ar-SA"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283968" y="3140968"/>
            <a:ext cx="2952008" cy="2629520"/>
          </a:xfrm>
          <a:prstGeom prst="rect">
            <a:avLst/>
          </a:prstGeom>
        </p:spPr>
      </p:pic>
    </p:spTree>
    <p:extLst>
      <p:ext uri="{BB962C8B-B14F-4D97-AF65-F5344CB8AC3E}">
        <p14:creationId xmlns:p14="http://schemas.microsoft.com/office/powerpoint/2010/main" val="2663033350"/>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ملتقى">
  <a:themeElements>
    <a:clrScheme name="ملتقى">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ملتقى">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ملتقى">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95000" t="-106500" r="5000" b="2065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C75BBFE007ADE742B97D4D2CD9082521" ma:contentTypeVersion="0" ma:contentTypeDescription="Create a new document." ma:contentTypeScope="" ma:versionID="b703a111c503d098d347d3f19b611df2">
  <xsd:schema xmlns:xsd="http://www.w3.org/2001/XMLSchema" xmlns:xs="http://www.w3.org/2001/XMLSchema" xmlns:p="http://schemas.microsoft.com/office/2006/metadata/properties" targetNamespace="http://schemas.microsoft.com/office/2006/metadata/properties" ma:root="true" ma:fieldsID="c64490b4aec6201516c3a874156f37b2">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77D45DE9-B431-46EF-8BC4-A9D469E14684}">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customXml/itemProps2.xml><?xml version="1.0" encoding="utf-8"?>
<ds:datastoreItem xmlns:ds="http://schemas.openxmlformats.org/officeDocument/2006/customXml" ds:itemID="{8EE75DB9-2DAA-40BD-916B-0D948750AB30}">
  <ds:schemaRefs>
    <ds:schemaRef ds:uri="http://schemas.microsoft.com/sharepoint/v3/contenttype/forms"/>
  </ds:schemaRefs>
</ds:datastoreItem>
</file>

<file path=customXml/itemProps3.xml><?xml version="1.0" encoding="utf-8"?>
<ds:datastoreItem xmlns:ds="http://schemas.openxmlformats.org/officeDocument/2006/customXml" ds:itemID="{11D04522-22F5-4472-AB76-6F6A6CB39B7A}">
  <ds:schemaRefs>
    <ds:schemaRef ds:uri="http://schemas.microsoft.com/office/2006/documentManagement/types"/>
    <ds:schemaRef ds:uri="http://purl.org/dc/elements/1.1/"/>
    <ds:schemaRef ds:uri="http://purl.org/dc/dcmitype/"/>
    <ds:schemaRef ds:uri="http://schemas.microsoft.com/office/2006/metadata/properties"/>
    <ds:schemaRef ds:uri="http://www.w3.org/XML/1998/namespace"/>
    <ds:schemaRef ds:uri="http://schemas.microsoft.com/office/infopath/2007/PartnerControls"/>
    <ds:schemaRef ds:uri="http://schemas.openxmlformats.org/package/2006/metadata/core-properties"/>
    <ds:schemaRef ds:uri="http://purl.org/dc/terms/"/>
  </ds:schemaRefs>
</ds:datastoreItem>
</file>

<file path=docProps/app.xml><?xml version="1.0" encoding="utf-8"?>
<Properties xmlns="http://schemas.openxmlformats.org/officeDocument/2006/extended-properties" xmlns:vt="http://schemas.openxmlformats.org/officeDocument/2006/docPropsVTypes">
  <Template>Concourse</Template>
  <TotalTime>14130</TotalTime>
  <Words>619</Words>
  <Application>Microsoft Office PowerPoint</Application>
  <PresentationFormat>On-screen Show (4:3)</PresentationFormat>
  <Paragraphs>123</Paragraphs>
  <Slides>31</Slides>
  <Notes>0</Notes>
  <HiddenSlides>1</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31</vt:i4>
      </vt:variant>
    </vt:vector>
  </HeadingPairs>
  <TitlesOfParts>
    <vt:vector size="39" baseType="lpstr">
      <vt:lpstr>Arial</vt:lpstr>
      <vt:lpstr>Calibri</vt:lpstr>
      <vt:lpstr>Lucida Sans Unicode</vt:lpstr>
      <vt:lpstr>Times New Roman</vt:lpstr>
      <vt:lpstr>Verdana</vt:lpstr>
      <vt:lpstr>Wingdings 2</vt:lpstr>
      <vt:lpstr>Wingdings 3</vt:lpstr>
      <vt:lpstr>ملتقى</vt:lpstr>
      <vt:lpstr>تابع الوحدةالخامسة الأتصال غير الكلامي</vt:lpstr>
      <vt:lpstr>تعريف الاتصال غير الكلامي</vt:lpstr>
      <vt:lpstr>أنواع الاتصال غير الكلامي</vt:lpstr>
      <vt:lpstr>PowerPoint Presentation</vt:lpstr>
      <vt:lpstr>أنواع الاتصال غير الكلامي</vt:lpstr>
      <vt:lpstr>تعبيرات الوجة:</vt:lpstr>
      <vt:lpstr>تعبيرات الوجة:</vt:lpstr>
      <vt:lpstr>تعبيرات الوجة:</vt:lpstr>
      <vt:lpstr>تعبيرات الوجة:</vt:lpstr>
      <vt:lpstr>PowerPoint Presentation</vt:lpstr>
      <vt:lpstr>تعبيرات الوجة:</vt:lpstr>
      <vt:lpstr>PowerPoint Presentation</vt:lpstr>
      <vt:lpstr>PowerPoint Presentation</vt:lpstr>
      <vt:lpstr>PowerPoint Presentation</vt:lpstr>
      <vt:lpstr>PowerPoint Presentation</vt:lpstr>
      <vt:lpstr>أنواع الاتصال غير الكلامي</vt:lpstr>
      <vt:lpstr>أنواع الاتصال غير الكلامي</vt:lpstr>
      <vt:lpstr> </vt:lpstr>
      <vt:lpstr> </vt:lpstr>
      <vt:lpstr>تابع أنواع الاتصال غير الكلامي</vt:lpstr>
      <vt:lpstr>PowerPoint Presentation</vt:lpstr>
      <vt:lpstr> </vt:lpstr>
      <vt:lpstr>أنواع الاتصال غير الكلامي</vt:lpstr>
      <vt:lpstr>أنواع الاتصال غير الكلامي</vt:lpstr>
      <vt:lpstr>سبع حركات جسدية مهمة للقادة</vt:lpstr>
      <vt:lpstr>سبع حركات جسدية مهمة للقادة</vt:lpstr>
      <vt:lpstr>سبع حركات جسدية مهمة للقادة</vt:lpstr>
      <vt:lpstr>سبع حركات جسدية مهمة للقادة</vt:lpstr>
      <vt:lpstr>سبع حركات جسدية مهمة للقادة</vt:lpstr>
      <vt:lpstr>سبع حركات جسدية مهمة للقادة</vt:lpstr>
      <vt:lpstr>سبع حركات جسدية مهمة للقادة</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الأتصال غير اللفظي</dc:title>
  <dc:creator>DEll</dc:creator>
  <cp:lastModifiedBy>DELL</cp:lastModifiedBy>
  <cp:revision>139</cp:revision>
  <dcterms:created xsi:type="dcterms:W3CDTF">2011-11-13T16:14:35Z</dcterms:created>
  <dcterms:modified xsi:type="dcterms:W3CDTF">2016-03-21T07:37:37Z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0x010100C75BBFE007ADE742B97D4D2CD9082521</vt:lpwstr>
  </property>
</Properties>
</file>