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20" r:id="rId1"/>
  </p:sldMasterIdLst>
  <p:sldIdLst>
    <p:sldId id="256" r:id="rId2"/>
    <p:sldId id="257" r:id="rId3"/>
    <p:sldId id="258" r:id="rId4"/>
    <p:sldId id="261" r:id="rId5"/>
    <p:sldId id="260" r:id="rId6"/>
    <p:sldId id="262" r:id="rId7"/>
    <p:sldId id="259"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varScale="1">
        <p:scale>
          <a:sx n="69" d="100"/>
          <a:sy n="69" d="100"/>
        </p:scale>
        <p:origin x="90"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452B33-B3D7-45DF-ACEF-3C6C90CF971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197E8C3F-160A-409D-BE9C-5AA412BC1F3A}">
      <dgm:prSet phldrT="[Text]"/>
      <dgm:spPr/>
      <dgm:t>
        <a:bodyPr/>
        <a:lstStyle/>
        <a:p>
          <a:r>
            <a:rPr lang="en-US" dirty="0" smtClean="0"/>
            <a:t>Poetry</a:t>
          </a:r>
          <a:endParaRPr lang="en-US" dirty="0"/>
        </a:p>
      </dgm:t>
    </dgm:pt>
    <dgm:pt modelId="{8D9878FC-0CE5-49AE-8657-13CA300265C9}" type="parTrans" cxnId="{DCE83E21-2DD6-45C9-A0B2-94EC77A7FDDC}">
      <dgm:prSet/>
      <dgm:spPr/>
      <dgm:t>
        <a:bodyPr/>
        <a:lstStyle/>
        <a:p>
          <a:endParaRPr lang="en-US"/>
        </a:p>
      </dgm:t>
    </dgm:pt>
    <dgm:pt modelId="{AF5CC5DC-5B35-4FFA-901E-CE82381D10F0}" type="sibTrans" cxnId="{DCE83E21-2DD6-45C9-A0B2-94EC77A7FDDC}">
      <dgm:prSet/>
      <dgm:spPr/>
      <dgm:t>
        <a:bodyPr/>
        <a:lstStyle/>
        <a:p>
          <a:endParaRPr lang="en-US"/>
        </a:p>
      </dgm:t>
    </dgm:pt>
    <dgm:pt modelId="{4CE69CAC-3320-4F7E-A2F2-45D299BDD19A}">
      <dgm:prSet phldrT="[Text]"/>
      <dgm:spPr/>
      <dgm:t>
        <a:bodyPr/>
        <a:lstStyle/>
        <a:p>
          <a:r>
            <a:rPr lang="en-US" dirty="0" smtClean="0"/>
            <a:t>Narrative Poetry</a:t>
          </a:r>
          <a:endParaRPr lang="en-US" dirty="0"/>
        </a:p>
      </dgm:t>
    </dgm:pt>
    <dgm:pt modelId="{847EF4CB-BF60-4122-990E-6600E558B06B}" type="parTrans" cxnId="{20A6CAA1-A8AD-4CC6-B762-6F21DC9BFABD}">
      <dgm:prSet/>
      <dgm:spPr/>
      <dgm:t>
        <a:bodyPr/>
        <a:lstStyle/>
        <a:p>
          <a:endParaRPr lang="en-US"/>
        </a:p>
      </dgm:t>
    </dgm:pt>
    <dgm:pt modelId="{CEFCCA33-4A40-4E55-AC04-666097F3C163}" type="sibTrans" cxnId="{20A6CAA1-A8AD-4CC6-B762-6F21DC9BFABD}">
      <dgm:prSet/>
      <dgm:spPr/>
      <dgm:t>
        <a:bodyPr/>
        <a:lstStyle/>
        <a:p>
          <a:endParaRPr lang="en-US"/>
        </a:p>
      </dgm:t>
    </dgm:pt>
    <dgm:pt modelId="{6011BC86-BC1F-49C8-BFA8-6CB46AB0B8E0}">
      <dgm:prSet phldrT="[Text]"/>
      <dgm:spPr/>
      <dgm:t>
        <a:bodyPr/>
        <a:lstStyle/>
        <a:p>
          <a:r>
            <a:rPr lang="en-US" dirty="0" smtClean="0"/>
            <a:t>Epic</a:t>
          </a:r>
          <a:endParaRPr lang="en-US" dirty="0"/>
        </a:p>
      </dgm:t>
    </dgm:pt>
    <dgm:pt modelId="{F4BE7C94-9C7F-4AB2-8696-74F9FCF50F85}" type="parTrans" cxnId="{4ED3FA41-BADD-4642-B455-1B2B10FBEDEE}">
      <dgm:prSet/>
      <dgm:spPr/>
      <dgm:t>
        <a:bodyPr/>
        <a:lstStyle/>
        <a:p>
          <a:endParaRPr lang="en-US"/>
        </a:p>
      </dgm:t>
    </dgm:pt>
    <dgm:pt modelId="{622F6BD9-613A-4875-B0F9-2CAC625A5BFC}" type="sibTrans" cxnId="{4ED3FA41-BADD-4642-B455-1B2B10FBEDEE}">
      <dgm:prSet/>
      <dgm:spPr/>
      <dgm:t>
        <a:bodyPr/>
        <a:lstStyle/>
        <a:p>
          <a:endParaRPr lang="en-US"/>
        </a:p>
      </dgm:t>
    </dgm:pt>
    <dgm:pt modelId="{B065D431-33C5-444A-8EDF-294ADCBDB87C}">
      <dgm:prSet phldrT="[Text]"/>
      <dgm:spPr/>
      <dgm:t>
        <a:bodyPr/>
        <a:lstStyle/>
        <a:p>
          <a:r>
            <a:rPr lang="en-US" dirty="0" smtClean="0"/>
            <a:t>Ballad</a:t>
          </a:r>
          <a:endParaRPr lang="en-US" dirty="0"/>
        </a:p>
      </dgm:t>
    </dgm:pt>
    <dgm:pt modelId="{70B560DA-F4FB-4862-9FE7-29FF997A77E7}" type="parTrans" cxnId="{4E9EC760-E6A0-4BFB-A433-CC9975881A6A}">
      <dgm:prSet/>
      <dgm:spPr/>
      <dgm:t>
        <a:bodyPr/>
        <a:lstStyle/>
        <a:p>
          <a:endParaRPr lang="en-US"/>
        </a:p>
      </dgm:t>
    </dgm:pt>
    <dgm:pt modelId="{E77BB91D-7C55-49C2-BC24-0F8C2C99E1FA}" type="sibTrans" cxnId="{4E9EC760-E6A0-4BFB-A433-CC9975881A6A}">
      <dgm:prSet/>
      <dgm:spPr/>
      <dgm:t>
        <a:bodyPr/>
        <a:lstStyle/>
        <a:p>
          <a:endParaRPr lang="en-US"/>
        </a:p>
      </dgm:t>
    </dgm:pt>
    <dgm:pt modelId="{39E28751-D1DC-4B91-BF97-8E1D67569C90}">
      <dgm:prSet phldrT="[Text]"/>
      <dgm:spPr/>
      <dgm:t>
        <a:bodyPr/>
        <a:lstStyle/>
        <a:p>
          <a:r>
            <a:rPr lang="en-US" dirty="0" smtClean="0"/>
            <a:t>Lyric Poetry</a:t>
          </a:r>
          <a:endParaRPr lang="en-US" dirty="0"/>
        </a:p>
      </dgm:t>
    </dgm:pt>
    <dgm:pt modelId="{7ACEA036-5D42-4101-9FC7-39209D370B00}" type="parTrans" cxnId="{11D35643-6BA6-4BD6-B7A4-132F1EBD326D}">
      <dgm:prSet/>
      <dgm:spPr/>
      <dgm:t>
        <a:bodyPr/>
        <a:lstStyle/>
        <a:p>
          <a:endParaRPr lang="en-US"/>
        </a:p>
      </dgm:t>
    </dgm:pt>
    <dgm:pt modelId="{940A5DD8-8501-42D9-85D6-8F2D73BBA2FE}" type="sibTrans" cxnId="{11D35643-6BA6-4BD6-B7A4-132F1EBD326D}">
      <dgm:prSet/>
      <dgm:spPr/>
      <dgm:t>
        <a:bodyPr/>
        <a:lstStyle/>
        <a:p>
          <a:endParaRPr lang="en-US"/>
        </a:p>
      </dgm:t>
    </dgm:pt>
    <dgm:pt modelId="{1C81B0F2-5683-410C-9468-4790A62F01DC}">
      <dgm:prSet phldrT="[Text]"/>
      <dgm:spPr/>
      <dgm:t>
        <a:bodyPr/>
        <a:lstStyle/>
        <a:p>
          <a:r>
            <a:rPr lang="en-US" dirty="0" smtClean="0"/>
            <a:t>Elegy</a:t>
          </a:r>
          <a:endParaRPr lang="en-US" dirty="0"/>
        </a:p>
      </dgm:t>
    </dgm:pt>
    <dgm:pt modelId="{4125AD94-434C-4C74-9929-CE877BE89633}" type="parTrans" cxnId="{5868891A-2655-412A-8FB0-3B3E1E0D6C6C}">
      <dgm:prSet/>
      <dgm:spPr/>
      <dgm:t>
        <a:bodyPr/>
        <a:lstStyle/>
        <a:p>
          <a:endParaRPr lang="en-US"/>
        </a:p>
      </dgm:t>
    </dgm:pt>
    <dgm:pt modelId="{A4D66649-AD59-4A0D-A031-07A242B2D5E6}" type="sibTrans" cxnId="{5868891A-2655-412A-8FB0-3B3E1E0D6C6C}">
      <dgm:prSet/>
      <dgm:spPr/>
      <dgm:t>
        <a:bodyPr/>
        <a:lstStyle/>
        <a:p>
          <a:endParaRPr lang="en-US"/>
        </a:p>
      </dgm:t>
    </dgm:pt>
    <dgm:pt modelId="{55CED58A-D919-465A-8969-4FB44C766C23}">
      <dgm:prSet phldrT="[Text]"/>
      <dgm:spPr/>
      <dgm:t>
        <a:bodyPr/>
        <a:lstStyle/>
        <a:p>
          <a:r>
            <a:rPr lang="en-US" dirty="0" smtClean="0"/>
            <a:t>Ode</a:t>
          </a:r>
          <a:endParaRPr lang="en-US" dirty="0"/>
        </a:p>
      </dgm:t>
    </dgm:pt>
    <dgm:pt modelId="{BF9DCA50-6FC5-4610-874A-2EEBD4E60024}" type="parTrans" cxnId="{AF7E963C-607E-4C2B-8B6D-022F0CA01B9D}">
      <dgm:prSet/>
      <dgm:spPr/>
      <dgm:t>
        <a:bodyPr/>
        <a:lstStyle/>
        <a:p>
          <a:endParaRPr lang="en-US"/>
        </a:p>
      </dgm:t>
    </dgm:pt>
    <dgm:pt modelId="{3283D9B0-C077-48F5-A56F-6527F3D97D9F}" type="sibTrans" cxnId="{AF7E963C-607E-4C2B-8B6D-022F0CA01B9D}">
      <dgm:prSet/>
      <dgm:spPr/>
      <dgm:t>
        <a:bodyPr/>
        <a:lstStyle/>
        <a:p>
          <a:endParaRPr lang="en-US"/>
        </a:p>
      </dgm:t>
    </dgm:pt>
    <dgm:pt modelId="{77D68D02-F294-4E29-B432-29353EB02F55}">
      <dgm:prSet phldrT="[Text]"/>
      <dgm:spPr/>
      <dgm:t>
        <a:bodyPr/>
        <a:lstStyle/>
        <a:p>
          <a:r>
            <a:rPr lang="en-US" dirty="0" err="1" smtClean="0"/>
            <a:t>Aubade</a:t>
          </a:r>
          <a:endParaRPr lang="en-US" dirty="0"/>
        </a:p>
      </dgm:t>
    </dgm:pt>
    <dgm:pt modelId="{C2DFCB9D-18DB-4308-A8D4-F8258C584E73}" type="parTrans" cxnId="{6B5083BF-C13E-4A3F-B59D-D4223516FEDC}">
      <dgm:prSet/>
      <dgm:spPr/>
      <dgm:t>
        <a:bodyPr/>
        <a:lstStyle/>
        <a:p>
          <a:endParaRPr lang="en-US"/>
        </a:p>
      </dgm:t>
    </dgm:pt>
    <dgm:pt modelId="{27F2DD7C-BC3C-4F32-93B9-1A1D8F14BA6A}" type="sibTrans" cxnId="{6B5083BF-C13E-4A3F-B59D-D4223516FEDC}">
      <dgm:prSet/>
      <dgm:spPr/>
      <dgm:t>
        <a:bodyPr/>
        <a:lstStyle/>
        <a:p>
          <a:endParaRPr lang="en-US"/>
        </a:p>
      </dgm:t>
    </dgm:pt>
    <dgm:pt modelId="{0FCA7D25-0FE4-4FAA-B026-CA65D1D3F6B3}">
      <dgm:prSet phldrT="[Text]"/>
      <dgm:spPr/>
      <dgm:t>
        <a:bodyPr/>
        <a:lstStyle/>
        <a:p>
          <a:r>
            <a:rPr lang="en-US" dirty="0" smtClean="0"/>
            <a:t>Occasional Poem</a:t>
          </a:r>
          <a:endParaRPr lang="en-US" dirty="0"/>
        </a:p>
      </dgm:t>
    </dgm:pt>
    <dgm:pt modelId="{399A18AB-994C-40D4-BB72-A197782046E2}" type="parTrans" cxnId="{7BDB8ADF-F4A9-493B-83BF-6198B67998ED}">
      <dgm:prSet/>
      <dgm:spPr/>
      <dgm:t>
        <a:bodyPr/>
        <a:lstStyle/>
        <a:p>
          <a:endParaRPr lang="en-US"/>
        </a:p>
      </dgm:t>
    </dgm:pt>
    <dgm:pt modelId="{6BFB4D2E-61D1-445D-BF29-E87D66121B6F}" type="sibTrans" cxnId="{7BDB8ADF-F4A9-493B-83BF-6198B67998ED}">
      <dgm:prSet/>
      <dgm:spPr/>
      <dgm:t>
        <a:bodyPr/>
        <a:lstStyle/>
        <a:p>
          <a:endParaRPr lang="en-US"/>
        </a:p>
      </dgm:t>
    </dgm:pt>
    <dgm:pt modelId="{F6F1E098-4B81-4768-B7D0-F10330C2324A}">
      <dgm:prSet phldrT="[Text]"/>
      <dgm:spPr/>
      <dgm:t>
        <a:bodyPr/>
        <a:lstStyle/>
        <a:p>
          <a:r>
            <a:rPr lang="en-US" dirty="0" smtClean="0"/>
            <a:t>Meditation</a:t>
          </a:r>
          <a:endParaRPr lang="en-US" dirty="0"/>
        </a:p>
      </dgm:t>
    </dgm:pt>
    <dgm:pt modelId="{EF5FC8CA-B769-4F81-8009-755DC500CA6A}" type="parTrans" cxnId="{7849549C-9DF5-4AC7-8B82-528CE9A9DFD8}">
      <dgm:prSet/>
      <dgm:spPr/>
      <dgm:t>
        <a:bodyPr/>
        <a:lstStyle/>
        <a:p>
          <a:endParaRPr lang="en-US"/>
        </a:p>
      </dgm:t>
    </dgm:pt>
    <dgm:pt modelId="{D52F5C07-AB94-4AAE-93B4-EC7A6468AD93}" type="sibTrans" cxnId="{7849549C-9DF5-4AC7-8B82-528CE9A9DFD8}">
      <dgm:prSet/>
      <dgm:spPr/>
      <dgm:t>
        <a:bodyPr/>
        <a:lstStyle/>
        <a:p>
          <a:endParaRPr lang="en-US"/>
        </a:p>
      </dgm:t>
    </dgm:pt>
    <dgm:pt modelId="{287D4979-5186-406D-ADAC-B523BC6FB308}">
      <dgm:prSet phldrT="[Text]"/>
      <dgm:spPr/>
      <dgm:t>
        <a:bodyPr/>
        <a:lstStyle/>
        <a:p>
          <a:r>
            <a:rPr lang="en-US" dirty="0" smtClean="0"/>
            <a:t>Pastoral</a:t>
          </a:r>
          <a:endParaRPr lang="en-US" dirty="0"/>
        </a:p>
      </dgm:t>
    </dgm:pt>
    <dgm:pt modelId="{60C20BDD-A903-41A2-BD10-53156BDFC716}" type="parTrans" cxnId="{AFA17EED-2FA8-417A-9B75-4011986D5635}">
      <dgm:prSet/>
      <dgm:spPr/>
      <dgm:t>
        <a:bodyPr/>
        <a:lstStyle/>
        <a:p>
          <a:endParaRPr lang="en-US"/>
        </a:p>
      </dgm:t>
    </dgm:pt>
    <dgm:pt modelId="{C26EE4A1-8479-44FB-B074-8FBE99187C20}" type="sibTrans" cxnId="{AFA17EED-2FA8-417A-9B75-4011986D5635}">
      <dgm:prSet/>
      <dgm:spPr/>
      <dgm:t>
        <a:bodyPr/>
        <a:lstStyle/>
        <a:p>
          <a:endParaRPr lang="en-US"/>
        </a:p>
      </dgm:t>
    </dgm:pt>
    <dgm:pt modelId="{6B7E1EB2-79E1-42A5-AB6F-75E01498B584}">
      <dgm:prSet phldrT="[Text]"/>
      <dgm:spPr/>
      <dgm:t>
        <a:bodyPr/>
        <a:lstStyle/>
        <a:p>
          <a:r>
            <a:rPr lang="en-US" dirty="0" smtClean="0"/>
            <a:t>Dramatic monologue</a:t>
          </a:r>
          <a:endParaRPr lang="en-US" dirty="0"/>
        </a:p>
      </dgm:t>
    </dgm:pt>
    <dgm:pt modelId="{E14F1667-0FA1-4E91-9059-AED2B4DEFF7D}" type="parTrans" cxnId="{026D0288-EF62-4658-8199-99C8E3086493}">
      <dgm:prSet/>
      <dgm:spPr/>
      <dgm:t>
        <a:bodyPr/>
        <a:lstStyle/>
        <a:p>
          <a:endParaRPr lang="en-US"/>
        </a:p>
      </dgm:t>
    </dgm:pt>
    <dgm:pt modelId="{3CA26564-6FAF-41A4-A063-A29CCF51F3BD}" type="sibTrans" cxnId="{026D0288-EF62-4658-8199-99C8E3086493}">
      <dgm:prSet/>
      <dgm:spPr/>
      <dgm:t>
        <a:bodyPr/>
        <a:lstStyle/>
        <a:p>
          <a:endParaRPr lang="en-US"/>
        </a:p>
      </dgm:t>
    </dgm:pt>
    <dgm:pt modelId="{471B3B3B-F411-4EA9-9446-CFDFDC52F528}" type="pres">
      <dgm:prSet presAssocID="{B0452B33-B3D7-45DF-ACEF-3C6C90CF971F}" presName="hierChild1" presStyleCnt="0">
        <dgm:presLayoutVars>
          <dgm:chPref val="1"/>
          <dgm:dir/>
          <dgm:animOne val="branch"/>
          <dgm:animLvl val="lvl"/>
          <dgm:resizeHandles/>
        </dgm:presLayoutVars>
      </dgm:prSet>
      <dgm:spPr/>
      <dgm:t>
        <a:bodyPr/>
        <a:lstStyle/>
        <a:p>
          <a:endParaRPr lang="en-US"/>
        </a:p>
      </dgm:t>
    </dgm:pt>
    <dgm:pt modelId="{B3066BD6-0760-4785-B07A-4765FE5EE06A}" type="pres">
      <dgm:prSet presAssocID="{197E8C3F-160A-409D-BE9C-5AA412BC1F3A}" presName="hierRoot1" presStyleCnt="0"/>
      <dgm:spPr/>
    </dgm:pt>
    <dgm:pt modelId="{4AB6FD91-ECB4-458B-BBC0-E16E7AE56FCE}" type="pres">
      <dgm:prSet presAssocID="{197E8C3F-160A-409D-BE9C-5AA412BC1F3A}" presName="composite" presStyleCnt="0"/>
      <dgm:spPr/>
    </dgm:pt>
    <dgm:pt modelId="{F8B08047-B64F-494D-9F23-EDCDCEC0B3A8}" type="pres">
      <dgm:prSet presAssocID="{197E8C3F-160A-409D-BE9C-5AA412BC1F3A}" presName="background" presStyleLbl="node0" presStyleIdx="0" presStyleCnt="1"/>
      <dgm:spPr/>
    </dgm:pt>
    <dgm:pt modelId="{613AEE27-6AB1-4860-A9DA-CC59227677CB}" type="pres">
      <dgm:prSet presAssocID="{197E8C3F-160A-409D-BE9C-5AA412BC1F3A}" presName="text" presStyleLbl="fgAcc0" presStyleIdx="0" presStyleCnt="1">
        <dgm:presLayoutVars>
          <dgm:chPref val="3"/>
        </dgm:presLayoutVars>
      </dgm:prSet>
      <dgm:spPr/>
      <dgm:t>
        <a:bodyPr/>
        <a:lstStyle/>
        <a:p>
          <a:endParaRPr lang="en-US"/>
        </a:p>
      </dgm:t>
    </dgm:pt>
    <dgm:pt modelId="{47B22BC2-0B9C-4B7C-BA8A-7051A2535274}" type="pres">
      <dgm:prSet presAssocID="{197E8C3F-160A-409D-BE9C-5AA412BC1F3A}" presName="hierChild2" presStyleCnt="0"/>
      <dgm:spPr/>
    </dgm:pt>
    <dgm:pt modelId="{DCCE007F-9B30-4D02-880D-0B774CAAA4E8}" type="pres">
      <dgm:prSet presAssocID="{847EF4CB-BF60-4122-990E-6600E558B06B}" presName="Name10" presStyleLbl="parChTrans1D2" presStyleIdx="0" presStyleCnt="2"/>
      <dgm:spPr/>
      <dgm:t>
        <a:bodyPr/>
        <a:lstStyle/>
        <a:p>
          <a:endParaRPr lang="en-US"/>
        </a:p>
      </dgm:t>
    </dgm:pt>
    <dgm:pt modelId="{40E683D2-9FBC-47B9-B815-C2FE4AB47922}" type="pres">
      <dgm:prSet presAssocID="{4CE69CAC-3320-4F7E-A2F2-45D299BDD19A}" presName="hierRoot2" presStyleCnt="0"/>
      <dgm:spPr/>
    </dgm:pt>
    <dgm:pt modelId="{CFBA3506-0CE0-48F2-8FF5-C88BD250CD0E}" type="pres">
      <dgm:prSet presAssocID="{4CE69CAC-3320-4F7E-A2F2-45D299BDD19A}" presName="composite2" presStyleCnt="0"/>
      <dgm:spPr/>
    </dgm:pt>
    <dgm:pt modelId="{8D81D6F6-7006-49CC-9527-6AE40895DFF3}" type="pres">
      <dgm:prSet presAssocID="{4CE69CAC-3320-4F7E-A2F2-45D299BDD19A}" presName="background2" presStyleLbl="node2" presStyleIdx="0" presStyleCnt="2"/>
      <dgm:spPr/>
    </dgm:pt>
    <dgm:pt modelId="{C8682644-6C7D-45B6-9428-268458EA5F89}" type="pres">
      <dgm:prSet presAssocID="{4CE69CAC-3320-4F7E-A2F2-45D299BDD19A}" presName="text2" presStyleLbl="fgAcc2" presStyleIdx="0" presStyleCnt="2">
        <dgm:presLayoutVars>
          <dgm:chPref val="3"/>
        </dgm:presLayoutVars>
      </dgm:prSet>
      <dgm:spPr/>
      <dgm:t>
        <a:bodyPr/>
        <a:lstStyle/>
        <a:p>
          <a:endParaRPr lang="en-US"/>
        </a:p>
      </dgm:t>
    </dgm:pt>
    <dgm:pt modelId="{79E73AB8-68C6-4A7C-AEB7-BDB5ECACC2E6}" type="pres">
      <dgm:prSet presAssocID="{4CE69CAC-3320-4F7E-A2F2-45D299BDD19A}" presName="hierChild3" presStyleCnt="0"/>
      <dgm:spPr/>
    </dgm:pt>
    <dgm:pt modelId="{46CD972A-29F3-4A56-A50C-CE7887A8A437}" type="pres">
      <dgm:prSet presAssocID="{F4BE7C94-9C7F-4AB2-8696-74F9FCF50F85}" presName="Name17" presStyleLbl="parChTrans1D3" presStyleIdx="0" presStyleCnt="9"/>
      <dgm:spPr/>
      <dgm:t>
        <a:bodyPr/>
        <a:lstStyle/>
        <a:p>
          <a:endParaRPr lang="en-US"/>
        </a:p>
      </dgm:t>
    </dgm:pt>
    <dgm:pt modelId="{7756B23B-3B18-4828-AE4B-341F8B2FD673}" type="pres">
      <dgm:prSet presAssocID="{6011BC86-BC1F-49C8-BFA8-6CB46AB0B8E0}" presName="hierRoot3" presStyleCnt="0"/>
      <dgm:spPr/>
    </dgm:pt>
    <dgm:pt modelId="{D685DE99-76C0-40A5-97FC-17404121A1E2}" type="pres">
      <dgm:prSet presAssocID="{6011BC86-BC1F-49C8-BFA8-6CB46AB0B8E0}" presName="composite3" presStyleCnt="0"/>
      <dgm:spPr/>
    </dgm:pt>
    <dgm:pt modelId="{EF7A88F6-764D-4FF4-8737-F514BA199611}" type="pres">
      <dgm:prSet presAssocID="{6011BC86-BC1F-49C8-BFA8-6CB46AB0B8E0}" presName="background3" presStyleLbl="node3" presStyleIdx="0" presStyleCnt="9"/>
      <dgm:spPr/>
    </dgm:pt>
    <dgm:pt modelId="{B06C794B-774B-47B4-842E-E798ECC38482}" type="pres">
      <dgm:prSet presAssocID="{6011BC86-BC1F-49C8-BFA8-6CB46AB0B8E0}" presName="text3" presStyleLbl="fgAcc3" presStyleIdx="0" presStyleCnt="9">
        <dgm:presLayoutVars>
          <dgm:chPref val="3"/>
        </dgm:presLayoutVars>
      </dgm:prSet>
      <dgm:spPr/>
      <dgm:t>
        <a:bodyPr/>
        <a:lstStyle/>
        <a:p>
          <a:endParaRPr lang="en-US"/>
        </a:p>
      </dgm:t>
    </dgm:pt>
    <dgm:pt modelId="{A13B9A8A-F529-48BB-8C68-2162BDFD736C}" type="pres">
      <dgm:prSet presAssocID="{6011BC86-BC1F-49C8-BFA8-6CB46AB0B8E0}" presName="hierChild4" presStyleCnt="0"/>
      <dgm:spPr/>
    </dgm:pt>
    <dgm:pt modelId="{DDAA7255-A4D4-4E70-96AD-B611D2AD9E1B}" type="pres">
      <dgm:prSet presAssocID="{70B560DA-F4FB-4862-9FE7-29FF997A77E7}" presName="Name17" presStyleLbl="parChTrans1D3" presStyleIdx="1" presStyleCnt="9"/>
      <dgm:spPr/>
      <dgm:t>
        <a:bodyPr/>
        <a:lstStyle/>
        <a:p>
          <a:endParaRPr lang="en-US"/>
        </a:p>
      </dgm:t>
    </dgm:pt>
    <dgm:pt modelId="{D06053BD-2996-4FF7-A5BC-3C080F8C5F59}" type="pres">
      <dgm:prSet presAssocID="{B065D431-33C5-444A-8EDF-294ADCBDB87C}" presName="hierRoot3" presStyleCnt="0"/>
      <dgm:spPr/>
    </dgm:pt>
    <dgm:pt modelId="{27098D53-95EB-47E0-9E5C-8DAD52FD0BE5}" type="pres">
      <dgm:prSet presAssocID="{B065D431-33C5-444A-8EDF-294ADCBDB87C}" presName="composite3" presStyleCnt="0"/>
      <dgm:spPr/>
    </dgm:pt>
    <dgm:pt modelId="{50CE61F7-B969-4060-ABE3-288FE2F34946}" type="pres">
      <dgm:prSet presAssocID="{B065D431-33C5-444A-8EDF-294ADCBDB87C}" presName="background3" presStyleLbl="node3" presStyleIdx="1" presStyleCnt="9"/>
      <dgm:spPr/>
    </dgm:pt>
    <dgm:pt modelId="{03BC3410-6086-4389-8044-B0D9A5CE4B23}" type="pres">
      <dgm:prSet presAssocID="{B065D431-33C5-444A-8EDF-294ADCBDB87C}" presName="text3" presStyleLbl="fgAcc3" presStyleIdx="1" presStyleCnt="9">
        <dgm:presLayoutVars>
          <dgm:chPref val="3"/>
        </dgm:presLayoutVars>
      </dgm:prSet>
      <dgm:spPr/>
      <dgm:t>
        <a:bodyPr/>
        <a:lstStyle/>
        <a:p>
          <a:endParaRPr lang="en-US"/>
        </a:p>
      </dgm:t>
    </dgm:pt>
    <dgm:pt modelId="{F9079641-37BA-40E1-B11E-C33477CD00B6}" type="pres">
      <dgm:prSet presAssocID="{B065D431-33C5-444A-8EDF-294ADCBDB87C}" presName="hierChild4" presStyleCnt="0"/>
      <dgm:spPr/>
    </dgm:pt>
    <dgm:pt modelId="{1C1745A7-8E67-4B8A-9C3B-811A3C40C856}" type="pres">
      <dgm:prSet presAssocID="{7ACEA036-5D42-4101-9FC7-39209D370B00}" presName="Name10" presStyleLbl="parChTrans1D2" presStyleIdx="1" presStyleCnt="2"/>
      <dgm:spPr/>
      <dgm:t>
        <a:bodyPr/>
        <a:lstStyle/>
        <a:p>
          <a:endParaRPr lang="en-US"/>
        </a:p>
      </dgm:t>
    </dgm:pt>
    <dgm:pt modelId="{08DD0E67-DFBB-4AA5-81BD-FB69B651312A}" type="pres">
      <dgm:prSet presAssocID="{39E28751-D1DC-4B91-BF97-8E1D67569C90}" presName="hierRoot2" presStyleCnt="0"/>
      <dgm:spPr/>
    </dgm:pt>
    <dgm:pt modelId="{CC4D629A-308B-49C7-8AC3-34B6969DFBFA}" type="pres">
      <dgm:prSet presAssocID="{39E28751-D1DC-4B91-BF97-8E1D67569C90}" presName="composite2" presStyleCnt="0"/>
      <dgm:spPr/>
    </dgm:pt>
    <dgm:pt modelId="{07481DDE-A666-4D75-ADB6-F6F443B71865}" type="pres">
      <dgm:prSet presAssocID="{39E28751-D1DC-4B91-BF97-8E1D67569C90}" presName="background2" presStyleLbl="node2" presStyleIdx="1" presStyleCnt="2"/>
      <dgm:spPr/>
    </dgm:pt>
    <dgm:pt modelId="{1A65DD2D-4F04-40D5-AFC8-3DF1C0A9EC10}" type="pres">
      <dgm:prSet presAssocID="{39E28751-D1DC-4B91-BF97-8E1D67569C90}" presName="text2" presStyleLbl="fgAcc2" presStyleIdx="1" presStyleCnt="2">
        <dgm:presLayoutVars>
          <dgm:chPref val="3"/>
        </dgm:presLayoutVars>
      </dgm:prSet>
      <dgm:spPr/>
      <dgm:t>
        <a:bodyPr/>
        <a:lstStyle/>
        <a:p>
          <a:endParaRPr lang="en-US"/>
        </a:p>
      </dgm:t>
    </dgm:pt>
    <dgm:pt modelId="{199EDDFD-894C-44E4-91C5-41317369D6F5}" type="pres">
      <dgm:prSet presAssocID="{39E28751-D1DC-4B91-BF97-8E1D67569C90}" presName="hierChild3" presStyleCnt="0"/>
      <dgm:spPr/>
    </dgm:pt>
    <dgm:pt modelId="{94A72515-14AF-4B7E-BF76-2F5E6A599F2C}" type="pres">
      <dgm:prSet presAssocID="{4125AD94-434C-4C74-9929-CE877BE89633}" presName="Name17" presStyleLbl="parChTrans1D3" presStyleIdx="2" presStyleCnt="9"/>
      <dgm:spPr/>
      <dgm:t>
        <a:bodyPr/>
        <a:lstStyle/>
        <a:p>
          <a:endParaRPr lang="en-US"/>
        </a:p>
      </dgm:t>
    </dgm:pt>
    <dgm:pt modelId="{2D791721-B2D8-40D0-AE1E-72472B8B3ED9}" type="pres">
      <dgm:prSet presAssocID="{1C81B0F2-5683-410C-9468-4790A62F01DC}" presName="hierRoot3" presStyleCnt="0"/>
      <dgm:spPr/>
    </dgm:pt>
    <dgm:pt modelId="{EE94440C-4C21-46AD-BB93-271A06D0A172}" type="pres">
      <dgm:prSet presAssocID="{1C81B0F2-5683-410C-9468-4790A62F01DC}" presName="composite3" presStyleCnt="0"/>
      <dgm:spPr/>
    </dgm:pt>
    <dgm:pt modelId="{DD4D2B9E-21C6-4CB1-8FAF-F3F4DBF5CF59}" type="pres">
      <dgm:prSet presAssocID="{1C81B0F2-5683-410C-9468-4790A62F01DC}" presName="background3" presStyleLbl="node3" presStyleIdx="2" presStyleCnt="9"/>
      <dgm:spPr/>
    </dgm:pt>
    <dgm:pt modelId="{FA6FE21A-9921-4D14-B7DA-17994628A0AC}" type="pres">
      <dgm:prSet presAssocID="{1C81B0F2-5683-410C-9468-4790A62F01DC}" presName="text3" presStyleLbl="fgAcc3" presStyleIdx="2" presStyleCnt="9">
        <dgm:presLayoutVars>
          <dgm:chPref val="3"/>
        </dgm:presLayoutVars>
      </dgm:prSet>
      <dgm:spPr/>
      <dgm:t>
        <a:bodyPr/>
        <a:lstStyle/>
        <a:p>
          <a:endParaRPr lang="en-US"/>
        </a:p>
      </dgm:t>
    </dgm:pt>
    <dgm:pt modelId="{B242CE10-49D2-4A57-B9A3-A7E43321A886}" type="pres">
      <dgm:prSet presAssocID="{1C81B0F2-5683-410C-9468-4790A62F01DC}" presName="hierChild4" presStyleCnt="0"/>
      <dgm:spPr/>
    </dgm:pt>
    <dgm:pt modelId="{6CBDBEEF-93BD-4FF1-A7C6-22CB8C4A6C4A}" type="pres">
      <dgm:prSet presAssocID="{BF9DCA50-6FC5-4610-874A-2EEBD4E60024}" presName="Name17" presStyleLbl="parChTrans1D3" presStyleIdx="3" presStyleCnt="9"/>
      <dgm:spPr/>
      <dgm:t>
        <a:bodyPr/>
        <a:lstStyle/>
        <a:p>
          <a:endParaRPr lang="en-US"/>
        </a:p>
      </dgm:t>
    </dgm:pt>
    <dgm:pt modelId="{BF03B4E9-EEAD-46B7-B848-0B1046EB35FC}" type="pres">
      <dgm:prSet presAssocID="{55CED58A-D919-465A-8969-4FB44C766C23}" presName="hierRoot3" presStyleCnt="0"/>
      <dgm:spPr/>
    </dgm:pt>
    <dgm:pt modelId="{68FC4DF4-9238-4983-A41F-FC92A269C662}" type="pres">
      <dgm:prSet presAssocID="{55CED58A-D919-465A-8969-4FB44C766C23}" presName="composite3" presStyleCnt="0"/>
      <dgm:spPr/>
    </dgm:pt>
    <dgm:pt modelId="{85E4E10E-6026-4EF3-8F12-F45619E068BB}" type="pres">
      <dgm:prSet presAssocID="{55CED58A-D919-465A-8969-4FB44C766C23}" presName="background3" presStyleLbl="node3" presStyleIdx="3" presStyleCnt="9"/>
      <dgm:spPr/>
    </dgm:pt>
    <dgm:pt modelId="{2E28130B-FF8F-49ED-804B-940FAAD3F218}" type="pres">
      <dgm:prSet presAssocID="{55CED58A-D919-465A-8969-4FB44C766C23}" presName="text3" presStyleLbl="fgAcc3" presStyleIdx="3" presStyleCnt="9">
        <dgm:presLayoutVars>
          <dgm:chPref val="3"/>
        </dgm:presLayoutVars>
      </dgm:prSet>
      <dgm:spPr/>
      <dgm:t>
        <a:bodyPr/>
        <a:lstStyle/>
        <a:p>
          <a:endParaRPr lang="en-US"/>
        </a:p>
      </dgm:t>
    </dgm:pt>
    <dgm:pt modelId="{6798D9FF-2B70-4C91-BA7A-87C60C8B46A5}" type="pres">
      <dgm:prSet presAssocID="{55CED58A-D919-465A-8969-4FB44C766C23}" presName="hierChild4" presStyleCnt="0"/>
      <dgm:spPr/>
    </dgm:pt>
    <dgm:pt modelId="{E8723E00-CB9E-496F-ADEA-F1490E4A2739}" type="pres">
      <dgm:prSet presAssocID="{C2DFCB9D-18DB-4308-A8D4-F8258C584E73}" presName="Name17" presStyleLbl="parChTrans1D3" presStyleIdx="4" presStyleCnt="9"/>
      <dgm:spPr/>
      <dgm:t>
        <a:bodyPr/>
        <a:lstStyle/>
        <a:p>
          <a:endParaRPr lang="en-US"/>
        </a:p>
      </dgm:t>
    </dgm:pt>
    <dgm:pt modelId="{84453D67-D221-4A0D-B441-D9487BF44436}" type="pres">
      <dgm:prSet presAssocID="{77D68D02-F294-4E29-B432-29353EB02F55}" presName="hierRoot3" presStyleCnt="0"/>
      <dgm:spPr/>
    </dgm:pt>
    <dgm:pt modelId="{1738549B-7176-418F-8DEE-71DFF76CC7AF}" type="pres">
      <dgm:prSet presAssocID="{77D68D02-F294-4E29-B432-29353EB02F55}" presName="composite3" presStyleCnt="0"/>
      <dgm:spPr/>
    </dgm:pt>
    <dgm:pt modelId="{EF8AFC72-10CB-4E8B-AF80-3375078AD9DB}" type="pres">
      <dgm:prSet presAssocID="{77D68D02-F294-4E29-B432-29353EB02F55}" presName="background3" presStyleLbl="node3" presStyleIdx="4" presStyleCnt="9"/>
      <dgm:spPr/>
    </dgm:pt>
    <dgm:pt modelId="{4FD85BD8-3507-44CE-B519-A313EAC4EE5C}" type="pres">
      <dgm:prSet presAssocID="{77D68D02-F294-4E29-B432-29353EB02F55}" presName="text3" presStyleLbl="fgAcc3" presStyleIdx="4" presStyleCnt="9">
        <dgm:presLayoutVars>
          <dgm:chPref val="3"/>
        </dgm:presLayoutVars>
      </dgm:prSet>
      <dgm:spPr/>
      <dgm:t>
        <a:bodyPr/>
        <a:lstStyle/>
        <a:p>
          <a:endParaRPr lang="en-US"/>
        </a:p>
      </dgm:t>
    </dgm:pt>
    <dgm:pt modelId="{6C65A908-8E26-4886-8FE8-F8A067C5DD2E}" type="pres">
      <dgm:prSet presAssocID="{77D68D02-F294-4E29-B432-29353EB02F55}" presName="hierChild4" presStyleCnt="0"/>
      <dgm:spPr/>
    </dgm:pt>
    <dgm:pt modelId="{C8504946-5762-4929-A3CC-A4D77D1B99B5}" type="pres">
      <dgm:prSet presAssocID="{399A18AB-994C-40D4-BB72-A197782046E2}" presName="Name17" presStyleLbl="parChTrans1D3" presStyleIdx="5" presStyleCnt="9"/>
      <dgm:spPr/>
      <dgm:t>
        <a:bodyPr/>
        <a:lstStyle/>
        <a:p>
          <a:endParaRPr lang="en-US"/>
        </a:p>
      </dgm:t>
    </dgm:pt>
    <dgm:pt modelId="{A15A4B58-DD96-4C2F-B825-5AB7A80DE7B2}" type="pres">
      <dgm:prSet presAssocID="{0FCA7D25-0FE4-4FAA-B026-CA65D1D3F6B3}" presName="hierRoot3" presStyleCnt="0"/>
      <dgm:spPr/>
    </dgm:pt>
    <dgm:pt modelId="{791925EF-13D2-4CBE-AF05-24569522A0A0}" type="pres">
      <dgm:prSet presAssocID="{0FCA7D25-0FE4-4FAA-B026-CA65D1D3F6B3}" presName="composite3" presStyleCnt="0"/>
      <dgm:spPr/>
    </dgm:pt>
    <dgm:pt modelId="{99C43CA3-E55C-46A0-8A0D-30E3D9EEE295}" type="pres">
      <dgm:prSet presAssocID="{0FCA7D25-0FE4-4FAA-B026-CA65D1D3F6B3}" presName="background3" presStyleLbl="node3" presStyleIdx="5" presStyleCnt="9"/>
      <dgm:spPr/>
    </dgm:pt>
    <dgm:pt modelId="{E9670133-877B-44B1-A8C8-EEE83AC20D37}" type="pres">
      <dgm:prSet presAssocID="{0FCA7D25-0FE4-4FAA-B026-CA65D1D3F6B3}" presName="text3" presStyleLbl="fgAcc3" presStyleIdx="5" presStyleCnt="9">
        <dgm:presLayoutVars>
          <dgm:chPref val="3"/>
        </dgm:presLayoutVars>
      </dgm:prSet>
      <dgm:spPr/>
      <dgm:t>
        <a:bodyPr/>
        <a:lstStyle/>
        <a:p>
          <a:endParaRPr lang="en-US"/>
        </a:p>
      </dgm:t>
    </dgm:pt>
    <dgm:pt modelId="{445123D3-407A-4F38-8B62-15370DC6098B}" type="pres">
      <dgm:prSet presAssocID="{0FCA7D25-0FE4-4FAA-B026-CA65D1D3F6B3}" presName="hierChild4" presStyleCnt="0"/>
      <dgm:spPr/>
    </dgm:pt>
    <dgm:pt modelId="{E9628C0F-2F55-4FCC-819F-82159080A23F}" type="pres">
      <dgm:prSet presAssocID="{EF5FC8CA-B769-4F81-8009-755DC500CA6A}" presName="Name17" presStyleLbl="parChTrans1D3" presStyleIdx="6" presStyleCnt="9"/>
      <dgm:spPr/>
      <dgm:t>
        <a:bodyPr/>
        <a:lstStyle/>
        <a:p>
          <a:endParaRPr lang="en-US"/>
        </a:p>
      </dgm:t>
    </dgm:pt>
    <dgm:pt modelId="{92C1DEE7-725A-41F6-87CD-805783DFF50D}" type="pres">
      <dgm:prSet presAssocID="{F6F1E098-4B81-4768-B7D0-F10330C2324A}" presName="hierRoot3" presStyleCnt="0"/>
      <dgm:spPr/>
    </dgm:pt>
    <dgm:pt modelId="{3082F580-A4DA-4195-8165-78155A33702C}" type="pres">
      <dgm:prSet presAssocID="{F6F1E098-4B81-4768-B7D0-F10330C2324A}" presName="composite3" presStyleCnt="0"/>
      <dgm:spPr/>
    </dgm:pt>
    <dgm:pt modelId="{6AB0E4F8-D84D-4CBE-B2DD-BCE71296AEE5}" type="pres">
      <dgm:prSet presAssocID="{F6F1E098-4B81-4768-B7D0-F10330C2324A}" presName="background3" presStyleLbl="node3" presStyleIdx="6" presStyleCnt="9"/>
      <dgm:spPr/>
    </dgm:pt>
    <dgm:pt modelId="{4C05CBD9-E8A8-4E72-A95E-BCDE98A73193}" type="pres">
      <dgm:prSet presAssocID="{F6F1E098-4B81-4768-B7D0-F10330C2324A}" presName="text3" presStyleLbl="fgAcc3" presStyleIdx="6" presStyleCnt="9">
        <dgm:presLayoutVars>
          <dgm:chPref val="3"/>
        </dgm:presLayoutVars>
      </dgm:prSet>
      <dgm:spPr/>
      <dgm:t>
        <a:bodyPr/>
        <a:lstStyle/>
        <a:p>
          <a:endParaRPr lang="en-US"/>
        </a:p>
      </dgm:t>
    </dgm:pt>
    <dgm:pt modelId="{3BE71CE8-7A36-4E1E-8F53-312227FD928D}" type="pres">
      <dgm:prSet presAssocID="{F6F1E098-4B81-4768-B7D0-F10330C2324A}" presName="hierChild4" presStyleCnt="0"/>
      <dgm:spPr/>
    </dgm:pt>
    <dgm:pt modelId="{432CE95C-9AAE-4DD2-97E3-1A3FE58D3AA1}" type="pres">
      <dgm:prSet presAssocID="{60C20BDD-A903-41A2-BD10-53156BDFC716}" presName="Name17" presStyleLbl="parChTrans1D3" presStyleIdx="7" presStyleCnt="9"/>
      <dgm:spPr/>
      <dgm:t>
        <a:bodyPr/>
        <a:lstStyle/>
        <a:p>
          <a:endParaRPr lang="en-US"/>
        </a:p>
      </dgm:t>
    </dgm:pt>
    <dgm:pt modelId="{AB37BEBF-58CE-4565-A2DF-7D02F1BAFFCB}" type="pres">
      <dgm:prSet presAssocID="{287D4979-5186-406D-ADAC-B523BC6FB308}" presName="hierRoot3" presStyleCnt="0"/>
      <dgm:spPr/>
    </dgm:pt>
    <dgm:pt modelId="{E759CA7C-9855-4976-BA6E-CDEB477FA99B}" type="pres">
      <dgm:prSet presAssocID="{287D4979-5186-406D-ADAC-B523BC6FB308}" presName="composite3" presStyleCnt="0"/>
      <dgm:spPr/>
    </dgm:pt>
    <dgm:pt modelId="{888114D5-5E44-4B8B-8738-95EA46CC7856}" type="pres">
      <dgm:prSet presAssocID="{287D4979-5186-406D-ADAC-B523BC6FB308}" presName="background3" presStyleLbl="node3" presStyleIdx="7" presStyleCnt="9"/>
      <dgm:spPr/>
    </dgm:pt>
    <dgm:pt modelId="{15E1A382-D878-43E6-9E03-813375524324}" type="pres">
      <dgm:prSet presAssocID="{287D4979-5186-406D-ADAC-B523BC6FB308}" presName="text3" presStyleLbl="fgAcc3" presStyleIdx="7" presStyleCnt="9">
        <dgm:presLayoutVars>
          <dgm:chPref val="3"/>
        </dgm:presLayoutVars>
      </dgm:prSet>
      <dgm:spPr/>
      <dgm:t>
        <a:bodyPr/>
        <a:lstStyle/>
        <a:p>
          <a:endParaRPr lang="en-US"/>
        </a:p>
      </dgm:t>
    </dgm:pt>
    <dgm:pt modelId="{EF92134A-2A01-4DF3-8560-79DEB7EE29D5}" type="pres">
      <dgm:prSet presAssocID="{287D4979-5186-406D-ADAC-B523BC6FB308}" presName="hierChild4" presStyleCnt="0"/>
      <dgm:spPr/>
    </dgm:pt>
    <dgm:pt modelId="{06187323-3F12-4444-9A19-DBD1773F4486}" type="pres">
      <dgm:prSet presAssocID="{E14F1667-0FA1-4E91-9059-AED2B4DEFF7D}" presName="Name17" presStyleLbl="parChTrans1D3" presStyleIdx="8" presStyleCnt="9"/>
      <dgm:spPr/>
      <dgm:t>
        <a:bodyPr/>
        <a:lstStyle/>
        <a:p>
          <a:endParaRPr lang="en-US"/>
        </a:p>
      </dgm:t>
    </dgm:pt>
    <dgm:pt modelId="{EA91F3AA-D9DA-4FFF-B891-320AEEB16355}" type="pres">
      <dgm:prSet presAssocID="{6B7E1EB2-79E1-42A5-AB6F-75E01498B584}" presName="hierRoot3" presStyleCnt="0"/>
      <dgm:spPr/>
    </dgm:pt>
    <dgm:pt modelId="{4B7E3E1F-CCE6-43C4-8A3F-E846482FE094}" type="pres">
      <dgm:prSet presAssocID="{6B7E1EB2-79E1-42A5-AB6F-75E01498B584}" presName="composite3" presStyleCnt="0"/>
      <dgm:spPr/>
    </dgm:pt>
    <dgm:pt modelId="{FB44BF42-E317-4254-9CBD-D16062405F0C}" type="pres">
      <dgm:prSet presAssocID="{6B7E1EB2-79E1-42A5-AB6F-75E01498B584}" presName="background3" presStyleLbl="node3" presStyleIdx="8" presStyleCnt="9"/>
      <dgm:spPr/>
    </dgm:pt>
    <dgm:pt modelId="{E04A8FAD-4829-49FF-9C87-AD7262C821D7}" type="pres">
      <dgm:prSet presAssocID="{6B7E1EB2-79E1-42A5-AB6F-75E01498B584}" presName="text3" presStyleLbl="fgAcc3" presStyleIdx="8" presStyleCnt="9">
        <dgm:presLayoutVars>
          <dgm:chPref val="3"/>
        </dgm:presLayoutVars>
      </dgm:prSet>
      <dgm:spPr/>
      <dgm:t>
        <a:bodyPr/>
        <a:lstStyle/>
        <a:p>
          <a:endParaRPr lang="en-US"/>
        </a:p>
      </dgm:t>
    </dgm:pt>
    <dgm:pt modelId="{7E8B294C-46E8-4682-B789-C321275EC499}" type="pres">
      <dgm:prSet presAssocID="{6B7E1EB2-79E1-42A5-AB6F-75E01498B584}" presName="hierChild4" presStyleCnt="0"/>
      <dgm:spPr/>
    </dgm:pt>
  </dgm:ptLst>
  <dgm:cxnLst>
    <dgm:cxn modelId="{951D8A43-49C2-4A39-8428-C2CBF93DC79E}" type="presOf" srcId="{70B560DA-F4FB-4862-9FE7-29FF997A77E7}" destId="{DDAA7255-A4D4-4E70-96AD-B611D2AD9E1B}" srcOrd="0" destOrd="0" presId="urn:microsoft.com/office/officeart/2005/8/layout/hierarchy1"/>
    <dgm:cxn modelId="{91B777B3-980D-40E3-8CC7-718BDC8500A7}" type="presOf" srcId="{287D4979-5186-406D-ADAC-B523BC6FB308}" destId="{15E1A382-D878-43E6-9E03-813375524324}" srcOrd="0" destOrd="0" presId="urn:microsoft.com/office/officeart/2005/8/layout/hierarchy1"/>
    <dgm:cxn modelId="{4D1FABF9-98A9-4261-B84D-24455A4AC060}" type="presOf" srcId="{4125AD94-434C-4C74-9929-CE877BE89633}" destId="{94A72515-14AF-4B7E-BF76-2F5E6A599F2C}" srcOrd="0" destOrd="0" presId="urn:microsoft.com/office/officeart/2005/8/layout/hierarchy1"/>
    <dgm:cxn modelId="{D1BF0F42-C3B9-4720-81EF-9D0D30D06BFE}" type="presOf" srcId="{4CE69CAC-3320-4F7E-A2F2-45D299BDD19A}" destId="{C8682644-6C7D-45B6-9428-268458EA5F89}" srcOrd="0" destOrd="0" presId="urn:microsoft.com/office/officeart/2005/8/layout/hierarchy1"/>
    <dgm:cxn modelId="{39B051AC-9589-4FE7-B0FA-19EA2BE78043}" type="presOf" srcId="{E14F1667-0FA1-4E91-9059-AED2B4DEFF7D}" destId="{06187323-3F12-4444-9A19-DBD1773F4486}" srcOrd="0" destOrd="0" presId="urn:microsoft.com/office/officeart/2005/8/layout/hierarchy1"/>
    <dgm:cxn modelId="{25828CEC-F171-48AE-8777-FA4EEFB64FF7}" type="presOf" srcId="{F4BE7C94-9C7F-4AB2-8696-74F9FCF50F85}" destId="{46CD972A-29F3-4A56-A50C-CE7887A8A437}" srcOrd="0" destOrd="0" presId="urn:microsoft.com/office/officeart/2005/8/layout/hierarchy1"/>
    <dgm:cxn modelId="{AC5B9FB5-C088-4021-8871-32D981F3B6A9}" type="presOf" srcId="{197E8C3F-160A-409D-BE9C-5AA412BC1F3A}" destId="{613AEE27-6AB1-4860-A9DA-CC59227677CB}" srcOrd="0" destOrd="0" presId="urn:microsoft.com/office/officeart/2005/8/layout/hierarchy1"/>
    <dgm:cxn modelId="{5868891A-2655-412A-8FB0-3B3E1E0D6C6C}" srcId="{39E28751-D1DC-4B91-BF97-8E1D67569C90}" destId="{1C81B0F2-5683-410C-9468-4790A62F01DC}" srcOrd="0" destOrd="0" parTransId="{4125AD94-434C-4C74-9929-CE877BE89633}" sibTransId="{A4D66649-AD59-4A0D-A031-07A242B2D5E6}"/>
    <dgm:cxn modelId="{9B2EE159-0458-42A8-BE8F-F12D00273959}" type="presOf" srcId="{847EF4CB-BF60-4122-990E-6600E558B06B}" destId="{DCCE007F-9B30-4D02-880D-0B774CAAA4E8}" srcOrd="0" destOrd="0" presId="urn:microsoft.com/office/officeart/2005/8/layout/hierarchy1"/>
    <dgm:cxn modelId="{6B5083BF-C13E-4A3F-B59D-D4223516FEDC}" srcId="{39E28751-D1DC-4B91-BF97-8E1D67569C90}" destId="{77D68D02-F294-4E29-B432-29353EB02F55}" srcOrd="2" destOrd="0" parTransId="{C2DFCB9D-18DB-4308-A8D4-F8258C584E73}" sibTransId="{27F2DD7C-BC3C-4F32-93B9-1A1D8F14BA6A}"/>
    <dgm:cxn modelId="{20A6CAA1-A8AD-4CC6-B762-6F21DC9BFABD}" srcId="{197E8C3F-160A-409D-BE9C-5AA412BC1F3A}" destId="{4CE69CAC-3320-4F7E-A2F2-45D299BDD19A}" srcOrd="0" destOrd="0" parTransId="{847EF4CB-BF60-4122-990E-6600E558B06B}" sibTransId="{CEFCCA33-4A40-4E55-AC04-666097F3C163}"/>
    <dgm:cxn modelId="{7DC261D0-6D45-42BF-AE97-503884E0564D}" type="presOf" srcId="{B0452B33-B3D7-45DF-ACEF-3C6C90CF971F}" destId="{471B3B3B-F411-4EA9-9446-CFDFDC52F528}" srcOrd="0" destOrd="0" presId="urn:microsoft.com/office/officeart/2005/8/layout/hierarchy1"/>
    <dgm:cxn modelId="{4E0C8AF9-D0AF-49C1-A4DB-38313970F8EC}" type="presOf" srcId="{BF9DCA50-6FC5-4610-874A-2EEBD4E60024}" destId="{6CBDBEEF-93BD-4FF1-A7C6-22CB8C4A6C4A}" srcOrd="0" destOrd="0" presId="urn:microsoft.com/office/officeart/2005/8/layout/hierarchy1"/>
    <dgm:cxn modelId="{17E9237F-B002-4B23-8A1D-270CB607E392}" type="presOf" srcId="{6011BC86-BC1F-49C8-BFA8-6CB46AB0B8E0}" destId="{B06C794B-774B-47B4-842E-E798ECC38482}" srcOrd="0" destOrd="0" presId="urn:microsoft.com/office/officeart/2005/8/layout/hierarchy1"/>
    <dgm:cxn modelId="{7849549C-9DF5-4AC7-8B82-528CE9A9DFD8}" srcId="{39E28751-D1DC-4B91-BF97-8E1D67569C90}" destId="{F6F1E098-4B81-4768-B7D0-F10330C2324A}" srcOrd="4" destOrd="0" parTransId="{EF5FC8CA-B769-4F81-8009-755DC500CA6A}" sibTransId="{D52F5C07-AB94-4AAE-93B4-EC7A6468AD93}"/>
    <dgm:cxn modelId="{DCE83E21-2DD6-45C9-A0B2-94EC77A7FDDC}" srcId="{B0452B33-B3D7-45DF-ACEF-3C6C90CF971F}" destId="{197E8C3F-160A-409D-BE9C-5AA412BC1F3A}" srcOrd="0" destOrd="0" parTransId="{8D9878FC-0CE5-49AE-8657-13CA300265C9}" sibTransId="{AF5CC5DC-5B35-4FFA-901E-CE82381D10F0}"/>
    <dgm:cxn modelId="{7BDB8ADF-F4A9-493B-83BF-6198B67998ED}" srcId="{39E28751-D1DC-4B91-BF97-8E1D67569C90}" destId="{0FCA7D25-0FE4-4FAA-B026-CA65D1D3F6B3}" srcOrd="3" destOrd="0" parTransId="{399A18AB-994C-40D4-BB72-A197782046E2}" sibTransId="{6BFB4D2E-61D1-445D-BF29-E87D66121B6F}"/>
    <dgm:cxn modelId="{F3CF50AC-CE86-4C88-8C1A-79A4AE9561B6}" type="presOf" srcId="{399A18AB-994C-40D4-BB72-A197782046E2}" destId="{C8504946-5762-4929-A3CC-A4D77D1B99B5}" srcOrd="0" destOrd="0" presId="urn:microsoft.com/office/officeart/2005/8/layout/hierarchy1"/>
    <dgm:cxn modelId="{D65215B7-CCEE-469B-99F3-8A5A71B72C74}" type="presOf" srcId="{C2DFCB9D-18DB-4308-A8D4-F8258C584E73}" destId="{E8723E00-CB9E-496F-ADEA-F1490E4A2739}" srcOrd="0" destOrd="0" presId="urn:microsoft.com/office/officeart/2005/8/layout/hierarchy1"/>
    <dgm:cxn modelId="{026D0288-EF62-4658-8199-99C8E3086493}" srcId="{39E28751-D1DC-4B91-BF97-8E1D67569C90}" destId="{6B7E1EB2-79E1-42A5-AB6F-75E01498B584}" srcOrd="6" destOrd="0" parTransId="{E14F1667-0FA1-4E91-9059-AED2B4DEFF7D}" sibTransId="{3CA26564-6FAF-41A4-A063-A29CCF51F3BD}"/>
    <dgm:cxn modelId="{BEAEC3D2-B883-46E6-B8E9-9959A1768019}" type="presOf" srcId="{77D68D02-F294-4E29-B432-29353EB02F55}" destId="{4FD85BD8-3507-44CE-B519-A313EAC4EE5C}" srcOrd="0" destOrd="0" presId="urn:microsoft.com/office/officeart/2005/8/layout/hierarchy1"/>
    <dgm:cxn modelId="{27B3DDBD-03A9-4357-8E0B-6D5D9A9D89E5}" type="presOf" srcId="{EF5FC8CA-B769-4F81-8009-755DC500CA6A}" destId="{E9628C0F-2F55-4FCC-819F-82159080A23F}" srcOrd="0" destOrd="0" presId="urn:microsoft.com/office/officeart/2005/8/layout/hierarchy1"/>
    <dgm:cxn modelId="{4ED3FA41-BADD-4642-B455-1B2B10FBEDEE}" srcId="{4CE69CAC-3320-4F7E-A2F2-45D299BDD19A}" destId="{6011BC86-BC1F-49C8-BFA8-6CB46AB0B8E0}" srcOrd="0" destOrd="0" parTransId="{F4BE7C94-9C7F-4AB2-8696-74F9FCF50F85}" sibTransId="{622F6BD9-613A-4875-B0F9-2CAC625A5BFC}"/>
    <dgm:cxn modelId="{4E9EC760-E6A0-4BFB-A433-CC9975881A6A}" srcId="{4CE69CAC-3320-4F7E-A2F2-45D299BDD19A}" destId="{B065D431-33C5-444A-8EDF-294ADCBDB87C}" srcOrd="1" destOrd="0" parTransId="{70B560DA-F4FB-4862-9FE7-29FF997A77E7}" sibTransId="{E77BB91D-7C55-49C2-BC24-0F8C2C99E1FA}"/>
    <dgm:cxn modelId="{18E38E4D-ED2A-4E9B-AA82-52DEAAAF67E2}" type="presOf" srcId="{1C81B0F2-5683-410C-9468-4790A62F01DC}" destId="{FA6FE21A-9921-4D14-B7DA-17994628A0AC}" srcOrd="0" destOrd="0" presId="urn:microsoft.com/office/officeart/2005/8/layout/hierarchy1"/>
    <dgm:cxn modelId="{11D35643-6BA6-4BD6-B7A4-132F1EBD326D}" srcId="{197E8C3F-160A-409D-BE9C-5AA412BC1F3A}" destId="{39E28751-D1DC-4B91-BF97-8E1D67569C90}" srcOrd="1" destOrd="0" parTransId="{7ACEA036-5D42-4101-9FC7-39209D370B00}" sibTransId="{940A5DD8-8501-42D9-85D6-8F2D73BBA2FE}"/>
    <dgm:cxn modelId="{AFA17EED-2FA8-417A-9B75-4011986D5635}" srcId="{39E28751-D1DC-4B91-BF97-8E1D67569C90}" destId="{287D4979-5186-406D-ADAC-B523BC6FB308}" srcOrd="5" destOrd="0" parTransId="{60C20BDD-A903-41A2-BD10-53156BDFC716}" sibTransId="{C26EE4A1-8479-44FB-B074-8FBE99187C20}"/>
    <dgm:cxn modelId="{9AA12E3F-C74E-417B-8E68-0AC0D0DFD9B2}" type="presOf" srcId="{B065D431-33C5-444A-8EDF-294ADCBDB87C}" destId="{03BC3410-6086-4389-8044-B0D9A5CE4B23}" srcOrd="0" destOrd="0" presId="urn:microsoft.com/office/officeart/2005/8/layout/hierarchy1"/>
    <dgm:cxn modelId="{578998BB-5FEF-4118-AB0B-1F121C61CDF0}" type="presOf" srcId="{F6F1E098-4B81-4768-B7D0-F10330C2324A}" destId="{4C05CBD9-E8A8-4E72-A95E-BCDE98A73193}" srcOrd="0" destOrd="0" presId="urn:microsoft.com/office/officeart/2005/8/layout/hierarchy1"/>
    <dgm:cxn modelId="{AF7E963C-607E-4C2B-8B6D-022F0CA01B9D}" srcId="{39E28751-D1DC-4B91-BF97-8E1D67569C90}" destId="{55CED58A-D919-465A-8969-4FB44C766C23}" srcOrd="1" destOrd="0" parTransId="{BF9DCA50-6FC5-4610-874A-2EEBD4E60024}" sibTransId="{3283D9B0-C077-48F5-A56F-6527F3D97D9F}"/>
    <dgm:cxn modelId="{57141C04-2BD5-46B0-BD19-39EF7039075F}" type="presOf" srcId="{0FCA7D25-0FE4-4FAA-B026-CA65D1D3F6B3}" destId="{E9670133-877B-44B1-A8C8-EEE83AC20D37}" srcOrd="0" destOrd="0" presId="urn:microsoft.com/office/officeart/2005/8/layout/hierarchy1"/>
    <dgm:cxn modelId="{2DB01FD7-7309-4BC1-BFAC-9C4DF7069993}" type="presOf" srcId="{60C20BDD-A903-41A2-BD10-53156BDFC716}" destId="{432CE95C-9AAE-4DD2-97E3-1A3FE58D3AA1}" srcOrd="0" destOrd="0" presId="urn:microsoft.com/office/officeart/2005/8/layout/hierarchy1"/>
    <dgm:cxn modelId="{ADA3AC51-F30B-4240-B695-1B6799405B41}" type="presOf" srcId="{39E28751-D1DC-4B91-BF97-8E1D67569C90}" destId="{1A65DD2D-4F04-40D5-AFC8-3DF1C0A9EC10}" srcOrd="0" destOrd="0" presId="urn:microsoft.com/office/officeart/2005/8/layout/hierarchy1"/>
    <dgm:cxn modelId="{505AA60B-7AA7-4F78-B82E-5FC0AC9A8041}" type="presOf" srcId="{6B7E1EB2-79E1-42A5-AB6F-75E01498B584}" destId="{E04A8FAD-4829-49FF-9C87-AD7262C821D7}" srcOrd="0" destOrd="0" presId="urn:microsoft.com/office/officeart/2005/8/layout/hierarchy1"/>
    <dgm:cxn modelId="{4B7AE613-F191-4558-9E0F-10B02F2EABD8}" type="presOf" srcId="{7ACEA036-5D42-4101-9FC7-39209D370B00}" destId="{1C1745A7-8E67-4B8A-9C3B-811A3C40C856}" srcOrd="0" destOrd="0" presId="urn:microsoft.com/office/officeart/2005/8/layout/hierarchy1"/>
    <dgm:cxn modelId="{A3276003-520D-4E3C-8658-2BBC4538D332}" type="presOf" srcId="{55CED58A-D919-465A-8969-4FB44C766C23}" destId="{2E28130B-FF8F-49ED-804B-940FAAD3F218}" srcOrd="0" destOrd="0" presId="urn:microsoft.com/office/officeart/2005/8/layout/hierarchy1"/>
    <dgm:cxn modelId="{72263A5E-03A2-40E9-8391-56980FFD2E30}" type="presParOf" srcId="{471B3B3B-F411-4EA9-9446-CFDFDC52F528}" destId="{B3066BD6-0760-4785-B07A-4765FE5EE06A}" srcOrd="0" destOrd="0" presId="urn:microsoft.com/office/officeart/2005/8/layout/hierarchy1"/>
    <dgm:cxn modelId="{02994DA1-8784-498F-B72E-CF85F5D2E9B9}" type="presParOf" srcId="{B3066BD6-0760-4785-B07A-4765FE5EE06A}" destId="{4AB6FD91-ECB4-458B-BBC0-E16E7AE56FCE}" srcOrd="0" destOrd="0" presId="urn:microsoft.com/office/officeart/2005/8/layout/hierarchy1"/>
    <dgm:cxn modelId="{CC37091F-38C5-44F1-A097-72F5B5C55A92}" type="presParOf" srcId="{4AB6FD91-ECB4-458B-BBC0-E16E7AE56FCE}" destId="{F8B08047-B64F-494D-9F23-EDCDCEC0B3A8}" srcOrd="0" destOrd="0" presId="urn:microsoft.com/office/officeart/2005/8/layout/hierarchy1"/>
    <dgm:cxn modelId="{A3E8B74F-9C99-4CBB-A01F-2D9F837CC70A}" type="presParOf" srcId="{4AB6FD91-ECB4-458B-BBC0-E16E7AE56FCE}" destId="{613AEE27-6AB1-4860-A9DA-CC59227677CB}" srcOrd="1" destOrd="0" presId="urn:microsoft.com/office/officeart/2005/8/layout/hierarchy1"/>
    <dgm:cxn modelId="{24F75B0E-F381-4044-9767-7E9040D1759F}" type="presParOf" srcId="{B3066BD6-0760-4785-B07A-4765FE5EE06A}" destId="{47B22BC2-0B9C-4B7C-BA8A-7051A2535274}" srcOrd="1" destOrd="0" presId="urn:microsoft.com/office/officeart/2005/8/layout/hierarchy1"/>
    <dgm:cxn modelId="{511E7D84-D7F5-4FC6-AE18-49207B0A8706}" type="presParOf" srcId="{47B22BC2-0B9C-4B7C-BA8A-7051A2535274}" destId="{DCCE007F-9B30-4D02-880D-0B774CAAA4E8}" srcOrd="0" destOrd="0" presId="urn:microsoft.com/office/officeart/2005/8/layout/hierarchy1"/>
    <dgm:cxn modelId="{011EA7B3-2D42-49B2-A368-D8C0A2D947FB}" type="presParOf" srcId="{47B22BC2-0B9C-4B7C-BA8A-7051A2535274}" destId="{40E683D2-9FBC-47B9-B815-C2FE4AB47922}" srcOrd="1" destOrd="0" presId="urn:microsoft.com/office/officeart/2005/8/layout/hierarchy1"/>
    <dgm:cxn modelId="{47CA481B-7E62-404E-BC60-38C36ABFFA21}" type="presParOf" srcId="{40E683D2-9FBC-47B9-B815-C2FE4AB47922}" destId="{CFBA3506-0CE0-48F2-8FF5-C88BD250CD0E}" srcOrd="0" destOrd="0" presId="urn:microsoft.com/office/officeart/2005/8/layout/hierarchy1"/>
    <dgm:cxn modelId="{62D603A9-4795-45A2-B64D-5F9567003ADE}" type="presParOf" srcId="{CFBA3506-0CE0-48F2-8FF5-C88BD250CD0E}" destId="{8D81D6F6-7006-49CC-9527-6AE40895DFF3}" srcOrd="0" destOrd="0" presId="urn:microsoft.com/office/officeart/2005/8/layout/hierarchy1"/>
    <dgm:cxn modelId="{071779C6-17A3-4B64-AFAE-04D45A10C13B}" type="presParOf" srcId="{CFBA3506-0CE0-48F2-8FF5-C88BD250CD0E}" destId="{C8682644-6C7D-45B6-9428-268458EA5F89}" srcOrd="1" destOrd="0" presId="urn:microsoft.com/office/officeart/2005/8/layout/hierarchy1"/>
    <dgm:cxn modelId="{AE1E1D02-B9AD-4F2B-9446-86E511DEEF1C}" type="presParOf" srcId="{40E683D2-9FBC-47B9-B815-C2FE4AB47922}" destId="{79E73AB8-68C6-4A7C-AEB7-BDB5ECACC2E6}" srcOrd="1" destOrd="0" presId="urn:microsoft.com/office/officeart/2005/8/layout/hierarchy1"/>
    <dgm:cxn modelId="{9C9D5E2E-80C9-4F55-8ACD-A09036CC5ED3}" type="presParOf" srcId="{79E73AB8-68C6-4A7C-AEB7-BDB5ECACC2E6}" destId="{46CD972A-29F3-4A56-A50C-CE7887A8A437}" srcOrd="0" destOrd="0" presId="urn:microsoft.com/office/officeart/2005/8/layout/hierarchy1"/>
    <dgm:cxn modelId="{BDD578FC-173D-482B-AB60-0430C8EF2250}" type="presParOf" srcId="{79E73AB8-68C6-4A7C-AEB7-BDB5ECACC2E6}" destId="{7756B23B-3B18-4828-AE4B-341F8B2FD673}" srcOrd="1" destOrd="0" presId="urn:microsoft.com/office/officeart/2005/8/layout/hierarchy1"/>
    <dgm:cxn modelId="{B548576F-6D99-402C-A438-17DA9B49168A}" type="presParOf" srcId="{7756B23B-3B18-4828-AE4B-341F8B2FD673}" destId="{D685DE99-76C0-40A5-97FC-17404121A1E2}" srcOrd="0" destOrd="0" presId="urn:microsoft.com/office/officeart/2005/8/layout/hierarchy1"/>
    <dgm:cxn modelId="{ABD86BB0-8DBC-430F-AE7B-5138403055EF}" type="presParOf" srcId="{D685DE99-76C0-40A5-97FC-17404121A1E2}" destId="{EF7A88F6-764D-4FF4-8737-F514BA199611}" srcOrd="0" destOrd="0" presId="urn:microsoft.com/office/officeart/2005/8/layout/hierarchy1"/>
    <dgm:cxn modelId="{036C2C86-B2A4-4193-95AC-1D3C97045B0E}" type="presParOf" srcId="{D685DE99-76C0-40A5-97FC-17404121A1E2}" destId="{B06C794B-774B-47B4-842E-E798ECC38482}" srcOrd="1" destOrd="0" presId="urn:microsoft.com/office/officeart/2005/8/layout/hierarchy1"/>
    <dgm:cxn modelId="{82F1C879-8B75-47B2-9C0B-423A8FD5897D}" type="presParOf" srcId="{7756B23B-3B18-4828-AE4B-341F8B2FD673}" destId="{A13B9A8A-F529-48BB-8C68-2162BDFD736C}" srcOrd="1" destOrd="0" presId="urn:microsoft.com/office/officeart/2005/8/layout/hierarchy1"/>
    <dgm:cxn modelId="{B5726C4E-A3BD-4D4D-B304-07023359D059}" type="presParOf" srcId="{79E73AB8-68C6-4A7C-AEB7-BDB5ECACC2E6}" destId="{DDAA7255-A4D4-4E70-96AD-B611D2AD9E1B}" srcOrd="2" destOrd="0" presId="urn:microsoft.com/office/officeart/2005/8/layout/hierarchy1"/>
    <dgm:cxn modelId="{268E25A9-2B66-4C9C-A825-7D7A35CD6468}" type="presParOf" srcId="{79E73AB8-68C6-4A7C-AEB7-BDB5ECACC2E6}" destId="{D06053BD-2996-4FF7-A5BC-3C080F8C5F59}" srcOrd="3" destOrd="0" presId="urn:microsoft.com/office/officeart/2005/8/layout/hierarchy1"/>
    <dgm:cxn modelId="{03AF3B8F-52BD-48F8-8037-16ECA7F1A4D8}" type="presParOf" srcId="{D06053BD-2996-4FF7-A5BC-3C080F8C5F59}" destId="{27098D53-95EB-47E0-9E5C-8DAD52FD0BE5}" srcOrd="0" destOrd="0" presId="urn:microsoft.com/office/officeart/2005/8/layout/hierarchy1"/>
    <dgm:cxn modelId="{E7CF954E-9059-45A0-A630-A25C54B83E5F}" type="presParOf" srcId="{27098D53-95EB-47E0-9E5C-8DAD52FD0BE5}" destId="{50CE61F7-B969-4060-ABE3-288FE2F34946}" srcOrd="0" destOrd="0" presId="urn:microsoft.com/office/officeart/2005/8/layout/hierarchy1"/>
    <dgm:cxn modelId="{53884F4D-A56D-4AA1-A3FA-DFF60A99D620}" type="presParOf" srcId="{27098D53-95EB-47E0-9E5C-8DAD52FD0BE5}" destId="{03BC3410-6086-4389-8044-B0D9A5CE4B23}" srcOrd="1" destOrd="0" presId="urn:microsoft.com/office/officeart/2005/8/layout/hierarchy1"/>
    <dgm:cxn modelId="{D252FDB8-5540-44DC-AF53-97E5A2C761A6}" type="presParOf" srcId="{D06053BD-2996-4FF7-A5BC-3C080F8C5F59}" destId="{F9079641-37BA-40E1-B11E-C33477CD00B6}" srcOrd="1" destOrd="0" presId="urn:microsoft.com/office/officeart/2005/8/layout/hierarchy1"/>
    <dgm:cxn modelId="{29B709C9-FEEE-4E47-BD6C-2193D24F2FC5}" type="presParOf" srcId="{47B22BC2-0B9C-4B7C-BA8A-7051A2535274}" destId="{1C1745A7-8E67-4B8A-9C3B-811A3C40C856}" srcOrd="2" destOrd="0" presId="urn:microsoft.com/office/officeart/2005/8/layout/hierarchy1"/>
    <dgm:cxn modelId="{93D19599-6525-4CEE-8694-A52DA7D36E74}" type="presParOf" srcId="{47B22BC2-0B9C-4B7C-BA8A-7051A2535274}" destId="{08DD0E67-DFBB-4AA5-81BD-FB69B651312A}" srcOrd="3" destOrd="0" presId="urn:microsoft.com/office/officeart/2005/8/layout/hierarchy1"/>
    <dgm:cxn modelId="{18E71B1C-B47A-4AE3-AFD2-13DC7C322219}" type="presParOf" srcId="{08DD0E67-DFBB-4AA5-81BD-FB69B651312A}" destId="{CC4D629A-308B-49C7-8AC3-34B6969DFBFA}" srcOrd="0" destOrd="0" presId="urn:microsoft.com/office/officeart/2005/8/layout/hierarchy1"/>
    <dgm:cxn modelId="{479D6BA4-D1B1-44EA-AE5A-71FF5BDC7251}" type="presParOf" srcId="{CC4D629A-308B-49C7-8AC3-34B6969DFBFA}" destId="{07481DDE-A666-4D75-ADB6-F6F443B71865}" srcOrd="0" destOrd="0" presId="urn:microsoft.com/office/officeart/2005/8/layout/hierarchy1"/>
    <dgm:cxn modelId="{03AA0BD7-CF3E-4E2D-B401-D47FA4D9219E}" type="presParOf" srcId="{CC4D629A-308B-49C7-8AC3-34B6969DFBFA}" destId="{1A65DD2D-4F04-40D5-AFC8-3DF1C0A9EC10}" srcOrd="1" destOrd="0" presId="urn:microsoft.com/office/officeart/2005/8/layout/hierarchy1"/>
    <dgm:cxn modelId="{A194D5FD-EBC9-4029-875C-982C799CFA25}" type="presParOf" srcId="{08DD0E67-DFBB-4AA5-81BD-FB69B651312A}" destId="{199EDDFD-894C-44E4-91C5-41317369D6F5}" srcOrd="1" destOrd="0" presId="urn:microsoft.com/office/officeart/2005/8/layout/hierarchy1"/>
    <dgm:cxn modelId="{9DABEADC-9FA7-4EA3-B026-0E05B0C867C6}" type="presParOf" srcId="{199EDDFD-894C-44E4-91C5-41317369D6F5}" destId="{94A72515-14AF-4B7E-BF76-2F5E6A599F2C}" srcOrd="0" destOrd="0" presId="urn:microsoft.com/office/officeart/2005/8/layout/hierarchy1"/>
    <dgm:cxn modelId="{08C57396-5AAB-47C6-A2CA-B801B0230630}" type="presParOf" srcId="{199EDDFD-894C-44E4-91C5-41317369D6F5}" destId="{2D791721-B2D8-40D0-AE1E-72472B8B3ED9}" srcOrd="1" destOrd="0" presId="urn:microsoft.com/office/officeart/2005/8/layout/hierarchy1"/>
    <dgm:cxn modelId="{5D42D349-5159-439F-BFFC-C548FD64E8D8}" type="presParOf" srcId="{2D791721-B2D8-40D0-AE1E-72472B8B3ED9}" destId="{EE94440C-4C21-46AD-BB93-271A06D0A172}" srcOrd="0" destOrd="0" presId="urn:microsoft.com/office/officeart/2005/8/layout/hierarchy1"/>
    <dgm:cxn modelId="{EBF4035E-3199-42EE-B2CD-F52A0B5550C3}" type="presParOf" srcId="{EE94440C-4C21-46AD-BB93-271A06D0A172}" destId="{DD4D2B9E-21C6-4CB1-8FAF-F3F4DBF5CF59}" srcOrd="0" destOrd="0" presId="urn:microsoft.com/office/officeart/2005/8/layout/hierarchy1"/>
    <dgm:cxn modelId="{3CB8D14A-80B0-4452-A98C-7B5D4539DC75}" type="presParOf" srcId="{EE94440C-4C21-46AD-BB93-271A06D0A172}" destId="{FA6FE21A-9921-4D14-B7DA-17994628A0AC}" srcOrd="1" destOrd="0" presId="urn:microsoft.com/office/officeart/2005/8/layout/hierarchy1"/>
    <dgm:cxn modelId="{3E513BD7-116C-44B0-AB2F-97F3D7FDC0A8}" type="presParOf" srcId="{2D791721-B2D8-40D0-AE1E-72472B8B3ED9}" destId="{B242CE10-49D2-4A57-B9A3-A7E43321A886}" srcOrd="1" destOrd="0" presId="urn:microsoft.com/office/officeart/2005/8/layout/hierarchy1"/>
    <dgm:cxn modelId="{653B99F4-0538-403A-B056-0F1E11E97D9D}" type="presParOf" srcId="{199EDDFD-894C-44E4-91C5-41317369D6F5}" destId="{6CBDBEEF-93BD-4FF1-A7C6-22CB8C4A6C4A}" srcOrd="2" destOrd="0" presId="urn:microsoft.com/office/officeart/2005/8/layout/hierarchy1"/>
    <dgm:cxn modelId="{533DB4E0-0188-4D17-B68A-F186E68EE555}" type="presParOf" srcId="{199EDDFD-894C-44E4-91C5-41317369D6F5}" destId="{BF03B4E9-EEAD-46B7-B848-0B1046EB35FC}" srcOrd="3" destOrd="0" presId="urn:microsoft.com/office/officeart/2005/8/layout/hierarchy1"/>
    <dgm:cxn modelId="{F6E5F950-4E4E-4659-A14E-523B8272857A}" type="presParOf" srcId="{BF03B4E9-EEAD-46B7-B848-0B1046EB35FC}" destId="{68FC4DF4-9238-4983-A41F-FC92A269C662}" srcOrd="0" destOrd="0" presId="urn:microsoft.com/office/officeart/2005/8/layout/hierarchy1"/>
    <dgm:cxn modelId="{3A265424-F3D9-4DA8-97DD-77F66E29EC92}" type="presParOf" srcId="{68FC4DF4-9238-4983-A41F-FC92A269C662}" destId="{85E4E10E-6026-4EF3-8F12-F45619E068BB}" srcOrd="0" destOrd="0" presId="urn:microsoft.com/office/officeart/2005/8/layout/hierarchy1"/>
    <dgm:cxn modelId="{B05D824B-A80D-43E6-A3EC-F9697A046CBA}" type="presParOf" srcId="{68FC4DF4-9238-4983-A41F-FC92A269C662}" destId="{2E28130B-FF8F-49ED-804B-940FAAD3F218}" srcOrd="1" destOrd="0" presId="urn:microsoft.com/office/officeart/2005/8/layout/hierarchy1"/>
    <dgm:cxn modelId="{A49D3872-E224-44F5-AD6E-BC28DB72FEEE}" type="presParOf" srcId="{BF03B4E9-EEAD-46B7-B848-0B1046EB35FC}" destId="{6798D9FF-2B70-4C91-BA7A-87C60C8B46A5}" srcOrd="1" destOrd="0" presId="urn:microsoft.com/office/officeart/2005/8/layout/hierarchy1"/>
    <dgm:cxn modelId="{962260E9-6902-4554-8465-666828573E1C}" type="presParOf" srcId="{199EDDFD-894C-44E4-91C5-41317369D6F5}" destId="{E8723E00-CB9E-496F-ADEA-F1490E4A2739}" srcOrd="4" destOrd="0" presId="urn:microsoft.com/office/officeart/2005/8/layout/hierarchy1"/>
    <dgm:cxn modelId="{468E74F1-A755-47E8-B96A-F22CDF839B46}" type="presParOf" srcId="{199EDDFD-894C-44E4-91C5-41317369D6F5}" destId="{84453D67-D221-4A0D-B441-D9487BF44436}" srcOrd="5" destOrd="0" presId="urn:microsoft.com/office/officeart/2005/8/layout/hierarchy1"/>
    <dgm:cxn modelId="{CACC3848-E530-47F9-AE19-242D08BCD5C4}" type="presParOf" srcId="{84453D67-D221-4A0D-B441-D9487BF44436}" destId="{1738549B-7176-418F-8DEE-71DFF76CC7AF}" srcOrd="0" destOrd="0" presId="urn:microsoft.com/office/officeart/2005/8/layout/hierarchy1"/>
    <dgm:cxn modelId="{367A8220-BDEF-42E9-944B-4250694B8718}" type="presParOf" srcId="{1738549B-7176-418F-8DEE-71DFF76CC7AF}" destId="{EF8AFC72-10CB-4E8B-AF80-3375078AD9DB}" srcOrd="0" destOrd="0" presId="urn:microsoft.com/office/officeart/2005/8/layout/hierarchy1"/>
    <dgm:cxn modelId="{D384689F-14CD-4C61-B20D-1F126C362868}" type="presParOf" srcId="{1738549B-7176-418F-8DEE-71DFF76CC7AF}" destId="{4FD85BD8-3507-44CE-B519-A313EAC4EE5C}" srcOrd="1" destOrd="0" presId="urn:microsoft.com/office/officeart/2005/8/layout/hierarchy1"/>
    <dgm:cxn modelId="{EF7721EC-11F7-4B03-A4B5-DF40207B3DA7}" type="presParOf" srcId="{84453D67-D221-4A0D-B441-D9487BF44436}" destId="{6C65A908-8E26-4886-8FE8-F8A067C5DD2E}" srcOrd="1" destOrd="0" presId="urn:microsoft.com/office/officeart/2005/8/layout/hierarchy1"/>
    <dgm:cxn modelId="{2FD4FAA6-AD4A-47D1-B968-06FFB886EC51}" type="presParOf" srcId="{199EDDFD-894C-44E4-91C5-41317369D6F5}" destId="{C8504946-5762-4929-A3CC-A4D77D1B99B5}" srcOrd="6" destOrd="0" presId="urn:microsoft.com/office/officeart/2005/8/layout/hierarchy1"/>
    <dgm:cxn modelId="{F7666BEF-64F1-4B22-884B-40D7B9EC8693}" type="presParOf" srcId="{199EDDFD-894C-44E4-91C5-41317369D6F5}" destId="{A15A4B58-DD96-4C2F-B825-5AB7A80DE7B2}" srcOrd="7" destOrd="0" presId="urn:microsoft.com/office/officeart/2005/8/layout/hierarchy1"/>
    <dgm:cxn modelId="{2A3DCE89-AD71-4D7E-B56A-0DBDFC2807CA}" type="presParOf" srcId="{A15A4B58-DD96-4C2F-B825-5AB7A80DE7B2}" destId="{791925EF-13D2-4CBE-AF05-24569522A0A0}" srcOrd="0" destOrd="0" presId="urn:microsoft.com/office/officeart/2005/8/layout/hierarchy1"/>
    <dgm:cxn modelId="{088343BD-241D-435C-994B-1B2550C7AB9A}" type="presParOf" srcId="{791925EF-13D2-4CBE-AF05-24569522A0A0}" destId="{99C43CA3-E55C-46A0-8A0D-30E3D9EEE295}" srcOrd="0" destOrd="0" presId="urn:microsoft.com/office/officeart/2005/8/layout/hierarchy1"/>
    <dgm:cxn modelId="{19DB8698-678C-4DA3-BEC9-1DB321EE2C9B}" type="presParOf" srcId="{791925EF-13D2-4CBE-AF05-24569522A0A0}" destId="{E9670133-877B-44B1-A8C8-EEE83AC20D37}" srcOrd="1" destOrd="0" presId="urn:microsoft.com/office/officeart/2005/8/layout/hierarchy1"/>
    <dgm:cxn modelId="{EE2CFA76-2163-44A0-B735-CB7D9082C6DE}" type="presParOf" srcId="{A15A4B58-DD96-4C2F-B825-5AB7A80DE7B2}" destId="{445123D3-407A-4F38-8B62-15370DC6098B}" srcOrd="1" destOrd="0" presId="urn:microsoft.com/office/officeart/2005/8/layout/hierarchy1"/>
    <dgm:cxn modelId="{02E6528E-87B2-4B9A-8577-B1DB5C1647EC}" type="presParOf" srcId="{199EDDFD-894C-44E4-91C5-41317369D6F5}" destId="{E9628C0F-2F55-4FCC-819F-82159080A23F}" srcOrd="8" destOrd="0" presId="urn:microsoft.com/office/officeart/2005/8/layout/hierarchy1"/>
    <dgm:cxn modelId="{96145C84-8843-4173-B769-D5D1C7F9B9C7}" type="presParOf" srcId="{199EDDFD-894C-44E4-91C5-41317369D6F5}" destId="{92C1DEE7-725A-41F6-87CD-805783DFF50D}" srcOrd="9" destOrd="0" presId="urn:microsoft.com/office/officeart/2005/8/layout/hierarchy1"/>
    <dgm:cxn modelId="{E54FD157-26C5-4719-AD0A-B536A1F54D5E}" type="presParOf" srcId="{92C1DEE7-725A-41F6-87CD-805783DFF50D}" destId="{3082F580-A4DA-4195-8165-78155A33702C}" srcOrd="0" destOrd="0" presId="urn:microsoft.com/office/officeart/2005/8/layout/hierarchy1"/>
    <dgm:cxn modelId="{394A851B-8F72-430F-AF2F-7661BABFD831}" type="presParOf" srcId="{3082F580-A4DA-4195-8165-78155A33702C}" destId="{6AB0E4F8-D84D-4CBE-B2DD-BCE71296AEE5}" srcOrd="0" destOrd="0" presId="urn:microsoft.com/office/officeart/2005/8/layout/hierarchy1"/>
    <dgm:cxn modelId="{7718BAF5-4EF6-43FF-8035-27B295372770}" type="presParOf" srcId="{3082F580-A4DA-4195-8165-78155A33702C}" destId="{4C05CBD9-E8A8-4E72-A95E-BCDE98A73193}" srcOrd="1" destOrd="0" presId="urn:microsoft.com/office/officeart/2005/8/layout/hierarchy1"/>
    <dgm:cxn modelId="{40133A00-E93A-41F1-8DCA-1FC806D96989}" type="presParOf" srcId="{92C1DEE7-725A-41F6-87CD-805783DFF50D}" destId="{3BE71CE8-7A36-4E1E-8F53-312227FD928D}" srcOrd="1" destOrd="0" presId="urn:microsoft.com/office/officeart/2005/8/layout/hierarchy1"/>
    <dgm:cxn modelId="{FAA5FF5A-EDA9-43C8-B78E-5E1C7740AD8A}" type="presParOf" srcId="{199EDDFD-894C-44E4-91C5-41317369D6F5}" destId="{432CE95C-9AAE-4DD2-97E3-1A3FE58D3AA1}" srcOrd="10" destOrd="0" presId="urn:microsoft.com/office/officeart/2005/8/layout/hierarchy1"/>
    <dgm:cxn modelId="{D0CF590A-C957-43FA-BCF6-6DD3169C2F86}" type="presParOf" srcId="{199EDDFD-894C-44E4-91C5-41317369D6F5}" destId="{AB37BEBF-58CE-4565-A2DF-7D02F1BAFFCB}" srcOrd="11" destOrd="0" presId="urn:microsoft.com/office/officeart/2005/8/layout/hierarchy1"/>
    <dgm:cxn modelId="{8624E6AB-48EF-4125-9C3A-6EF0005D4ADF}" type="presParOf" srcId="{AB37BEBF-58CE-4565-A2DF-7D02F1BAFFCB}" destId="{E759CA7C-9855-4976-BA6E-CDEB477FA99B}" srcOrd="0" destOrd="0" presId="urn:microsoft.com/office/officeart/2005/8/layout/hierarchy1"/>
    <dgm:cxn modelId="{7CC7523C-4F0B-493B-806A-BAA5A10BD189}" type="presParOf" srcId="{E759CA7C-9855-4976-BA6E-CDEB477FA99B}" destId="{888114D5-5E44-4B8B-8738-95EA46CC7856}" srcOrd="0" destOrd="0" presId="urn:microsoft.com/office/officeart/2005/8/layout/hierarchy1"/>
    <dgm:cxn modelId="{496F71DC-7792-48F4-9314-9708E246233A}" type="presParOf" srcId="{E759CA7C-9855-4976-BA6E-CDEB477FA99B}" destId="{15E1A382-D878-43E6-9E03-813375524324}" srcOrd="1" destOrd="0" presId="urn:microsoft.com/office/officeart/2005/8/layout/hierarchy1"/>
    <dgm:cxn modelId="{4A4B4F0E-33A0-464B-BCD6-F37361FB1AEA}" type="presParOf" srcId="{AB37BEBF-58CE-4565-A2DF-7D02F1BAFFCB}" destId="{EF92134A-2A01-4DF3-8560-79DEB7EE29D5}" srcOrd="1" destOrd="0" presId="urn:microsoft.com/office/officeart/2005/8/layout/hierarchy1"/>
    <dgm:cxn modelId="{A227467B-F08A-4B93-8283-78CC8782A620}" type="presParOf" srcId="{199EDDFD-894C-44E4-91C5-41317369D6F5}" destId="{06187323-3F12-4444-9A19-DBD1773F4486}" srcOrd="12" destOrd="0" presId="urn:microsoft.com/office/officeart/2005/8/layout/hierarchy1"/>
    <dgm:cxn modelId="{0ADE9AF1-A4D5-4C99-BA63-CA6D686A4333}" type="presParOf" srcId="{199EDDFD-894C-44E4-91C5-41317369D6F5}" destId="{EA91F3AA-D9DA-4FFF-B891-320AEEB16355}" srcOrd="13" destOrd="0" presId="urn:microsoft.com/office/officeart/2005/8/layout/hierarchy1"/>
    <dgm:cxn modelId="{8DF1CDCB-4D77-4605-935D-548CFFBF7F7C}" type="presParOf" srcId="{EA91F3AA-D9DA-4FFF-B891-320AEEB16355}" destId="{4B7E3E1F-CCE6-43C4-8A3F-E846482FE094}" srcOrd="0" destOrd="0" presId="urn:microsoft.com/office/officeart/2005/8/layout/hierarchy1"/>
    <dgm:cxn modelId="{3AD5D856-C444-46C4-8E31-BD2A6F76BAEF}" type="presParOf" srcId="{4B7E3E1F-CCE6-43C4-8A3F-E846482FE094}" destId="{FB44BF42-E317-4254-9CBD-D16062405F0C}" srcOrd="0" destOrd="0" presId="urn:microsoft.com/office/officeart/2005/8/layout/hierarchy1"/>
    <dgm:cxn modelId="{52255AC2-13C3-4D0C-B55F-604683771808}" type="presParOf" srcId="{4B7E3E1F-CCE6-43C4-8A3F-E846482FE094}" destId="{E04A8FAD-4829-49FF-9C87-AD7262C821D7}" srcOrd="1" destOrd="0" presId="urn:microsoft.com/office/officeart/2005/8/layout/hierarchy1"/>
    <dgm:cxn modelId="{FE11627C-4664-403F-9C01-1B69C699166F}" type="presParOf" srcId="{EA91F3AA-D9DA-4FFF-B891-320AEEB16355}" destId="{7E8B294C-46E8-4682-B789-C321275EC49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187323-3F12-4444-9A19-DBD1773F4486}">
      <dsp:nvSpPr>
        <dsp:cNvPr id="0" name=""/>
        <dsp:cNvSpPr/>
      </dsp:nvSpPr>
      <dsp:spPr>
        <a:xfrm>
          <a:off x="7231464" y="3129482"/>
          <a:ext cx="4007098" cy="317835"/>
        </a:xfrm>
        <a:custGeom>
          <a:avLst/>
          <a:gdLst/>
          <a:ahLst/>
          <a:cxnLst/>
          <a:rect l="0" t="0" r="0" b="0"/>
          <a:pathLst>
            <a:path>
              <a:moveTo>
                <a:pt x="0" y="0"/>
              </a:moveTo>
              <a:lnTo>
                <a:pt x="0" y="216595"/>
              </a:lnTo>
              <a:lnTo>
                <a:pt x="4007098" y="216595"/>
              </a:lnTo>
              <a:lnTo>
                <a:pt x="4007098" y="31783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2CE95C-9AAE-4DD2-97E3-1A3FE58D3AA1}">
      <dsp:nvSpPr>
        <dsp:cNvPr id="0" name=""/>
        <dsp:cNvSpPr/>
      </dsp:nvSpPr>
      <dsp:spPr>
        <a:xfrm>
          <a:off x="7231464" y="3129482"/>
          <a:ext cx="2671399" cy="317835"/>
        </a:xfrm>
        <a:custGeom>
          <a:avLst/>
          <a:gdLst/>
          <a:ahLst/>
          <a:cxnLst/>
          <a:rect l="0" t="0" r="0" b="0"/>
          <a:pathLst>
            <a:path>
              <a:moveTo>
                <a:pt x="0" y="0"/>
              </a:moveTo>
              <a:lnTo>
                <a:pt x="0" y="216595"/>
              </a:lnTo>
              <a:lnTo>
                <a:pt x="2671399" y="216595"/>
              </a:lnTo>
              <a:lnTo>
                <a:pt x="2671399" y="31783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628C0F-2F55-4FCC-819F-82159080A23F}">
      <dsp:nvSpPr>
        <dsp:cNvPr id="0" name=""/>
        <dsp:cNvSpPr/>
      </dsp:nvSpPr>
      <dsp:spPr>
        <a:xfrm>
          <a:off x="7231464" y="3129482"/>
          <a:ext cx="1335699" cy="317835"/>
        </a:xfrm>
        <a:custGeom>
          <a:avLst/>
          <a:gdLst/>
          <a:ahLst/>
          <a:cxnLst/>
          <a:rect l="0" t="0" r="0" b="0"/>
          <a:pathLst>
            <a:path>
              <a:moveTo>
                <a:pt x="0" y="0"/>
              </a:moveTo>
              <a:lnTo>
                <a:pt x="0" y="216595"/>
              </a:lnTo>
              <a:lnTo>
                <a:pt x="1335699" y="216595"/>
              </a:lnTo>
              <a:lnTo>
                <a:pt x="1335699" y="31783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504946-5762-4929-A3CC-A4D77D1B99B5}">
      <dsp:nvSpPr>
        <dsp:cNvPr id="0" name=""/>
        <dsp:cNvSpPr/>
      </dsp:nvSpPr>
      <dsp:spPr>
        <a:xfrm>
          <a:off x="7185744" y="3129482"/>
          <a:ext cx="91440" cy="317835"/>
        </a:xfrm>
        <a:custGeom>
          <a:avLst/>
          <a:gdLst/>
          <a:ahLst/>
          <a:cxnLst/>
          <a:rect l="0" t="0" r="0" b="0"/>
          <a:pathLst>
            <a:path>
              <a:moveTo>
                <a:pt x="45720" y="0"/>
              </a:moveTo>
              <a:lnTo>
                <a:pt x="45720" y="31783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723E00-CB9E-496F-ADEA-F1490E4A2739}">
      <dsp:nvSpPr>
        <dsp:cNvPr id="0" name=""/>
        <dsp:cNvSpPr/>
      </dsp:nvSpPr>
      <dsp:spPr>
        <a:xfrm>
          <a:off x="5895764" y="3129482"/>
          <a:ext cx="1335699" cy="317835"/>
        </a:xfrm>
        <a:custGeom>
          <a:avLst/>
          <a:gdLst/>
          <a:ahLst/>
          <a:cxnLst/>
          <a:rect l="0" t="0" r="0" b="0"/>
          <a:pathLst>
            <a:path>
              <a:moveTo>
                <a:pt x="1335699" y="0"/>
              </a:moveTo>
              <a:lnTo>
                <a:pt x="1335699" y="216595"/>
              </a:lnTo>
              <a:lnTo>
                <a:pt x="0" y="216595"/>
              </a:lnTo>
              <a:lnTo>
                <a:pt x="0" y="31783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BDBEEF-93BD-4FF1-A7C6-22CB8C4A6C4A}">
      <dsp:nvSpPr>
        <dsp:cNvPr id="0" name=""/>
        <dsp:cNvSpPr/>
      </dsp:nvSpPr>
      <dsp:spPr>
        <a:xfrm>
          <a:off x="4560065" y="3129482"/>
          <a:ext cx="2671399" cy="317835"/>
        </a:xfrm>
        <a:custGeom>
          <a:avLst/>
          <a:gdLst/>
          <a:ahLst/>
          <a:cxnLst/>
          <a:rect l="0" t="0" r="0" b="0"/>
          <a:pathLst>
            <a:path>
              <a:moveTo>
                <a:pt x="2671399" y="0"/>
              </a:moveTo>
              <a:lnTo>
                <a:pt x="2671399" y="216595"/>
              </a:lnTo>
              <a:lnTo>
                <a:pt x="0" y="216595"/>
              </a:lnTo>
              <a:lnTo>
                <a:pt x="0" y="31783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A72515-14AF-4B7E-BF76-2F5E6A599F2C}">
      <dsp:nvSpPr>
        <dsp:cNvPr id="0" name=""/>
        <dsp:cNvSpPr/>
      </dsp:nvSpPr>
      <dsp:spPr>
        <a:xfrm>
          <a:off x="3224365" y="3129482"/>
          <a:ext cx="4007098" cy="317835"/>
        </a:xfrm>
        <a:custGeom>
          <a:avLst/>
          <a:gdLst/>
          <a:ahLst/>
          <a:cxnLst/>
          <a:rect l="0" t="0" r="0" b="0"/>
          <a:pathLst>
            <a:path>
              <a:moveTo>
                <a:pt x="4007098" y="0"/>
              </a:moveTo>
              <a:lnTo>
                <a:pt x="4007098" y="216595"/>
              </a:lnTo>
              <a:lnTo>
                <a:pt x="0" y="216595"/>
              </a:lnTo>
              <a:lnTo>
                <a:pt x="0" y="31783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1745A7-8E67-4B8A-9C3B-811A3C40C856}">
      <dsp:nvSpPr>
        <dsp:cNvPr id="0" name=""/>
        <dsp:cNvSpPr/>
      </dsp:nvSpPr>
      <dsp:spPr>
        <a:xfrm>
          <a:off x="4226140" y="2117689"/>
          <a:ext cx="3005324" cy="317835"/>
        </a:xfrm>
        <a:custGeom>
          <a:avLst/>
          <a:gdLst/>
          <a:ahLst/>
          <a:cxnLst/>
          <a:rect l="0" t="0" r="0" b="0"/>
          <a:pathLst>
            <a:path>
              <a:moveTo>
                <a:pt x="0" y="0"/>
              </a:moveTo>
              <a:lnTo>
                <a:pt x="0" y="216595"/>
              </a:lnTo>
              <a:lnTo>
                <a:pt x="3005324" y="216595"/>
              </a:lnTo>
              <a:lnTo>
                <a:pt x="3005324" y="31783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AA7255-A4D4-4E70-96AD-B611D2AD9E1B}">
      <dsp:nvSpPr>
        <dsp:cNvPr id="0" name=""/>
        <dsp:cNvSpPr/>
      </dsp:nvSpPr>
      <dsp:spPr>
        <a:xfrm>
          <a:off x="1220816" y="3129482"/>
          <a:ext cx="667849" cy="317835"/>
        </a:xfrm>
        <a:custGeom>
          <a:avLst/>
          <a:gdLst/>
          <a:ahLst/>
          <a:cxnLst/>
          <a:rect l="0" t="0" r="0" b="0"/>
          <a:pathLst>
            <a:path>
              <a:moveTo>
                <a:pt x="0" y="0"/>
              </a:moveTo>
              <a:lnTo>
                <a:pt x="0" y="216595"/>
              </a:lnTo>
              <a:lnTo>
                <a:pt x="667849" y="216595"/>
              </a:lnTo>
              <a:lnTo>
                <a:pt x="667849" y="31783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CD972A-29F3-4A56-A50C-CE7887A8A437}">
      <dsp:nvSpPr>
        <dsp:cNvPr id="0" name=""/>
        <dsp:cNvSpPr/>
      </dsp:nvSpPr>
      <dsp:spPr>
        <a:xfrm>
          <a:off x="552966" y="3129482"/>
          <a:ext cx="667849" cy="317835"/>
        </a:xfrm>
        <a:custGeom>
          <a:avLst/>
          <a:gdLst/>
          <a:ahLst/>
          <a:cxnLst/>
          <a:rect l="0" t="0" r="0" b="0"/>
          <a:pathLst>
            <a:path>
              <a:moveTo>
                <a:pt x="667849" y="0"/>
              </a:moveTo>
              <a:lnTo>
                <a:pt x="667849" y="216595"/>
              </a:lnTo>
              <a:lnTo>
                <a:pt x="0" y="216595"/>
              </a:lnTo>
              <a:lnTo>
                <a:pt x="0" y="317835"/>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CE007F-9B30-4D02-880D-0B774CAAA4E8}">
      <dsp:nvSpPr>
        <dsp:cNvPr id="0" name=""/>
        <dsp:cNvSpPr/>
      </dsp:nvSpPr>
      <dsp:spPr>
        <a:xfrm>
          <a:off x="1220816" y="2117689"/>
          <a:ext cx="3005324" cy="317835"/>
        </a:xfrm>
        <a:custGeom>
          <a:avLst/>
          <a:gdLst/>
          <a:ahLst/>
          <a:cxnLst/>
          <a:rect l="0" t="0" r="0" b="0"/>
          <a:pathLst>
            <a:path>
              <a:moveTo>
                <a:pt x="3005324" y="0"/>
              </a:moveTo>
              <a:lnTo>
                <a:pt x="3005324" y="216595"/>
              </a:lnTo>
              <a:lnTo>
                <a:pt x="0" y="216595"/>
              </a:lnTo>
              <a:lnTo>
                <a:pt x="0" y="31783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B08047-B64F-494D-9F23-EDCDCEC0B3A8}">
      <dsp:nvSpPr>
        <dsp:cNvPr id="0" name=""/>
        <dsp:cNvSpPr/>
      </dsp:nvSpPr>
      <dsp:spPr>
        <a:xfrm>
          <a:off x="3679717" y="1423733"/>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3AEE27-6AB1-4860-A9DA-CC59227677CB}">
      <dsp:nvSpPr>
        <dsp:cNvPr id="0" name=""/>
        <dsp:cNvSpPr/>
      </dsp:nvSpPr>
      <dsp:spPr>
        <a:xfrm>
          <a:off x="3801145" y="1539089"/>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Poetry</a:t>
          </a:r>
          <a:endParaRPr lang="en-US" sz="1400" kern="1200" dirty="0"/>
        </a:p>
      </dsp:txBody>
      <dsp:txXfrm>
        <a:off x="3821470" y="1559414"/>
        <a:ext cx="1052195" cy="653306"/>
      </dsp:txXfrm>
    </dsp:sp>
    <dsp:sp modelId="{8D81D6F6-7006-49CC-9527-6AE40895DFF3}">
      <dsp:nvSpPr>
        <dsp:cNvPr id="0" name=""/>
        <dsp:cNvSpPr/>
      </dsp:nvSpPr>
      <dsp:spPr>
        <a:xfrm>
          <a:off x="674393" y="2435525"/>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682644-6C7D-45B6-9428-268458EA5F89}">
      <dsp:nvSpPr>
        <dsp:cNvPr id="0" name=""/>
        <dsp:cNvSpPr/>
      </dsp:nvSpPr>
      <dsp:spPr>
        <a:xfrm>
          <a:off x="795821" y="2550881"/>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Narrative Poetry</a:t>
          </a:r>
          <a:endParaRPr lang="en-US" sz="1400" kern="1200" dirty="0"/>
        </a:p>
      </dsp:txBody>
      <dsp:txXfrm>
        <a:off x="816146" y="2571206"/>
        <a:ext cx="1052195" cy="653306"/>
      </dsp:txXfrm>
    </dsp:sp>
    <dsp:sp modelId="{EF7A88F6-764D-4FF4-8737-F514BA199611}">
      <dsp:nvSpPr>
        <dsp:cNvPr id="0" name=""/>
        <dsp:cNvSpPr/>
      </dsp:nvSpPr>
      <dsp:spPr>
        <a:xfrm>
          <a:off x="6543" y="3447318"/>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6C794B-774B-47B4-842E-E798ECC38482}">
      <dsp:nvSpPr>
        <dsp:cNvPr id="0" name=""/>
        <dsp:cNvSpPr/>
      </dsp:nvSpPr>
      <dsp:spPr>
        <a:xfrm>
          <a:off x="127971" y="3562674"/>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Epic</a:t>
          </a:r>
          <a:endParaRPr lang="en-US" sz="1400" kern="1200" dirty="0"/>
        </a:p>
      </dsp:txBody>
      <dsp:txXfrm>
        <a:off x="148296" y="3582999"/>
        <a:ext cx="1052195" cy="653306"/>
      </dsp:txXfrm>
    </dsp:sp>
    <dsp:sp modelId="{50CE61F7-B969-4060-ABE3-288FE2F34946}">
      <dsp:nvSpPr>
        <dsp:cNvPr id="0" name=""/>
        <dsp:cNvSpPr/>
      </dsp:nvSpPr>
      <dsp:spPr>
        <a:xfrm>
          <a:off x="1342243" y="3447318"/>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BC3410-6086-4389-8044-B0D9A5CE4B23}">
      <dsp:nvSpPr>
        <dsp:cNvPr id="0" name=""/>
        <dsp:cNvSpPr/>
      </dsp:nvSpPr>
      <dsp:spPr>
        <a:xfrm>
          <a:off x="1463670" y="3562674"/>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Ballad</a:t>
          </a:r>
          <a:endParaRPr lang="en-US" sz="1400" kern="1200" dirty="0"/>
        </a:p>
      </dsp:txBody>
      <dsp:txXfrm>
        <a:off x="1483995" y="3582999"/>
        <a:ext cx="1052195" cy="653306"/>
      </dsp:txXfrm>
    </dsp:sp>
    <dsp:sp modelId="{07481DDE-A666-4D75-ADB6-F6F443B71865}">
      <dsp:nvSpPr>
        <dsp:cNvPr id="0" name=""/>
        <dsp:cNvSpPr/>
      </dsp:nvSpPr>
      <dsp:spPr>
        <a:xfrm>
          <a:off x="6685041" y="2435525"/>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65DD2D-4F04-40D5-AFC8-3DF1C0A9EC10}">
      <dsp:nvSpPr>
        <dsp:cNvPr id="0" name=""/>
        <dsp:cNvSpPr/>
      </dsp:nvSpPr>
      <dsp:spPr>
        <a:xfrm>
          <a:off x="6806469" y="2550881"/>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Lyric Poetry</a:t>
          </a:r>
          <a:endParaRPr lang="en-US" sz="1400" kern="1200" dirty="0"/>
        </a:p>
      </dsp:txBody>
      <dsp:txXfrm>
        <a:off x="6826794" y="2571206"/>
        <a:ext cx="1052195" cy="653306"/>
      </dsp:txXfrm>
    </dsp:sp>
    <dsp:sp modelId="{DD4D2B9E-21C6-4CB1-8FAF-F3F4DBF5CF59}">
      <dsp:nvSpPr>
        <dsp:cNvPr id="0" name=""/>
        <dsp:cNvSpPr/>
      </dsp:nvSpPr>
      <dsp:spPr>
        <a:xfrm>
          <a:off x="2677943" y="3447318"/>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6FE21A-9921-4D14-B7DA-17994628A0AC}">
      <dsp:nvSpPr>
        <dsp:cNvPr id="0" name=""/>
        <dsp:cNvSpPr/>
      </dsp:nvSpPr>
      <dsp:spPr>
        <a:xfrm>
          <a:off x="2799370" y="3562674"/>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Elegy</a:t>
          </a:r>
          <a:endParaRPr lang="en-US" sz="1400" kern="1200" dirty="0"/>
        </a:p>
      </dsp:txBody>
      <dsp:txXfrm>
        <a:off x="2819695" y="3582999"/>
        <a:ext cx="1052195" cy="653306"/>
      </dsp:txXfrm>
    </dsp:sp>
    <dsp:sp modelId="{85E4E10E-6026-4EF3-8F12-F45619E068BB}">
      <dsp:nvSpPr>
        <dsp:cNvPr id="0" name=""/>
        <dsp:cNvSpPr/>
      </dsp:nvSpPr>
      <dsp:spPr>
        <a:xfrm>
          <a:off x="4013642" y="3447318"/>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28130B-FF8F-49ED-804B-940FAAD3F218}">
      <dsp:nvSpPr>
        <dsp:cNvPr id="0" name=""/>
        <dsp:cNvSpPr/>
      </dsp:nvSpPr>
      <dsp:spPr>
        <a:xfrm>
          <a:off x="4135069" y="3562674"/>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Ode</a:t>
          </a:r>
          <a:endParaRPr lang="en-US" sz="1400" kern="1200" dirty="0"/>
        </a:p>
      </dsp:txBody>
      <dsp:txXfrm>
        <a:off x="4155394" y="3582999"/>
        <a:ext cx="1052195" cy="653306"/>
      </dsp:txXfrm>
    </dsp:sp>
    <dsp:sp modelId="{EF8AFC72-10CB-4E8B-AF80-3375078AD9DB}">
      <dsp:nvSpPr>
        <dsp:cNvPr id="0" name=""/>
        <dsp:cNvSpPr/>
      </dsp:nvSpPr>
      <dsp:spPr>
        <a:xfrm>
          <a:off x="5349342" y="3447318"/>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D85BD8-3507-44CE-B519-A313EAC4EE5C}">
      <dsp:nvSpPr>
        <dsp:cNvPr id="0" name=""/>
        <dsp:cNvSpPr/>
      </dsp:nvSpPr>
      <dsp:spPr>
        <a:xfrm>
          <a:off x="5470769" y="3562674"/>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err="1" smtClean="0"/>
            <a:t>Aubade</a:t>
          </a:r>
          <a:endParaRPr lang="en-US" sz="1400" kern="1200" dirty="0"/>
        </a:p>
      </dsp:txBody>
      <dsp:txXfrm>
        <a:off x="5491094" y="3582999"/>
        <a:ext cx="1052195" cy="653306"/>
      </dsp:txXfrm>
    </dsp:sp>
    <dsp:sp modelId="{99C43CA3-E55C-46A0-8A0D-30E3D9EEE295}">
      <dsp:nvSpPr>
        <dsp:cNvPr id="0" name=""/>
        <dsp:cNvSpPr/>
      </dsp:nvSpPr>
      <dsp:spPr>
        <a:xfrm>
          <a:off x="6685041" y="3447318"/>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670133-877B-44B1-A8C8-EEE83AC20D37}">
      <dsp:nvSpPr>
        <dsp:cNvPr id="0" name=""/>
        <dsp:cNvSpPr/>
      </dsp:nvSpPr>
      <dsp:spPr>
        <a:xfrm>
          <a:off x="6806469" y="3562674"/>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Occasional Poem</a:t>
          </a:r>
          <a:endParaRPr lang="en-US" sz="1400" kern="1200" dirty="0"/>
        </a:p>
      </dsp:txBody>
      <dsp:txXfrm>
        <a:off x="6826794" y="3582999"/>
        <a:ext cx="1052195" cy="653306"/>
      </dsp:txXfrm>
    </dsp:sp>
    <dsp:sp modelId="{6AB0E4F8-D84D-4CBE-B2DD-BCE71296AEE5}">
      <dsp:nvSpPr>
        <dsp:cNvPr id="0" name=""/>
        <dsp:cNvSpPr/>
      </dsp:nvSpPr>
      <dsp:spPr>
        <a:xfrm>
          <a:off x="8020741" y="3447318"/>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05CBD9-E8A8-4E72-A95E-BCDE98A73193}">
      <dsp:nvSpPr>
        <dsp:cNvPr id="0" name=""/>
        <dsp:cNvSpPr/>
      </dsp:nvSpPr>
      <dsp:spPr>
        <a:xfrm>
          <a:off x="8142168" y="3562674"/>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Meditation</a:t>
          </a:r>
          <a:endParaRPr lang="en-US" sz="1400" kern="1200" dirty="0"/>
        </a:p>
      </dsp:txBody>
      <dsp:txXfrm>
        <a:off x="8162493" y="3582999"/>
        <a:ext cx="1052195" cy="653306"/>
      </dsp:txXfrm>
    </dsp:sp>
    <dsp:sp modelId="{888114D5-5E44-4B8B-8738-95EA46CC7856}">
      <dsp:nvSpPr>
        <dsp:cNvPr id="0" name=""/>
        <dsp:cNvSpPr/>
      </dsp:nvSpPr>
      <dsp:spPr>
        <a:xfrm>
          <a:off x="9356441" y="3447318"/>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E1A382-D878-43E6-9E03-813375524324}">
      <dsp:nvSpPr>
        <dsp:cNvPr id="0" name=""/>
        <dsp:cNvSpPr/>
      </dsp:nvSpPr>
      <dsp:spPr>
        <a:xfrm>
          <a:off x="9477868" y="3562674"/>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Pastoral</a:t>
          </a:r>
          <a:endParaRPr lang="en-US" sz="1400" kern="1200" dirty="0"/>
        </a:p>
      </dsp:txBody>
      <dsp:txXfrm>
        <a:off x="9498193" y="3582999"/>
        <a:ext cx="1052195" cy="653306"/>
      </dsp:txXfrm>
    </dsp:sp>
    <dsp:sp modelId="{FB44BF42-E317-4254-9CBD-D16062405F0C}">
      <dsp:nvSpPr>
        <dsp:cNvPr id="0" name=""/>
        <dsp:cNvSpPr/>
      </dsp:nvSpPr>
      <dsp:spPr>
        <a:xfrm>
          <a:off x="10692140" y="3447318"/>
          <a:ext cx="1092845" cy="69395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4A8FAD-4829-49FF-9C87-AD7262C821D7}">
      <dsp:nvSpPr>
        <dsp:cNvPr id="0" name=""/>
        <dsp:cNvSpPr/>
      </dsp:nvSpPr>
      <dsp:spPr>
        <a:xfrm>
          <a:off x="10813567" y="3562674"/>
          <a:ext cx="1092845" cy="69395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Dramatic monologue</a:t>
          </a:r>
          <a:endParaRPr lang="en-US" sz="1400" kern="1200" dirty="0"/>
        </a:p>
      </dsp:txBody>
      <dsp:txXfrm>
        <a:off x="10833892" y="3582999"/>
        <a:ext cx="1052195" cy="65330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10/24/2013</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0116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E451C3-0FF4-47C4-B829-773ADF60F88C}" type="datetimeFigureOut">
              <a:rPr lang="en-US" smtClean="0"/>
              <a:t>10/24/2013</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169960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E451C3-0FF4-47C4-B829-773ADF60F88C}" type="datetimeFigureOut">
              <a:rPr lang="en-US" smtClean="0"/>
              <a:t>10/24/2013</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9454972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E451C3-0FF4-47C4-B829-773ADF60F88C}" type="datetimeFigureOut">
              <a:rPr lang="en-US" smtClean="0"/>
              <a:t>10/24/2013</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544629120"/>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E451C3-0FF4-47C4-B829-773ADF60F88C}" type="datetimeFigureOut">
              <a:rPr lang="en-US" smtClean="0"/>
              <a:t>10/24/2013</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814095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BE451C3-0FF4-47C4-B829-773ADF60F88C}" type="datetimeFigureOut">
              <a:rPr lang="en-US" smtClean="0"/>
              <a:t>10/24/2013</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32765856"/>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2BE451C3-0FF4-47C4-B829-773ADF60F88C}" type="datetimeFigureOut">
              <a:rPr lang="en-US" smtClean="0"/>
              <a:t>10/24/2013</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061276"/>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10/24/2013</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07487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10/24/2013</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873483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10/24/2013</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20580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10/24/2013</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59787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10/24/2013</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03127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10/24/2013</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16243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10/24/2013</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07702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10/24/2013</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60638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10/24/2013</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21009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10/24/2013</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4356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BE451C3-0FF4-47C4-B829-773ADF60F88C}" type="datetimeFigureOut">
              <a:rPr lang="en-US" smtClean="0"/>
              <a:t>10/24/2013</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smtClean="0"/>
              <a:t>
              </a:t>
            </a:r>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0783455"/>
      </p:ext>
    </p:extLst>
  </p:cSld>
  <p:clrMap bg1="dk1" tx1="lt1" bg2="dk2" tx2="lt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 id="2147483932" r:id="rId12"/>
    <p:sldLayoutId id="2147483933" r:id="rId13"/>
    <p:sldLayoutId id="2147483934" r:id="rId14"/>
    <p:sldLayoutId id="2147483935" r:id="rId15"/>
    <p:sldLayoutId id="2147483936" r:id="rId16"/>
    <p:sldLayoutId id="2147483937" r:id="rId17"/>
  </p:sldLayoutIdLst>
  <p:hf sldNum="0" hdr="0" ftr="0" dt="0"/>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Elements of Poetry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1504532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WhAT</a:t>
            </a:r>
            <a:r>
              <a:rPr lang="en-US" dirty="0" smtClean="0"/>
              <a:t> IS POETRY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Poetry is the oldest form of literature and was transmitted orally through song.</a:t>
            </a:r>
          </a:p>
          <a:p>
            <a:r>
              <a:rPr lang="en-US" dirty="0" smtClean="0"/>
              <a:t>Poetry is a form of literature </a:t>
            </a:r>
            <a:r>
              <a:rPr lang="en-US" dirty="0" smtClean="0">
                <a:effectLst/>
              </a:rPr>
              <a:t>in </a:t>
            </a:r>
            <a:r>
              <a:rPr lang="en-US" dirty="0">
                <a:effectLst/>
              </a:rPr>
              <a:t>which special </a:t>
            </a:r>
            <a:r>
              <a:rPr lang="en-US" dirty="0" smtClean="0">
                <a:effectLst/>
              </a:rPr>
              <a:t>attention is </a:t>
            </a:r>
            <a:r>
              <a:rPr lang="en-US" dirty="0">
                <a:effectLst/>
              </a:rPr>
              <a:t>given to </a:t>
            </a:r>
            <a:r>
              <a:rPr lang="en-US" dirty="0" smtClean="0">
                <a:effectLst/>
              </a:rPr>
              <a:t>expressing emotions  </a:t>
            </a:r>
            <a:r>
              <a:rPr lang="en-US" dirty="0">
                <a:effectLst/>
              </a:rPr>
              <a:t>by the use </a:t>
            </a:r>
            <a:r>
              <a:rPr lang="en-US" dirty="0" smtClean="0">
                <a:effectLst/>
              </a:rPr>
              <a:t>of a different form than fiction or drama</a:t>
            </a:r>
            <a:r>
              <a:rPr lang="en-US" dirty="0" smtClean="0"/>
              <a:t>.</a:t>
            </a:r>
          </a:p>
          <a:p>
            <a:r>
              <a:rPr lang="en-US" dirty="0" smtClean="0">
                <a:effectLst/>
              </a:rPr>
              <a:t>Poetry is made up of individual lines that can start and end anywhere on the page according to the poet’s choice.</a:t>
            </a:r>
          </a:p>
          <a:p>
            <a:r>
              <a:rPr lang="en-US" dirty="0" smtClean="0">
                <a:effectLst/>
              </a:rPr>
              <a:t>Poetry depends upon the sound of the words by themselves or together with other words.</a:t>
            </a:r>
          </a:p>
          <a:p>
            <a:r>
              <a:rPr lang="en-US" dirty="0" smtClean="0">
                <a:effectLst/>
              </a:rPr>
              <a:t>Poetry also depends on the use of lots of imagery (words or phrases that appeal to the senses), and  figurative language that contains figures of speech like similes and metaphors to help the reader understand the poet’s ideas and feelings.</a:t>
            </a:r>
          </a:p>
          <a:p>
            <a:pPr marL="0" indent="0">
              <a:buNone/>
            </a:pPr>
            <a:endParaRPr lang="en-US" dirty="0" smtClean="0">
              <a:effectLst/>
            </a:endParaRPr>
          </a:p>
          <a:p>
            <a:endParaRPr lang="en-US" dirty="0" smtClean="0">
              <a:effectLst/>
            </a:endParaRPr>
          </a:p>
        </p:txBody>
      </p:sp>
    </p:spTree>
    <p:extLst>
      <p:ext uri="{BB962C8B-B14F-4D97-AF65-F5344CB8AC3E}">
        <p14:creationId xmlns:p14="http://schemas.microsoft.com/office/powerpoint/2010/main" val="1061038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8500" y="661116"/>
            <a:ext cx="6334947" cy="755561"/>
          </a:xfrm>
        </p:spPr>
        <p:txBody>
          <a:bodyPr>
            <a:normAutofit fontScale="90000"/>
          </a:bodyPr>
          <a:lstStyle/>
          <a:p>
            <a:pPr lvl="0" eaLnBrk="0" fontAlgn="base" hangingPunct="0">
              <a:lnSpc>
                <a:spcPct val="100000"/>
              </a:lnSpc>
              <a:spcAft>
                <a:spcPct val="0"/>
              </a:spcAft>
            </a:pPr>
            <a:r>
              <a:rPr lang="en-US" sz="3600" cap="none" dirty="0">
                <a:solidFill>
                  <a:schemeClr val="accent3">
                    <a:lumMod val="40000"/>
                    <a:lumOff val="60000"/>
                  </a:schemeClr>
                </a:solidFill>
                <a:effectLst/>
                <a:latin typeface="+mn-lt"/>
                <a:cs typeface="Arial" panose="020B0604020202020204" pitchFamily="34" charset="0"/>
              </a:rPr>
              <a:t>A Red, Red Rose</a:t>
            </a:r>
            <a:br>
              <a:rPr lang="en-US" sz="3600" cap="none" dirty="0">
                <a:solidFill>
                  <a:schemeClr val="accent3">
                    <a:lumMod val="40000"/>
                    <a:lumOff val="60000"/>
                  </a:schemeClr>
                </a:solidFill>
                <a:effectLst/>
                <a:latin typeface="+mn-lt"/>
                <a:cs typeface="Arial" panose="020B0604020202020204" pitchFamily="34" charset="0"/>
              </a:rPr>
            </a:br>
            <a:r>
              <a:rPr lang="en-US" sz="1800" b="0" cap="none" dirty="0">
                <a:solidFill>
                  <a:schemeClr val="accent3">
                    <a:lumMod val="40000"/>
                    <a:lumOff val="60000"/>
                  </a:schemeClr>
                </a:solidFill>
                <a:effectLst/>
                <a:latin typeface="+mn-lt"/>
                <a:cs typeface="Arial" panose="020B0604020202020204" pitchFamily="34" charset="0"/>
              </a:rPr>
              <a:t>by Robert </a:t>
            </a:r>
            <a:r>
              <a:rPr lang="en-US" sz="1800" b="0" cap="none" dirty="0" smtClean="0">
                <a:solidFill>
                  <a:schemeClr val="accent3">
                    <a:lumMod val="40000"/>
                    <a:lumOff val="60000"/>
                  </a:schemeClr>
                </a:solidFill>
                <a:effectLst/>
                <a:latin typeface="+mn-lt"/>
                <a:cs typeface="Arial" panose="020B0604020202020204" pitchFamily="34" charset="0"/>
              </a:rPr>
              <a:t>Burns</a:t>
            </a:r>
            <a:endParaRPr lang="en-US" dirty="0">
              <a:solidFill>
                <a:schemeClr val="accent3">
                  <a:lumMod val="40000"/>
                  <a:lumOff val="60000"/>
                </a:schemeClr>
              </a:solidFill>
              <a:latin typeface="+mn-l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76279559"/>
              </p:ext>
            </p:extLst>
          </p:nvPr>
        </p:nvGraphicFramePr>
        <p:xfrm>
          <a:off x="1688564" y="1979588"/>
          <a:ext cx="7749278" cy="4235016"/>
        </p:xfrm>
        <a:graphic>
          <a:graphicData uri="http://schemas.openxmlformats.org/drawingml/2006/table">
            <a:tbl>
              <a:tblPr/>
              <a:tblGrid>
                <a:gridCol w="7749278"/>
              </a:tblGrid>
              <a:tr h="273756">
                <a:tc>
                  <a:txBody>
                    <a:bodyPr/>
                    <a:lstStyle/>
                    <a:p>
                      <a:pPr algn="ctr"/>
                      <a:r>
                        <a:rPr lang="en-US" sz="1600" dirty="0">
                          <a:effectLst/>
                          <a:latin typeface="+mn-lt"/>
                        </a:rPr>
                        <a:t>My love is like a red, red rose</a:t>
                      </a:r>
                    </a:p>
                  </a:txBody>
                  <a:tcPr marL="68439" marR="68439" marT="34219" marB="34219">
                    <a:lnL>
                      <a:noFill/>
                    </a:lnL>
                    <a:lnR>
                      <a:noFill/>
                    </a:lnR>
                    <a:lnT>
                      <a:noFill/>
                    </a:lnT>
                    <a:lnB>
                      <a:noFill/>
                    </a:lnB>
                  </a:tcPr>
                </a:tc>
              </a:tr>
              <a:tr h="273756">
                <a:tc>
                  <a:txBody>
                    <a:bodyPr/>
                    <a:lstStyle/>
                    <a:p>
                      <a:pPr algn="ctr"/>
                      <a:r>
                        <a:rPr lang="en-US" sz="1600" dirty="0">
                          <a:effectLst/>
                          <a:latin typeface="+mn-lt"/>
                        </a:rPr>
                        <a:t>   That’s newly sprung in June :</a:t>
                      </a:r>
                    </a:p>
                  </a:txBody>
                  <a:tcPr marL="68439" marR="68439" marT="34219" marB="34219">
                    <a:lnL>
                      <a:noFill/>
                    </a:lnL>
                    <a:lnR>
                      <a:noFill/>
                    </a:lnR>
                    <a:lnT>
                      <a:noFill/>
                    </a:lnT>
                    <a:lnB>
                      <a:noFill/>
                    </a:lnB>
                  </a:tcPr>
                </a:tc>
              </a:tr>
              <a:tr h="273756">
                <a:tc>
                  <a:txBody>
                    <a:bodyPr/>
                    <a:lstStyle/>
                    <a:p>
                      <a:pPr algn="ctr"/>
                      <a:r>
                        <a:rPr lang="en-US" sz="1600" dirty="0">
                          <a:effectLst/>
                          <a:latin typeface="+mn-lt"/>
                        </a:rPr>
                        <a:t>My love is like the melody</a:t>
                      </a:r>
                    </a:p>
                  </a:txBody>
                  <a:tcPr marL="68439" marR="68439" marT="34219" marB="34219">
                    <a:lnL>
                      <a:noFill/>
                    </a:lnL>
                    <a:lnR>
                      <a:noFill/>
                    </a:lnR>
                    <a:lnT>
                      <a:noFill/>
                    </a:lnT>
                    <a:lnB>
                      <a:noFill/>
                    </a:lnB>
                  </a:tcPr>
                </a:tc>
              </a:tr>
              <a:tr h="479072">
                <a:tc>
                  <a:txBody>
                    <a:bodyPr/>
                    <a:lstStyle/>
                    <a:p>
                      <a:pPr algn="ctr"/>
                      <a:r>
                        <a:rPr lang="en-US" sz="1600" dirty="0">
                          <a:effectLst/>
                          <a:latin typeface="+mn-lt"/>
                        </a:rPr>
                        <a:t>   That’s sweetly played in tune.</a:t>
                      </a:r>
                      <a:br>
                        <a:rPr lang="en-US" sz="1600" dirty="0">
                          <a:effectLst/>
                          <a:latin typeface="+mn-lt"/>
                        </a:rPr>
                      </a:br>
                      <a:r>
                        <a:rPr lang="en-US" sz="1600" dirty="0">
                          <a:effectLst/>
                          <a:latin typeface="+mn-lt"/>
                        </a:rPr>
                        <a:t> </a:t>
                      </a:r>
                    </a:p>
                  </a:txBody>
                  <a:tcPr marL="68439" marR="68439" marT="34219" marB="34219">
                    <a:lnL>
                      <a:noFill/>
                    </a:lnL>
                    <a:lnR>
                      <a:noFill/>
                    </a:lnR>
                    <a:lnT>
                      <a:noFill/>
                    </a:lnT>
                    <a:lnB>
                      <a:noFill/>
                    </a:lnB>
                  </a:tcPr>
                </a:tc>
              </a:tr>
              <a:tr h="273756">
                <a:tc>
                  <a:txBody>
                    <a:bodyPr/>
                    <a:lstStyle/>
                    <a:p>
                      <a:pPr algn="ctr"/>
                      <a:r>
                        <a:rPr lang="en-US" sz="1600" dirty="0">
                          <a:effectLst/>
                          <a:latin typeface="+mn-lt"/>
                        </a:rPr>
                        <a:t>As fair art thou, my bonnie lass,</a:t>
                      </a:r>
                    </a:p>
                  </a:txBody>
                  <a:tcPr marL="68439" marR="68439" marT="34219" marB="34219">
                    <a:lnL>
                      <a:noFill/>
                    </a:lnL>
                    <a:lnR>
                      <a:noFill/>
                    </a:lnR>
                    <a:lnT>
                      <a:noFill/>
                    </a:lnT>
                    <a:lnB>
                      <a:noFill/>
                    </a:lnB>
                  </a:tcPr>
                </a:tc>
              </a:tr>
              <a:tr h="273756">
                <a:tc>
                  <a:txBody>
                    <a:bodyPr/>
                    <a:lstStyle/>
                    <a:p>
                      <a:pPr algn="ctr"/>
                      <a:r>
                        <a:rPr lang="en-US" sz="1600" dirty="0">
                          <a:effectLst/>
                          <a:latin typeface="+mn-lt"/>
                        </a:rPr>
                        <a:t>   So deep in love am I :</a:t>
                      </a:r>
                    </a:p>
                  </a:txBody>
                  <a:tcPr marL="68439" marR="68439" marT="34219" marB="34219">
                    <a:lnL>
                      <a:noFill/>
                    </a:lnL>
                    <a:lnR>
                      <a:noFill/>
                    </a:lnR>
                    <a:lnT>
                      <a:noFill/>
                    </a:lnT>
                    <a:lnB>
                      <a:noFill/>
                    </a:lnB>
                  </a:tcPr>
                </a:tc>
              </a:tr>
              <a:tr h="273756">
                <a:tc>
                  <a:txBody>
                    <a:bodyPr/>
                    <a:lstStyle/>
                    <a:p>
                      <a:pPr algn="ctr"/>
                      <a:r>
                        <a:rPr lang="en-US" sz="1600" dirty="0">
                          <a:effectLst/>
                          <a:latin typeface="+mn-lt"/>
                        </a:rPr>
                        <a:t>And I will love thee still, my dear,</a:t>
                      </a:r>
                    </a:p>
                  </a:txBody>
                  <a:tcPr marL="68439" marR="68439" marT="34219" marB="34219">
                    <a:lnL>
                      <a:noFill/>
                    </a:lnL>
                    <a:lnR>
                      <a:noFill/>
                    </a:lnR>
                    <a:lnT>
                      <a:noFill/>
                    </a:lnT>
                    <a:lnB>
                      <a:noFill/>
                    </a:lnB>
                  </a:tcPr>
                </a:tc>
              </a:tr>
              <a:tr h="479072">
                <a:tc>
                  <a:txBody>
                    <a:bodyPr/>
                    <a:lstStyle/>
                    <a:p>
                      <a:pPr algn="ctr"/>
                      <a:r>
                        <a:rPr lang="en-US" sz="1600" dirty="0">
                          <a:effectLst/>
                          <a:latin typeface="+mn-lt"/>
                        </a:rPr>
                        <a:t>   Till a’ the seas gang dry.</a:t>
                      </a:r>
                      <a:br>
                        <a:rPr lang="en-US" sz="1600" dirty="0">
                          <a:effectLst/>
                          <a:latin typeface="+mn-lt"/>
                        </a:rPr>
                      </a:br>
                      <a:r>
                        <a:rPr lang="en-US" sz="1600" dirty="0">
                          <a:effectLst/>
                          <a:latin typeface="+mn-lt"/>
                        </a:rPr>
                        <a:t> </a:t>
                      </a:r>
                    </a:p>
                  </a:txBody>
                  <a:tcPr marL="68439" marR="68439" marT="34219" marB="34219">
                    <a:lnL>
                      <a:noFill/>
                    </a:lnL>
                    <a:lnR>
                      <a:noFill/>
                    </a:lnR>
                    <a:lnT>
                      <a:noFill/>
                    </a:lnT>
                    <a:lnB>
                      <a:noFill/>
                    </a:lnB>
                  </a:tcPr>
                </a:tc>
              </a:tr>
              <a:tr h="273756">
                <a:tc>
                  <a:txBody>
                    <a:bodyPr/>
                    <a:lstStyle/>
                    <a:p>
                      <a:pPr algn="ctr"/>
                      <a:r>
                        <a:rPr lang="en-US" sz="1600" dirty="0">
                          <a:effectLst/>
                          <a:latin typeface="+mn-lt"/>
                        </a:rPr>
                        <a:t>Till a’ the seas gang dry, my dear,</a:t>
                      </a:r>
                    </a:p>
                  </a:txBody>
                  <a:tcPr marL="68439" marR="68439" marT="34219" marB="34219">
                    <a:lnL>
                      <a:noFill/>
                    </a:lnL>
                    <a:lnR>
                      <a:noFill/>
                    </a:lnR>
                    <a:lnT>
                      <a:noFill/>
                    </a:lnT>
                    <a:lnB>
                      <a:noFill/>
                    </a:lnB>
                  </a:tcPr>
                </a:tc>
              </a:tr>
              <a:tr h="273756">
                <a:tc>
                  <a:txBody>
                    <a:bodyPr/>
                    <a:lstStyle/>
                    <a:p>
                      <a:pPr algn="ctr"/>
                      <a:r>
                        <a:rPr lang="en-US" sz="1600" dirty="0">
                          <a:effectLst/>
                          <a:latin typeface="+mn-lt"/>
                        </a:rPr>
                        <a:t>   And the rocks melt </a:t>
                      </a:r>
                      <a:r>
                        <a:rPr lang="en-US" sz="1600" dirty="0" err="1">
                          <a:effectLst/>
                          <a:latin typeface="+mn-lt"/>
                        </a:rPr>
                        <a:t>wi</a:t>
                      </a:r>
                      <a:r>
                        <a:rPr lang="en-US" sz="1600" dirty="0">
                          <a:effectLst/>
                          <a:latin typeface="+mn-lt"/>
                        </a:rPr>
                        <a:t>’ the sun :</a:t>
                      </a:r>
                    </a:p>
                  </a:txBody>
                  <a:tcPr marL="68439" marR="68439" marT="34219" marB="34219">
                    <a:lnL>
                      <a:noFill/>
                    </a:lnL>
                    <a:lnR>
                      <a:noFill/>
                    </a:lnR>
                    <a:lnT>
                      <a:noFill/>
                    </a:lnT>
                    <a:lnB>
                      <a:noFill/>
                    </a:lnB>
                  </a:tcPr>
                </a:tc>
              </a:tr>
              <a:tr h="0">
                <a:tc>
                  <a:txBody>
                    <a:bodyPr/>
                    <a:lstStyle/>
                    <a:p>
                      <a:pPr algn="ctr"/>
                      <a:r>
                        <a:rPr lang="en-US" sz="1600" dirty="0">
                          <a:effectLst/>
                          <a:latin typeface="+mn-lt"/>
                        </a:rPr>
                        <a:t>And I will love thee still, my dear,</a:t>
                      </a:r>
                    </a:p>
                  </a:txBody>
                  <a:tcPr marL="68439" marR="68439" marT="34219" marB="34219">
                    <a:lnL>
                      <a:noFill/>
                    </a:lnL>
                    <a:lnR>
                      <a:noFill/>
                    </a:lnR>
                    <a:lnT>
                      <a:noFill/>
                    </a:lnT>
                    <a:lnB>
                      <a:noFill/>
                    </a:lnB>
                  </a:tcPr>
                </a:tc>
              </a:tr>
              <a:tr h="273756">
                <a:tc>
                  <a:txBody>
                    <a:bodyPr/>
                    <a:lstStyle/>
                    <a:p>
                      <a:pPr algn="ctr"/>
                      <a:r>
                        <a:rPr lang="en-US" sz="1600" dirty="0">
                          <a:effectLst/>
                          <a:latin typeface="+mn-lt"/>
                        </a:rPr>
                        <a:t>   While the sands o’ life shall run.</a:t>
                      </a:r>
                    </a:p>
                  </a:txBody>
                  <a:tcPr marL="68439" marR="68439" marT="34219" marB="34219">
                    <a:lnL>
                      <a:noFill/>
                    </a:lnL>
                    <a:lnR>
                      <a:noFill/>
                    </a:lnR>
                    <a:lnT>
                      <a:noFill/>
                    </a:lnT>
                    <a:lnB>
                      <a:noFill/>
                    </a:lnB>
                  </a:tcPr>
                </a:tc>
              </a:tr>
            </a:tbl>
          </a:graphicData>
        </a:graphic>
      </p:graphicFrame>
      <p:sp>
        <p:nvSpPr>
          <p:cNvPr id="5" name="Rectangle 1"/>
          <p:cNvSpPr>
            <a:spLocks noChangeArrowheads="1"/>
          </p:cNvSpPr>
          <p:nvPr/>
        </p:nvSpPr>
        <p:spPr bwMode="auto">
          <a:xfrm>
            <a:off x="0" y="-109954"/>
            <a:ext cx="216726"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 </a:t>
            </a:r>
            <a:endParaRPr kumimoji="0" lang="en-US"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32339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Poetry</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smtClean="0"/>
              <a:t> </a:t>
            </a:r>
            <a:r>
              <a:rPr lang="en-US" dirty="0" smtClean="0"/>
              <a:t>NARRATIVE POETRY: </a:t>
            </a:r>
            <a:r>
              <a:rPr lang="en-US" dirty="0" smtClean="0"/>
              <a:t>poems that tell a story and usually have a plot line</a:t>
            </a:r>
            <a:r>
              <a:rPr lang="en-US" dirty="0" smtClean="0"/>
              <a:t>. The two common types of narrative poetry is the ballad and the epic.</a:t>
            </a:r>
          </a:p>
          <a:p>
            <a:pPr marL="0" indent="0">
              <a:buNone/>
            </a:pPr>
            <a:r>
              <a:rPr lang="en-US" dirty="0" smtClean="0"/>
              <a:t>         1) </a:t>
            </a:r>
            <a:r>
              <a:rPr lang="en-US" b="1" dirty="0" smtClean="0"/>
              <a:t>The epic </a:t>
            </a:r>
            <a:r>
              <a:rPr lang="en-US" dirty="0" smtClean="0"/>
              <a:t>is a narrative poem that tells the story of a heroic figure, with expansive setting and fairylike creature. Its language is formal and the tone is elevated and sometimes exaggerated.</a:t>
            </a:r>
          </a:p>
          <a:p>
            <a:pPr marL="0" indent="0">
              <a:buNone/>
            </a:pPr>
            <a:r>
              <a:rPr lang="en-US" b="1" dirty="0" smtClean="0"/>
              <a:t>          2) The ballad</a:t>
            </a:r>
            <a:r>
              <a:rPr lang="en-US" dirty="0" smtClean="0"/>
              <a:t> is a narrative poem that is usually sung. It uses repeated words and phrases to advance its story.</a:t>
            </a:r>
            <a:endParaRPr lang="en-US" dirty="0" smtClean="0"/>
          </a:p>
          <a:p>
            <a:pPr marL="0" indent="0">
              <a:buNone/>
            </a:pPr>
            <a:endParaRPr lang="en-US" dirty="0"/>
          </a:p>
        </p:txBody>
      </p:sp>
    </p:spTree>
    <p:extLst>
      <p:ext uri="{BB962C8B-B14F-4D97-AF65-F5344CB8AC3E}">
        <p14:creationId xmlns:p14="http://schemas.microsoft.com/office/powerpoint/2010/main" val="3934659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Poetry</a:t>
            </a:r>
            <a:endParaRPr lang="en-US" dirty="0"/>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v"/>
            </a:pPr>
            <a:r>
              <a:rPr lang="en-US" dirty="0" smtClean="0"/>
              <a:t> </a:t>
            </a:r>
            <a:r>
              <a:rPr lang="en-US" dirty="0" smtClean="0"/>
              <a:t>LYRIC POETRY: </a:t>
            </a:r>
            <a:r>
              <a:rPr lang="en-US" dirty="0" smtClean="0"/>
              <a:t>are the poems that reflect the speaker’s mood, feeling, or state of mind.  The main forms are :</a:t>
            </a:r>
          </a:p>
          <a:p>
            <a:pPr marL="0" indent="0">
              <a:buNone/>
            </a:pPr>
            <a:r>
              <a:rPr lang="en-US" dirty="0"/>
              <a:t> </a:t>
            </a:r>
            <a:r>
              <a:rPr lang="en-US" dirty="0" smtClean="0"/>
              <a:t>    1) </a:t>
            </a:r>
            <a:r>
              <a:rPr lang="en-US" b="1" dirty="0" smtClean="0"/>
              <a:t>Elegy:</a:t>
            </a:r>
            <a:r>
              <a:rPr lang="en-US" dirty="0" smtClean="0"/>
              <a:t> a lyric poem that mourns the death of a person</a:t>
            </a:r>
            <a:r>
              <a:rPr lang="en-US" dirty="0" smtClean="0"/>
              <a:t>.</a:t>
            </a:r>
          </a:p>
          <a:p>
            <a:pPr marL="0" indent="0">
              <a:buNone/>
            </a:pPr>
            <a:r>
              <a:rPr lang="en-US" dirty="0"/>
              <a:t> </a:t>
            </a:r>
            <a:r>
              <a:rPr lang="en-US" dirty="0" smtClean="0"/>
              <a:t>    2) </a:t>
            </a:r>
            <a:r>
              <a:rPr lang="en-US" b="1" dirty="0" smtClean="0"/>
              <a:t>Ode:</a:t>
            </a:r>
            <a:r>
              <a:rPr lang="en-US" dirty="0" smtClean="0"/>
              <a:t> is a long lyric poem that </a:t>
            </a:r>
            <a:r>
              <a:rPr lang="en-US" dirty="0" smtClean="0"/>
              <a:t>has a formal and serious style, tone, and subject matter    (topic).</a:t>
            </a:r>
          </a:p>
          <a:p>
            <a:pPr marL="0" indent="0">
              <a:buNone/>
            </a:pPr>
            <a:r>
              <a:rPr lang="en-US" dirty="0"/>
              <a:t> </a:t>
            </a:r>
            <a:r>
              <a:rPr lang="en-US" dirty="0" smtClean="0"/>
              <a:t>     3) </a:t>
            </a:r>
            <a:r>
              <a:rPr lang="en-US" dirty="0" err="1" smtClean="0"/>
              <a:t>Aubade</a:t>
            </a:r>
            <a:r>
              <a:rPr lang="en-US" dirty="0" smtClean="0"/>
              <a:t>: is a lyric poem about morning, usually celebrating sunrise.</a:t>
            </a:r>
          </a:p>
          <a:p>
            <a:pPr marL="0" indent="0">
              <a:buNone/>
            </a:pPr>
            <a:r>
              <a:rPr lang="en-US" dirty="0"/>
              <a:t> </a:t>
            </a:r>
            <a:r>
              <a:rPr lang="en-US" dirty="0" smtClean="0"/>
              <a:t>     4) Occasional poem: is a lyric poem written to celebrate a special event or occasion.</a:t>
            </a:r>
          </a:p>
          <a:p>
            <a:pPr marL="0" indent="0">
              <a:buNone/>
            </a:pPr>
            <a:r>
              <a:rPr lang="en-US" dirty="0"/>
              <a:t> </a:t>
            </a:r>
            <a:r>
              <a:rPr lang="en-US" dirty="0" smtClean="0"/>
              <a:t>     </a:t>
            </a:r>
          </a:p>
        </p:txBody>
      </p:sp>
    </p:spTree>
    <p:extLst>
      <p:ext uri="{BB962C8B-B14F-4D97-AF65-F5344CB8AC3E}">
        <p14:creationId xmlns:p14="http://schemas.microsoft.com/office/powerpoint/2010/main" val="6450861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buNone/>
            </a:pPr>
            <a:r>
              <a:rPr lang="en-US" dirty="0"/>
              <a:t> </a:t>
            </a:r>
            <a:r>
              <a:rPr lang="en-US" dirty="0" smtClean="0"/>
              <a:t>    </a:t>
            </a:r>
            <a:r>
              <a:rPr lang="en-US" dirty="0"/>
              <a:t>5) A Meditation: is a lyric poem that focuses on a physical object to think about larger issues</a:t>
            </a:r>
            <a:r>
              <a:rPr lang="en-US" dirty="0" smtClean="0"/>
              <a:t>.</a:t>
            </a:r>
          </a:p>
          <a:p>
            <a:pPr marL="0" indent="0">
              <a:buNone/>
            </a:pPr>
            <a:r>
              <a:rPr lang="en-US" dirty="0"/>
              <a:t> </a:t>
            </a:r>
            <a:r>
              <a:rPr lang="en-US" dirty="0" smtClean="0"/>
              <a:t>    6) A Pastoral:  is a lyric poem that celebrate country life and its simple pleasures.</a:t>
            </a:r>
          </a:p>
          <a:p>
            <a:pPr marL="0" indent="0">
              <a:buNone/>
            </a:pPr>
            <a:r>
              <a:rPr lang="en-US" dirty="0"/>
              <a:t> </a:t>
            </a:r>
            <a:r>
              <a:rPr lang="en-US" dirty="0" smtClean="0"/>
              <a:t>    7) A Dramatic Monologue:  is a lyric poem that addresses one or more silent listeners where the speaker reveals more information than he or she intends. </a:t>
            </a:r>
            <a:endParaRPr lang="en-US" dirty="0"/>
          </a:p>
          <a:p>
            <a:pPr marL="0" indent="0">
              <a:buNone/>
            </a:pPr>
            <a:endParaRPr lang="en-US" dirty="0" smtClean="0"/>
          </a:p>
        </p:txBody>
      </p:sp>
    </p:spTree>
    <p:extLst>
      <p:ext uri="{BB962C8B-B14F-4D97-AF65-F5344CB8AC3E}">
        <p14:creationId xmlns:p14="http://schemas.microsoft.com/office/powerpoint/2010/main" val="27479759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Poetry</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57416125"/>
              </p:ext>
            </p:extLst>
          </p:nvPr>
        </p:nvGraphicFramePr>
        <p:xfrm>
          <a:off x="279043" y="609600"/>
          <a:ext cx="11912957" cy="56803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90456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Choice</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smtClean="0"/>
              <a:t> Poetry uses condensed language by having words that carry a lot of meaning.</a:t>
            </a:r>
          </a:p>
          <a:p>
            <a:pPr>
              <a:buFont typeface="Wingdings" panose="05000000000000000000" pitchFamily="2" charset="2"/>
              <a:buChar char="v"/>
            </a:pPr>
            <a:r>
              <a:rPr lang="en-US" dirty="0" smtClean="0"/>
              <a:t>Poets use words for their sound and meaning or both.</a:t>
            </a:r>
          </a:p>
          <a:p>
            <a:pPr>
              <a:buFont typeface="Wingdings" panose="05000000000000000000" pitchFamily="2" charset="2"/>
              <a:buChar char="v"/>
            </a:pPr>
            <a:r>
              <a:rPr lang="en-US" dirty="0" smtClean="0"/>
              <a:t>Concrete words are words that refer to something you can see or feel like a rock or a hug.</a:t>
            </a:r>
          </a:p>
          <a:p>
            <a:pPr>
              <a:buFont typeface="Wingdings" panose="05000000000000000000" pitchFamily="2" charset="2"/>
              <a:buChar char="v"/>
            </a:pPr>
            <a:r>
              <a:rPr lang="en-US" dirty="0" smtClean="0"/>
              <a:t>Abstract words are words that that refer to something you cannot see such as an idea, a condition, or quality that cannot be sensed by the senses like love and loyalty.</a:t>
            </a:r>
          </a:p>
          <a:p>
            <a:pPr>
              <a:buFont typeface="Wingdings" panose="05000000000000000000" pitchFamily="2" charset="2"/>
              <a:buChar char="v"/>
            </a:pPr>
            <a:r>
              <a:rPr lang="en-US" dirty="0" smtClean="0"/>
              <a:t>Specific words refer to something in particular like the name of a city or a person.</a:t>
            </a:r>
          </a:p>
          <a:p>
            <a:pPr>
              <a:buFont typeface="Wingdings" panose="05000000000000000000" pitchFamily="2" charset="2"/>
              <a:buChar char="v"/>
            </a:pPr>
            <a:r>
              <a:rPr lang="en-US" dirty="0" smtClean="0"/>
              <a:t>General words refer to entire things or groups of item like a group of people</a:t>
            </a:r>
            <a:endParaRPr lang="en-US" dirty="0"/>
          </a:p>
        </p:txBody>
      </p:sp>
    </p:spTree>
    <p:extLst>
      <p:ext uri="{BB962C8B-B14F-4D97-AF65-F5344CB8AC3E}">
        <p14:creationId xmlns:p14="http://schemas.microsoft.com/office/powerpoint/2010/main" val="2592937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 word can also be chosen for its denotation or connotation</a:t>
            </a:r>
          </a:p>
          <a:p>
            <a:r>
              <a:rPr lang="en-US" dirty="0" smtClean="0"/>
              <a:t>Denotation refers to the dictionary meaning of the word. The denotation for the word home is the place you live.</a:t>
            </a:r>
          </a:p>
          <a:p>
            <a:r>
              <a:rPr lang="en-US" dirty="0" smtClean="0"/>
              <a:t>Connotation refers to the meanings associated with the word. The connotation of home is family, warmth </a:t>
            </a:r>
            <a:r>
              <a:rPr lang="en-US" smtClean="0"/>
              <a:t>and security.</a:t>
            </a:r>
            <a:endParaRPr lang="en-US" dirty="0" smtClean="0"/>
          </a:p>
          <a:p>
            <a:endParaRPr lang="en-US" dirty="0"/>
          </a:p>
        </p:txBody>
      </p:sp>
    </p:spTree>
    <p:extLst>
      <p:ext uri="{BB962C8B-B14F-4D97-AF65-F5344CB8AC3E}">
        <p14:creationId xmlns:p14="http://schemas.microsoft.com/office/powerpoint/2010/main" val="39962424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742332"/>
      </a:dk2>
      <a:lt2>
        <a:srgbClr val="EE91A0"/>
      </a:lt2>
      <a:accent1>
        <a:srgbClr val="E03754"/>
      </a:accent1>
      <a:accent2>
        <a:srgbClr val="E86C2E"/>
      </a:accent2>
      <a:accent3>
        <a:srgbClr val="DAB250"/>
      </a:accent3>
      <a:accent4>
        <a:srgbClr val="60C4AA"/>
      </a:accent4>
      <a:accent5>
        <a:srgbClr val="51A9DB"/>
      </a:accent5>
      <a:accent6>
        <a:srgbClr val="976AC9"/>
      </a:accent6>
      <a:hlink>
        <a:srgbClr val="D5445E"/>
      </a:hlink>
      <a:folHlink>
        <a:srgbClr val="E17C8E"/>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6B2E858E-683F-40D9-B4CB-284D097F3AC0}"/>
    </a:ext>
  </a:extLst>
</a:theme>
</file>

<file path=docProps/app.xml><?xml version="1.0" encoding="utf-8"?>
<Properties xmlns="http://schemas.openxmlformats.org/officeDocument/2006/extended-properties" xmlns:vt="http://schemas.openxmlformats.org/officeDocument/2006/docPropsVTypes">
  <Template>TC104033921[[fn=Damask]]</Template>
  <TotalTime>587</TotalTime>
  <Words>649</Words>
  <Application>Microsoft Office PowerPoint</Application>
  <PresentationFormat>Widescreen</PresentationFormat>
  <Paragraphs>59</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Bookman Old Style</vt:lpstr>
      <vt:lpstr>Rockwell</vt:lpstr>
      <vt:lpstr>Wingdings</vt:lpstr>
      <vt:lpstr>Damask</vt:lpstr>
      <vt:lpstr>The Elements of Poetry</vt:lpstr>
      <vt:lpstr>WhAT IS POETRY</vt:lpstr>
      <vt:lpstr>A Red, Red Rose by Robert Burns</vt:lpstr>
      <vt:lpstr>Types of Poetry</vt:lpstr>
      <vt:lpstr>Types of Poetry</vt:lpstr>
      <vt:lpstr>PowerPoint Presentation</vt:lpstr>
      <vt:lpstr>Types of Poetry</vt:lpstr>
      <vt:lpstr>Word Choice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Elements of Poetry</dc:title>
  <dc:creator>Arwa M</dc:creator>
  <cp:lastModifiedBy>Arwa M</cp:lastModifiedBy>
  <cp:revision>14</cp:revision>
  <dcterms:created xsi:type="dcterms:W3CDTF">2013-10-23T19:52:45Z</dcterms:created>
  <dcterms:modified xsi:type="dcterms:W3CDTF">2013-10-24T08:02:09Z</dcterms:modified>
</cp:coreProperties>
</file>