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4"/>
  </p:sldMasterIdLst>
  <p:notesMasterIdLst>
    <p:notesMasterId r:id="rId18"/>
  </p:notesMasterIdLst>
  <p:sldIdLst>
    <p:sldId id="256" r:id="rId5"/>
    <p:sldId id="277" r:id="rId6"/>
    <p:sldId id="278" r:id="rId7"/>
    <p:sldId id="279" r:id="rId8"/>
    <p:sldId id="280" r:id="rId9"/>
    <p:sldId id="281" r:id="rId10"/>
    <p:sldId id="260" r:id="rId11"/>
    <p:sldId id="293" r:id="rId12"/>
    <p:sldId id="294" r:id="rId13"/>
    <p:sldId id="295" r:id="rId14"/>
    <p:sldId id="296" r:id="rId15"/>
    <p:sldId id="286" r:id="rId16"/>
    <p:sldId id="274" r:id="rId17"/>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pitchFamily="34" charset="0"/>
        <a:ea typeface="+mn-ea"/>
        <a:cs typeface="Arial" pitchFamily="34" charset="0"/>
      </a:defRPr>
    </a:lvl1pPr>
    <a:lvl2pPr marL="457200" algn="l" rtl="0" fontAlgn="base">
      <a:spcBef>
        <a:spcPct val="0"/>
      </a:spcBef>
      <a:spcAft>
        <a:spcPct val="0"/>
      </a:spcAft>
      <a:defRPr kern="1200">
        <a:solidFill>
          <a:schemeClr val="tx1"/>
        </a:solidFill>
        <a:latin typeface="Arial" pitchFamily="34" charset="0"/>
        <a:ea typeface="+mn-ea"/>
        <a:cs typeface="Arial" pitchFamily="34" charset="0"/>
      </a:defRPr>
    </a:lvl2pPr>
    <a:lvl3pPr marL="914400" algn="l" rtl="0" fontAlgn="base">
      <a:spcBef>
        <a:spcPct val="0"/>
      </a:spcBef>
      <a:spcAft>
        <a:spcPct val="0"/>
      </a:spcAft>
      <a:defRPr kern="1200">
        <a:solidFill>
          <a:schemeClr val="tx1"/>
        </a:solidFill>
        <a:latin typeface="Arial" pitchFamily="34" charset="0"/>
        <a:ea typeface="+mn-ea"/>
        <a:cs typeface="Arial" pitchFamily="34" charset="0"/>
      </a:defRPr>
    </a:lvl3pPr>
    <a:lvl4pPr marL="1371600" algn="l" rtl="0" fontAlgn="base">
      <a:spcBef>
        <a:spcPct val="0"/>
      </a:spcBef>
      <a:spcAft>
        <a:spcPct val="0"/>
      </a:spcAft>
      <a:defRPr kern="1200">
        <a:solidFill>
          <a:schemeClr val="tx1"/>
        </a:solidFill>
        <a:latin typeface="Arial" pitchFamily="34" charset="0"/>
        <a:ea typeface="+mn-ea"/>
        <a:cs typeface="Arial" pitchFamily="34" charset="0"/>
      </a:defRPr>
    </a:lvl4pPr>
    <a:lvl5pPr marL="1828800" algn="l" rtl="0" fontAlgn="base">
      <a:spcBef>
        <a:spcPct val="0"/>
      </a:spcBef>
      <a:spcAft>
        <a:spcPct val="0"/>
      </a:spcAft>
      <a:defRPr kern="1200">
        <a:solidFill>
          <a:schemeClr val="tx1"/>
        </a:solidFill>
        <a:latin typeface="Arial" pitchFamily="34" charset="0"/>
        <a:ea typeface="+mn-ea"/>
        <a:cs typeface="Arial" pitchFamily="34" charset="0"/>
      </a:defRPr>
    </a:lvl5pPr>
    <a:lvl6pPr marL="2286000" algn="r" defTabSz="914400" rtl="1" eaLnBrk="1" latinLnBrk="0" hangingPunct="1">
      <a:defRPr kern="1200">
        <a:solidFill>
          <a:schemeClr val="tx1"/>
        </a:solidFill>
        <a:latin typeface="Arial" pitchFamily="34" charset="0"/>
        <a:ea typeface="+mn-ea"/>
        <a:cs typeface="Arial" pitchFamily="34" charset="0"/>
      </a:defRPr>
    </a:lvl6pPr>
    <a:lvl7pPr marL="2743200" algn="r" defTabSz="914400" rtl="1" eaLnBrk="1" latinLnBrk="0" hangingPunct="1">
      <a:defRPr kern="1200">
        <a:solidFill>
          <a:schemeClr val="tx1"/>
        </a:solidFill>
        <a:latin typeface="Arial" pitchFamily="34" charset="0"/>
        <a:ea typeface="+mn-ea"/>
        <a:cs typeface="Arial" pitchFamily="34" charset="0"/>
      </a:defRPr>
    </a:lvl7pPr>
    <a:lvl8pPr marL="3200400" algn="r" defTabSz="914400" rtl="1" eaLnBrk="1" latinLnBrk="0" hangingPunct="1">
      <a:defRPr kern="1200">
        <a:solidFill>
          <a:schemeClr val="tx1"/>
        </a:solidFill>
        <a:latin typeface="Arial" pitchFamily="34" charset="0"/>
        <a:ea typeface="+mn-ea"/>
        <a:cs typeface="Arial" pitchFamily="34" charset="0"/>
      </a:defRPr>
    </a:lvl8pPr>
    <a:lvl9pPr marL="3657600" algn="r" defTabSz="914400" rtl="1" eaLnBrk="1" latinLnBrk="0" hangingPunct="1">
      <a:defRPr kern="1200">
        <a:solidFill>
          <a:schemeClr val="tx1"/>
        </a:solidFill>
        <a:latin typeface="Arial" pitchFamily="34" charset="0"/>
        <a:ea typeface="+mn-ea"/>
        <a:cs typeface="Arial" pitchFamily="34"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77" d="100"/>
          <a:sy n="77" d="100"/>
        </p:scale>
        <p:origin x="-864" y="-7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notesMaster" Target="notesMasters/notesMaster1.xml"/><Relationship Id="rId3" Type="http://schemas.openxmlformats.org/officeDocument/2006/relationships/customXml" Target="../customXml/item3.xml"/><Relationship Id="rId21"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pPr>
              <a:defRPr/>
            </a:pPr>
            <a:endParaRPr lang="ar-SA"/>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pPr>
              <a:defRPr/>
            </a:pPr>
            <a:fld id="{F5CBAF3D-B04C-4B1B-9870-4B4A4181C5E3}" type="datetimeFigureOut">
              <a:rPr lang="ar-SA"/>
              <a:pPr>
                <a:defRPr/>
              </a:pPr>
              <a:t>15/05/1438</a:t>
            </a:fld>
            <a:endParaRPr lang="ar-SA"/>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pPr lvl="0"/>
            <a:endParaRPr lang="ar-SA" noProof="0" smtClean="0"/>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wrap="square" lIns="91440" tIns="45720" rIns="91440" bIns="45720" numCol="1" anchor="t" anchorCtr="0" compatLnSpc="1">
            <a:prstTxWarp prst="textNoShape">
              <a:avLst/>
            </a:prstTxWarp>
            <a:normAutofit/>
          </a:bodyPr>
          <a:lstStyle/>
          <a:p>
            <a:pPr lvl="0"/>
            <a:r>
              <a:rPr lang="ar-SA" noProof="0" smtClean="0"/>
              <a:t>انقر لتحرير أنماط النص الرئيسي</a:t>
            </a:r>
          </a:p>
          <a:p>
            <a:pPr lvl="1"/>
            <a:r>
              <a:rPr lang="ar-SA" noProof="0" smtClean="0"/>
              <a:t>المستوى الثاني</a:t>
            </a:r>
          </a:p>
          <a:p>
            <a:pPr lvl="2"/>
            <a:r>
              <a:rPr lang="ar-SA" noProof="0" smtClean="0"/>
              <a:t>المستوى الثالث</a:t>
            </a:r>
          </a:p>
          <a:p>
            <a:pPr lvl="3"/>
            <a:r>
              <a:rPr lang="ar-SA" noProof="0" smtClean="0"/>
              <a:t>المستوى الرابع</a:t>
            </a:r>
          </a:p>
          <a:p>
            <a:pPr lvl="4"/>
            <a:r>
              <a:rPr lang="ar-SA" noProof="0" smtClean="0"/>
              <a:t>المستوى الخامس</a:t>
            </a:r>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pPr>
              <a:defRPr/>
            </a:pPr>
            <a:endParaRPr lang="ar-SA"/>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pPr>
              <a:defRPr/>
            </a:pPr>
            <a:fld id="{64A1F2E7-BECC-4F5E-A54F-6E01DCA07797}" type="slidenum">
              <a:rPr lang="ar-SA"/>
              <a:pPr>
                <a:defRPr/>
              </a:pPr>
              <a:t>‹#›</a:t>
            </a:fld>
            <a:endParaRPr lang="ar-SA"/>
          </a:p>
        </p:txBody>
      </p:sp>
    </p:spTree>
    <p:extLst>
      <p:ext uri="{BB962C8B-B14F-4D97-AF65-F5344CB8AC3E}">
        <p14:creationId xmlns:p14="http://schemas.microsoft.com/office/powerpoint/2010/main" val="3524034767"/>
      </p:ext>
    </p:extLst>
  </p:cSld>
  <p:clrMap bg1="lt1" tx1="dk1" bg2="lt2" tx2="dk2" accent1="accent1" accent2="accent2" accent3="accent3" accent4="accent4" accent5="accent5" accent6="accent6" hlink="hlink" folHlink="folHlink"/>
  <p:notesStyle>
    <a:lvl1pPr algn="r" rtl="1" eaLnBrk="0" fontAlgn="base" hangingPunct="0">
      <a:spcBef>
        <a:spcPct val="30000"/>
      </a:spcBef>
      <a:spcAft>
        <a:spcPct val="0"/>
      </a:spcAft>
      <a:defRPr sz="1200" kern="1200">
        <a:solidFill>
          <a:schemeClr val="tx1"/>
        </a:solidFill>
        <a:latin typeface="+mn-lt"/>
        <a:ea typeface="+mn-ea"/>
        <a:cs typeface="Arial" pitchFamily="34" charset="0"/>
      </a:defRPr>
    </a:lvl1pPr>
    <a:lvl2pPr marL="457200" algn="r" rtl="1" eaLnBrk="0" fontAlgn="base" hangingPunct="0">
      <a:spcBef>
        <a:spcPct val="30000"/>
      </a:spcBef>
      <a:spcAft>
        <a:spcPct val="0"/>
      </a:spcAft>
      <a:defRPr sz="1200" kern="1200">
        <a:solidFill>
          <a:schemeClr val="tx1"/>
        </a:solidFill>
        <a:latin typeface="+mn-lt"/>
        <a:ea typeface="+mn-ea"/>
        <a:cs typeface="Arial" pitchFamily="34" charset="0"/>
      </a:defRPr>
    </a:lvl2pPr>
    <a:lvl3pPr marL="914400" algn="r" rtl="1" eaLnBrk="0" fontAlgn="base" hangingPunct="0">
      <a:spcBef>
        <a:spcPct val="30000"/>
      </a:spcBef>
      <a:spcAft>
        <a:spcPct val="0"/>
      </a:spcAft>
      <a:defRPr sz="1200" kern="1200">
        <a:solidFill>
          <a:schemeClr val="tx1"/>
        </a:solidFill>
        <a:latin typeface="+mn-lt"/>
        <a:ea typeface="+mn-ea"/>
        <a:cs typeface="Arial" pitchFamily="34" charset="0"/>
      </a:defRPr>
    </a:lvl3pPr>
    <a:lvl4pPr marL="1371600" algn="r" rtl="1" eaLnBrk="0" fontAlgn="base" hangingPunct="0">
      <a:spcBef>
        <a:spcPct val="30000"/>
      </a:spcBef>
      <a:spcAft>
        <a:spcPct val="0"/>
      </a:spcAft>
      <a:defRPr sz="1200" kern="1200">
        <a:solidFill>
          <a:schemeClr val="tx1"/>
        </a:solidFill>
        <a:latin typeface="+mn-lt"/>
        <a:ea typeface="+mn-ea"/>
        <a:cs typeface="Arial" pitchFamily="34" charset="0"/>
      </a:defRPr>
    </a:lvl4pPr>
    <a:lvl5pPr marL="1828800" algn="r" rtl="1" eaLnBrk="0" fontAlgn="base" hangingPunct="0">
      <a:spcBef>
        <a:spcPct val="30000"/>
      </a:spcBef>
      <a:spcAft>
        <a:spcPct val="0"/>
      </a:spcAft>
      <a:defRPr sz="1200" kern="1200">
        <a:solidFill>
          <a:schemeClr val="tx1"/>
        </a:solidFill>
        <a:latin typeface="+mn-lt"/>
        <a:ea typeface="+mn-ea"/>
        <a:cs typeface="Arial" pitchFamily="34" charset="0"/>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عنصر نائب لصورة الشريحة 1"/>
          <p:cNvSpPr>
            <a:spLocks noGrp="1" noRot="1" noChangeAspect="1" noTextEdit="1"/>
          </p:cNvSpPr>
          <p:nvPr>
            <p:ph type="sldImg"/>
          </p:nvPr>
        </p:nvSpPr>
        <p:spPr bwMode="auto">
          <a:noFill/>
          <a:ln>
            <a:solidFill>
              <a:srgbClr val="000000"/>
            </a:solidFill>
            <a:miter lim="800000"/>
            <a:headEnd/>
            <a:tailEnd/>
          </a:ln>
        </p:spPr>
      </p:sp>
      <p:sp>
        <p:nvSpPr>
          <p:cNvPr id="26627" name="عنصر نائب للملاحظات 2"/>
          <p:cNvSpPr>
            <a:spLocks noGrp="1"/>
          </p:cNvSpPr>
          <p:nvPr>
            <p:ph type="body" idx="1"/>
          </p:nvPr>
        </p:nvSpPr>
        <p:spPr bwMode="auto">
          <a:noFill/>
        </p:spPr>
        <p:txBody>
          <a:bodyPr/>
          <a:lstStyle/>
          <a:p>
            <a:pPr eaLnBrk="1" hangingPunct="1">
              <a:spcBef>
                <a:spcPct val="0"/>
              </a:spcBef>
            </a:pPr>
            <a:endParaRPr lang="ar-SA" smtClean="0"/>
          </a:p>
        </p:txBody>
      </p:sp>
      <p:sp>
        <p:nvSpPr>
          <p:cNvPr id="26628" name="عنصر نائب لرقم الشريحة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A30B3831-212C-473F-A9B0-5EB18243503C}" type="slidenum">
              <a:rPr lang="ar-SA" smtClean="0"/>
              <a:pPr/>
              <a:t>1</a:t>
            </a:fld>
            <a:endParaRPr lang="ar-SA"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عنصر نائب لصورة الشريحة 1"/>
          <p:cNvSpPr>
            <a:spLocks noGrp="1" noRot="1" noChangeAspect="1" noTextEdit="1"/>
          </p:cNvSpPr>
          <p:nvPr>
            <p:ph type="sldImg"/>
          </p:nvPr>
        </p:nvSpPr>
        <p:spPr bwMode="auto">
          <a:noFill/>
          <a:ln>
            <a:solidFill>
              <a:srgbClr val="000000"/>
            </a:solidFill>
            <a:miter lim="800000"/>
            <a:headEnd/>
            <a:tailEnd/>
          </a:ln>
        </p:spPr>
      </p:sp>
      <p:sp>
        <p:nvSpPr>
          <p:cNvPr id="27651" name="عنصر نائب للملاحظات 2"/>
          <p:cNvSpPr>
            <a:spLocks noGrp="1"/>
          </p:cNvSpPr>
          <p:nvPr>
            <p:ph type="body" idx="1"/>
          </p:nvPr>
        </p:nvSpPr>
        <p:spPr bwMode="auto">
          <a:noFill/>
        </p:spPr>
        <p:txBody>
          <a:bodyPr/>
          <a:lstStyle/>
          <a:p>
            <a:pPr eaLnBrk="1" hangingPunct="1">
              <a:spcBef>
                <a:spcPct val="0"/>
              </a:spcBef>
            </a:pPr>
            <a:endParaRPr lang="ar-SA" smtClean="0"/>
          </a:p>
        </p:txBody>
      </p:sp>
      <p:sp>
        <p:nvSpPr>
          <p:cNvPr id="27652" name="عنصر نائب لرقم الشريحة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67B7041E-9963-4B63-82D5-B78D40CB8E77}" type="slidenum">
              <a:rPr lang="ar-SA" smtClean="0"/>
              <a:pPr/>
              <a:t>7</a:t>
            </a:fld>
            <a:endParaRPr lang="ar-SA"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عنصر نائب لصورة الشريحة 1"/>
          <p:cNvSpPr>
            <a:spLocks noGrp="1" noRot="1" noChangeAspect="1" noTextEdit="1"/>
          </p:cNvSpPr>
          <p:nvPr>
            <p:ph type="sldImg"/>
          </p:nvPr>
        </p:nvSpPr>
        <p:spPr bwMode="auto">
          <a:noFill/>
          <a:ln>
            <a:solidFill>
              <a:srgbClr val="000000"/>
            </a:solidFill>
            <a:miter lim="800000"/>
            <a:headEnd/>
            <a:tailEnd/>
          </a:ln>
        </p:spPr>
      </p:sp>
      <p:sp>
        <p:nvSpPr>
          <p:cNvPr id="46083" name="عنصر نائب للملاحظات 2"/>
          <p:cNvSpPr>
            <a:spLocks noGrp="1"/>
          </p:cNvSpPr>
          <p:nvPr>
            <p:ph type="body" idx="1"/>
          </p:nvPr>
        </p:nvSpPr>
        <p:spPr bwMode="auto">
          <a:noFill/>
        </p:spPr>
        <p:txBody>
          <a:bodyPr/>
          <a:lstStyle/>
          <a:p>
            <a:pPr eaLnBrk="1" hangingPunct="1">
              <a:spcBef>
                <a:spcPct val="0"/>
              </a:spcBef>
            </a:pPr>
            <a:endParaRPr lang="ar-SA" smtClean="0"/>
          </a:p>
        </p:txBody>
      </p:sp>
      <p:sp>
        <p:nvSpPr>
          <p:cNvPr id="46084" name="عنصر نائب لرقم الشريحة 3"/>
          <p:cNvSpPr>
            <a:spLocks noGrp="1"/>
          </p:cNvSpPr>
          <p:nvPr>
            <p:ph type="sldNum" sz="quarter" idx="5"/>
          </p:nvPr>
        </p:nvSpPr>
        <p:spPr bwMode="auto">
          <a:noFill/>
          <a:ln>
            <a:miter lim="800000"/>
            <a:headEnd/>
            <a:tailEnd/>
          </a:ln>
        </p:spPr>
        <p:txBody>
          <a:bodyPr wrap="square" numCol="1" anchorCtr="0" compatLnSpc="1">
            <a:prstTxWarp prst="textNoShape">
              <a:avLst/>
            </a:prstTxWarp>
          </a:bodyPr>
          <a:lstStyle/>
          <a:p>
            <a:fld id="{62057B99-3CFD-48AF-BA10-819903032ADB}" type="slidenum">
              <a:rPr lang="ar-SA" smtClean="0"/>
              <a:pPr/>
              <a:t>13</a:t>
            </a:fld>
            <a:endParaRPr lang="ar-SA"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شريحة عنوان">
    <p:spTree>
      <p:nvGrpSpPr>
        <p:cNvPr id="1" name=""/>
        <p:cNvGrpSpPr/>
        <p:nvPr/>
      </p:nvGrpSpPr>
      <p:grpSpPr>
        <a:xfrm>
          <a:off x="0" y="0"/>
          <a:ext cx="0" cy="0"/>
          <a:chOff x="0" y="0"/>
          <a:chExt cx="0" cy="0"/>
        </a:xfrm>
      </p:grpSpPr>
      <p:sp>
        <p:nvSpPr>
          <p:cNvPr id="4" name="مستطيل 3"/>
          <p:cNvSpPr/>
          <p:nvPr/>
        </p:nvSpPr>
        <p:spPr>
          <a:xfrm flipV="1">
            <a:off x="5410200" y="3810000"/>
            <a:ext cx="3733800" cy="90488"/>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5" name="مستطيل 4"/>
          <p:cNvSpPr/>
          <p:nvPr/>
        </p:nvSpPr>
        <p:spPr>
          <a:xfrm flipV="1">
            <a:off x="5410200" y="3897313"/>
            <a:ext cx="3733800" cy="19208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6" name="مستطيل 5"/>
          <p:cNvSpPr/>
          <p:nvPr/>
        </p:nvSpPr>
        <p:spPr>
          <a:xfrm flipV="1">
            <a:off x="5410200" y="4114800"/>
            <a:ext cx="3733800" cy="9525"/>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7" name="مستطيل 6"/>
          <p:cNvSpPr/>
          <p:nvPr/>
        </p:nvSpPr>
        <p:spPr>
          <a:xfrm flipV="1">
            <a:off x="5410200" y="4164013"/>
            <a:ext cx="1965325" cy="19050"/>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0" name="مستطيل 9"/>
          <p:cNvSpPr/>
          <p:nvPr/>
        </p:nvSpPr>
        <p:spPr>
          <a:xfrm flipV="1">
            <a:off x="5410200" y="4198938"/>
            <a:ext cx="1965325" cy="9525"/>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useBgFill="1">
        <p:nvSpPr>
          <p:cNvPr id="11" name="مستطيل مستدير الزوايا 10"/>
          <p:cNvSpPr/>
          <p:nvPr/>
        </p:nvSpPr>
        <p:spPr bwMode="white">
          <a:xfrm>
            <a:off x="5410200" y="3962400"/>
            <a:ext cx="3063875" cy="26988"/>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useBgFill="1">
        <p:nvSpPr>
          <p:cNvPr id="12" name="مستطيل مستدير الزوايا 11"/>
          <p:cNvSpPr/>
          <p:nvPr/>
        </p:nvSpPr>
        <p:spPr bwMode="white">
          <a:xfrm>
            <a:off x="7377113" y="4060825"/>
            <a:ext cx="1600200" cy="36513"/>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3" name="مستطيل 12"/>
          <p:cNvSpPr/>
          <p:nvPr/>
        </p:nvSpPr>
        <p:spPr>
          <a:xfrm>
            <a:off x="0" y="3649663"/>
            <a:ext cx="9144000" cy="24447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4" name="مستطيل 13"/>
          <p:cNvSpPr/>
          <p:nvPr/>
        </p:nvSpPr>
        <p:spPr>
          <a:xfrm>
            <a:off x="0" y="3675063"/>
            <a:ext cx="9144000" cy="1412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5" name="مستطيل 14"/>
          <p:cNvSpPr/>
          <p:nvPr/>
        </p:nvSpPr>
        <p:spPr>
          <a:xfrm flipV="1">
            <a:off x="6413500" y="3643313"/>
            <a:ext cx="2730500" cy="247650"/>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16" name="مستطيل 15"/>
          <p:cNvSpPr/>
          <p:nvPr/>
        </p:nvSpPr>
        <p:spPr>
          <a:xfrm>
            <a:off x="0" y="0"/>
            <a:ext cx="9144000" cy="370205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8" name="عنوان 7"/>
          <p:cNvSpPr>
            <a:spLocks noGrp="1"/>
          </p:cNvSpPr>
          <p:nvPr>
            <p:ph type="ctrTitle"/>
          </p:nvPr>
        </p:nvSpPr>
        <p:spPr>
          <a:xfrm>
            <a:off x="457200" y="2401887"/>
            <a:ext cx="8458200" cy="1470025"/>
          </a:xfrm>
        </p:spPr>
        <p:txBody>
          <a:bodyPr anchor="b"/>
          <a:lstStyle>
            <a:lvl1pPr>
              <a:defRPr sz="4400">
                <a:solidFill>
                  <a:schemeClr val="bg1"/>
                </a:solidFill>
              </a:defRPr>
            </a:lvl1pPr>
          </a:lstStyle>
          <a:p>
            <a:r>
              <a:rPr lang="ar-SA" smtClean="0"/>
              <a:t>انقر لتحرير نمط العنوان الرئيسي</a:t>
            </a:r>
            <a:endParaRPr lang="en-US"/>
          </a:p>
        </p:txBody>
      </p:sp>
      <p:sp>
        <p:nvSpPr>
          <p:cNvPr id="9" name="عنوان فرعي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ar-SA" smtClean="0"/>
              <a:t>انقر لتحرير نمط العنوان الثانوي الرئيسي</a:t>
            </a:r>
            <a:endParaRPr lang="en-US"/>
          </a:p>
        </p:txBody>
      </p:sp>
      <p:sp>
        <p:nvSpPr>
          <p:cNvPr id="17" name="عنصر نائب للتاريخ 27"/>
          <p:cNvSpPr>
            <a:spLocks noGrp="1"/>
          </p:cNvSpPr>
          <p:nvPr>
            <p:ph type="dt" sz="half" idx="10"/>
          </p:nvPr>
        </p:nvSpPr>
        <p:spPr>
          <a:xfrm>
            <a:off x="6705600" y="4206875"/>
            <a:ext cx="960438" cy="457200"/>
          </a:xfrm>
        </p:spPr>
        <p:txBody>
          <a:bodyPr/>
          <a:lstStyle>
            <a:lvl1pPr>
              <a:defRPr/>
            </a:lvl1pPr>
          </a:lstStyle>
          <a:p>
            <a:pPr>
              <a:defRPr/>
            </a:pPr>
            <a:fld id="{108C467C-8BCC-41C3-9F63-702BCD256977}" type="datetimeFigureOut">
              <a:rPr lang="en-US"/>
              <a:pPr>
                <a:defRPr/>
              </a:pPr>
              <a:t>2/11/2017</a:t>
            </a:fld>
            <a:endParaRPr lang="en-US"/>
          </a:p>
        </p:txBody>
      </p:sp>
      <p:sp>
        <p:nvSpPr>
          <p:cNvPr id="18" name="عنصر نائب للتذييل 16"/>
          <p:cNvSpPr>
            <a:spLocks noGrp="1"/>
          </p:cNvSpPr>
          <p:nvPr>
            <p:ph type="ftr" sz="quarter" idx="11"/>
          </p:nvPr>
        </p:nvSpPr>
        <p:spPr>
          <a:xfrm>
            <a:off x="5410200" y="4205288"/>
            <a:ext cx="1295400" cy="457200"/>
          </a:xfrm>
        </p:spPr>
        <p:txBody>
          <a:bodyPr/>
          <a:lstStyle>
            <a:lvl1pPr>
              <a:defRPr/>
            </a:lvl1pPr>
          </a:lstStyle>
          <a:p>
            <a:pPr>
              <a:defRPr/>
            </a:pPr>
            <a:endParaRPr lang="en-US"/>
          </a:p>
        </p:txBody>
      </p:sp>
      <p:sp>
        <p:nvSpPr>
          <p:cNvPr id="19" name="عنصر نائب لرقم الشريحة 28"/>
          <p:cNvSpPr>
            <a:spLocks noGrp="1"/>
          </p:cNvSpPr>
          <p:nvPr>
            <p:ph type="sldNum" sz="quarter" idx="12"/>
          </p:nvPr>
        </p:nvSpPr>
        <p:spPr>
          <a:xfrm>
            <a:off x="8320088" y="1588"/>
            <a:ext cx="747712" cy="365125"/>
          </a:xfrm>
        </p:spPr>
        <p:txBody>
          <a:bodyPr/>
          <a:lstStyle>
            <a:lvl1pPr algn="r">
              <a:defRPr sz="1800">
                <a:solidFill>
                  <a:schemeClr val="bg1"/>
                </a:solidFill>
              </a:defRPr>
            </a:lvl1pPr>
          </a:lstStyle>
          <a:p>
            <a:pPr>
              <a:defRPr/>
            </a:pPr>
            <a:fld id="{5B3C5822-0AD2-44A2-8C5D-2A3BBE63F806}"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13"/>
          <p:cNvSpPr>
            <a:spLocks noGrp="1"/>
          </p:cNvSpPr>
          <p:nvPr>
            <p:ph type="dt" sz="half" idx="10"/>
          </p:nvPr>
        </p:nvSpPr>
        <p:spPr/>
        <p:txBody>
          <a:bodyPr/>
          <a:lstStyle>
            <a:lvl1pPr>
              <a:defRPr/>
            </a:lvl1pPr>
          </a:lstStyle>
          <a:p>
            <a:pPr>
              <a:defRPr/>
            </a:pPr>
            <a:fld id="{56019219-14DB-439F-B99D-15B61FA66859}" type="datetimeFigureOut">
              <a:rPr lang="en-US"/>
              <a:pPr>
                <a:defRPr/>
              </a:pPr>
              <a:t>2/11/2017</a:t>
            </a:fld>
            <a:endParaRPr lang="en-US"/>
          </a:p>
        </p:txBody>
      </p:sp>
      <p:sp>
        <p:nvSpPr>
          <p:cNvPr id="5" name="عنصر نائب للتذييل 2"/>
          <p:cNvSpPr>
            <a:spLocks noGrp="1"/>
          </p:cNvSpPr>
          <p:nvPr>
            <p:ph type="ftr" sz="quarter" idx="11"/>
          </p:nvPr>
        </p:nvSpPr>
        <p:spPr/>
        <p:txBody>
          <a:bodyPr/>
          <a:lstStyle>
            <a:lvl1pPr>
              <a:defRPr/>
            </a:lvl1pPr>
          </a:lstStyle>
          <a:p>
            <a:pPr>
              <a:defRPr/>
            </a:pPr>
            <a:endParaRPr lang="en-US"/>
          </a:p>
        </p:txBody>
      </p:sp>
      <p:sp>
        <p:nvSpPr>
          <p:cNvPr id="6" name="عنصر نائب لرقم الشريحة 22"/>
          <p:cNvSpPr>
            <a:spLocks noGrp="1"/>
          </p:cNvSpPr>
          <p:nvPr>
            <p:ph type="sldNum" sz="quarter" idx="12"/>
          </p:nvPr>
        </p:nvSpPr>
        <p:spPr/>
        <p:txBody>
          <a:bodyPr/>
          <a:lstStyle>
            <a:lvl1pPr>
              <a:defRPr/>
            </a:lvl1pPr>
          </a:lstStyle>
          <a:p>
            <a:pPr>
              <a:defRPr/>
            </a:pPr>
            <a:fld id="{461A3207-DB91-4750-8398-9B543113ADED}"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781800" y="1143000"/>
            <a:ext cx="1905000" cy="5486400"/>
          </a:xfrm>
        </p:spPr>
        <p:txBody>
          <a:bodyPr vert="eaVert"/>
          <a:lstStyle/>
          <a:p>
            <a:r>
              <a:rPr lang="ar-SA" smtClean="0"/>
              <a:t>انقر لتحرير نمط العنوان الرئيسي</a:t>
            </a:r>
            <a:endParaRPr lang="en-US"/>
          </a:p>
        </p:txBody>
      </p:sp>
      <p:sp>
        <p:nvSpPr>
          <p:cNvPr id="3" name="عنصر نائب للعنوان العمودي 2"/>
          <p:cNvSpPr>
            <a:spLocks noGrp="1"/>
          </p:cNvSpPr>
          <p:nvPr>
            <p:ph type="body" orient="vert" idx="1"/>
          </p:nvPr>
        </p:nvSpPr>
        <p:spPr>
          <a:xfrm>
            <a:off x="457200" y="1143000"/>
            <a:ext cx="6248400" cy="5486400"/>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13"/>
          <p:cNvSpPr>
            <a:spLocks noGrp="1"/>
          </p:cNvSpPr>
          <p:nvPr>
            <p:ph type="dt" sz="half" idx="10"/>
          </p:nvPr>
        </p:nvSpPr>
        <p:spPr/>
        <p:txBody>
          <a:bodyPr/>
          <a:lstStyle>
            <a:lvl1pPr>
              <a:defRPr/>
            </a:lvl1pPr>
          </a:lstStyle>
          <a:p>
            <a:pPr>
              <a:defRPr/>
            </a:pPr>
            <a:fld id="{A929E47A-EAB6-4BD5-B81A-20BE87CAC53C}" type="datetimeFigureOut">
              <a:rPr lang="en-US"/>
              <a:pPr>
                <a:defRPr/>
              </a:pPr>
              <a:t>2/11/2017</a:t>
            </a:fld>
            <a:endParaRPr lang="en-US"/>
          </a:p>
        </p:txBody>
      </p:sp>
      <p:sp>
        <p:nvSpPr>
          <p:cNvPr id="5" name="عنصر نائب للتذييل 2"/>
          <p:cNvSpPr>
            <a:spLocks noGrp="1"/>
          </p:cNvSpPr>
          <p:nvPr>
            <p:ph type="ftr" sz="quarter" idx="11"/>
          </p:nvPr>
        </p:nvSpPr>
        <p:spPr/>
        <p:txBody>
          <a:bodyPr/>
          <a:lstStyle>
            <a:lvl1pPr>
              <a:defRPr/>
            </a:lvl1pPr>
          </a:lstStyle>
          <a:p>
            <a:pPr>
              <a:defRPr/>
            </a:pPr>
            <a:endParaRPr lang="en-US"/>
          </a:p>
        </p:txBody>
      </p:sp>
      <p:sp>
        <p:nvSpPr>
          <p:cNvPr id="6" name="عنصر نائب لرقم الشريحة 22"/>
          <p:cNvSpPr>
            <a:spLocks noGrp="1"/>
          </p:cNvSpPr>
          <p:nvPr>
            <p:ph type="sldNum" sz="quarter" idx="12"/>
          </p:nvPr>
        </p:nvSpPr>
        <p:spPr/>
        <p:txBody>
          <a:bodyPr/>
          <a:lstStyle>
            <a:lvl1pPr>
              <a:defRPr/>
            </a:lvl1pPr>
          </a:lstStyle>
          <a:p>
            <a:pPr>
              <a:defRPr/>
            </a:pPr>
            <a:fld id="{53AF2CD8-DCE1-4782-9636-2AAB13D7A8CD}"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تاريخ 13"/>
          <p:cNvSpPr>
            <a:spLocks noGrp="1"/>
          </p:cNvSpPr>
          <p:nvPr>
            <p:ph type="dt" sz="half" idx="10"/>
          </p:nvPr>
        </p:nvSpPr>
        <p:spPr/>
        <p:txBody>
          <a:bodyPr/>
          <a:lstStyle>
            <a:lvl1pPr>
              <a:defRPr/>
            </a:lvl1pPr>
          </a:lstStyle>
          <a:p>
            <a:pPr>
              <a:defRPr/>
            </a:pPr>
            <a:fld id="{8501C2EB-BFCD-490F-BB23-694FC3953886}" type="datetimeFigureOut">
              <a:rPr lang="en-US"/>
              <a:pPr>
                <a:defRPr/>
              </a:pPr>
              <a:t>2/11/2017</a:t>
            </a:fld>
            <a:endParaRPr lang="en-US"/>
          </a:p>
        </p:txBody>
      </p:sp>
      <p:sp>
        <p:nvSpPr>
          <p:cNvPr id="5" name="عنصر نائب للتذييل 2"/>
          <p:cNvSpPr>
            <a:spLocks noGrp="1"/>
          </p:cNvSpPr>
          <p:nvPr>
            <p:ph type="ftr" sz="quarter" idx="11"/>
          </p:nvPr>
        </p:nvSpPr>
        <p:spPr/>
        <p:txBody>
          <a:bodyPr/>
          <a:lstStyle>
            <a:lvl1pPr>
              <a:defRPr/>
            </a:lvl1pPr>
          </a:lstStyle>
          <a:p>
            <a:pPr>
              <a:defRPr/>
            </a:pPr>
            <a:endParaRPr lang="en-US"/>
          </a:p>
        </p:txBody>
      </p:sp>
      <p:sp>
        <p:nvSpPr>
          <p:cNvPr id="6" name="عنصر نائب لرقم الشريحة 22"/>
          <p:cNvSpPr>
            <a:spLocks noGrp="1"/>
          </p:cNvSpPr>
          <p:nvPr>
            <p:ph type="sldNum" sz="quarter" idx="12"/>
          </p:nvPr>
        </p:nvSpPr>
        <p:spPr/>
        <p:txBody>
          <a:bodyPr/>
          <a:lstStyle>
            <a:lvl1pPr>
              <a:defRPr/>
            </a:lvl1pPr>
          </a:lstStyle>
          <a:p>
            <a:pPr>
              <a:defRPr/>
            </a:pPr>
            <a:fld id="{C0A8D7B1-A83A-4124-B33F-4BC1D36DF109}"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lang="ar-SA" smtClean="0"/>
              <a:t>انقر لتحرير نمط العنوان الرئيسي</a:t>
            </a:r>
            <a:endParaRPr lang="en-US"/>
          </a:p>
        </p:txBody>
      </p:sp>
      <p:sp>
        <p:nvSpPr>
          <p:cNvPr id="3" name="عنصر نائب للنص 2"/>
          <p:cNvSpPr>
            <a:spLocks noGrp="1"/>
          </p:cNvSpPr>
          <p:nvPr>
            <p:ph type="body" idx="1"/>
          </p:nvPr>
        </p:nvSpPr>
        <p:spPr>
          <a:xfrm>
            <a:off x="722313" y="3367088"/>
            <a:ext cx="7772400" cy="1509712"/>
          </a:xfrm>
        </p:spPr>
        <p:txBody>
          <a:bodyPr/>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ar-SA" smtClean="0"/>
              <a:t>انقر لتحرير أنماط النص الرئيسي</a:t>
            </a:r>
          </a:p>
        </p:txBody>
      </p:sp>
      <p:sp>
        <p:nvSpPr>
          <p:cNvPr id="4" name="عنصر نائب للتاريخ 13"/>
          <p:cNvSpPr>
            <a:spLocks noGrp="1"/>
          </p:cNvSpPr>
          <p:nvPr>
            <p:ph type="dt" sz="half" idx="10"/>
          </p:nvPr>
        </p:nvSpPr>
        <p:spPr/>
        <p:txBody>
          <a:bodyPr/>
          <a:lstStyle>
            <a:lvl1pPr>
              <a:defRPr/>
            </a:lvl1pPr>
          </a:lstStyle>
          <a:p>
            <a:pPr>
              <a:defRPr/>
            </a:pPr>
            <a:fld id="{04DDAD99-7952-4F4D-895C-740C32087988}" type="datetimeFigureOut">
              <a:rPr lang="en-US"/>
              <a:pPr>
                <a:defRPr/>
              </a:pPr>
              <a:t>2/11/2017</a:t>
            </a:fld>
            <a:endParaRPr lang="en-US"/>
          </a:p>
        </p:txBody>
      </p:sp>
      <p:sp>
        <p:nvSpPr>
          <p:cNvPr id="5" name="عنصر نائب للتذييل 2"/>
          <p:cNvSpPr>
            <a:spLocks noGrp="1"/>
          </p:cNvSpPr>
          <p:nvPr>
            <p:ph type="ftr" sz="quarter" idx="11"/>
          </p:nvPr>
        </p:nvSpPr>
        <p:spPr/>
        <p:txBody>
          <a:bodyPr/>
          <a:lstStyle>
            <a:lvl1pPr>
              <a:defRPr/>
            </a:lvl1pPr>
          </a:lstStyle>
          <a:p>
            <a:pPr>
              <a:defRPr/>
            </a:pPr>
            <a:endParaRPr lang="en-US"/>
          </a:p>
        </p:txBody>
      </p:sp>
      <p:sp>
        <p:nvSpPr>
          <p:cNvPr id="6" name="عنصر نائب لرقم الشريحة 22"/>
          <p:cNvSpPr>
            <a:spLocks noGrp="1"/>
          </p:cNvSpPr>
          <p:nvPr>
            <p:ph type="sldNum" sz="quarter" idx="12"/>
          </p:nvPr>
        </p:nvSpPr>
        <p:spPr/>
        <p:txBody>
          <a:bodyPr/>
          <a:lstStyle>
            <a:lvl1pPr>
              <a:defRPr/>
            </a:lvl1pPr>
          </a:lstStyle>
          <a:p>
            <a:pPr>
              <a:defRPr/>
            </a:pPr>
            <a:fld id="{5777C943-5DAE-436B-BF69-EE59D6D11D00}"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en-US"/>
          </a:p>
        </p:txBody>
      </p:sp>
      <p:sp>
        <p:nvSpPr>
          <p:cNvPr id="3" name="عنصر نائب للمحتوى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4" name="عنصر نائب للمحتوى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5" name="عنصر نائب للتاريخ 13"/>
          <p:cNvSpPr>
            <a:spLocks noGrp="1"/>
          </p:cNvSpPr>
          <p:nvPr>
            <p:ph type="dt" sz="half" idx="10"/>
          </p:nvPr>
        </p:nvSpPr>
        <p:spPr/>
        <p:txBody>
          <a:bodyPr/>
          <a:lstStyle>
            <a:lvl1pPr>
              <a:defRPr/>
            </a:lvl1pPr>
          </a:lstStyle>
          <a:p>
            <a:pPr>
              <a:defRPr/>
            </a:pPr>
            <a:fld id="{AEAA57FA-0F61-480A-A70C-56D01253CD5D}" type="datetimeFigureOut">
              <a:rPr lang="en-US"/>
              <a:pPr>
                <a:defRPr/>
              </a:pPr>
              <a:t>2/11/2017</a:t>
            </a:fld>
            <a:endParaRPr lang="en-US"/>
          </a:p>
        </p:txBody>
      </p:sp>
      <p:sp>
        <p:nvSpPr>
          <p:cNvPr id="6" name="عنصر نائب للتذييل 2"/>
          <p:cNvSpPr>
            <a:spLocks noGrp="1"/>
          </p:cNvSpPr>
          <p:nvPr>
            <p:ph type="ftr" sz="quarter" idx="11"/>
          </p:nvPr>
        </p:nvSpPr>
        <p:spPr/>
        <p:txBody>
          <a:bodyPr/>
          <a:lstStyle>
            <a:lvl1pPr>
              <a:defRPr/>
            </a:lvl1pPr>
          </a:lstStyle>
          <a:p>
            <a:pPr>
              <a:defRPr/>
            </a:pPr>
            <a:endParaRPr lang="en-US"/>
          </a:p>
        </p:txBody>
      </p:sp>
      <p:sp>
        <p:nvSpPr>
          <p:cNvPr id="7" name="عنصر نائب لرقم الشريحة 22"/>
          <p:cNvSpPr>
            <a:spLocks noGrp="1"/>
          </p:cNvSpPr>
          <p:nvPr>
            <p:ph type="sldNum" sz="quarter" idx="12"/>
          </p:nvPr>
        </p:nvSpPr>
        <p:spPr/>
        <p:txBody>
          <a:bodyPr/>
          <a:lstStyle>
            <a:lvl1pPr>
              <a:defRPr/>
            </a:lvl1pPr>
          </a:lstStyle>
          <a:p>
            <a:pPr>
              <a:defRPr/>
            </a:pPr>
            <a:fld id="{2EAB17F7-1B3D-43C6-95E6-8333A19260F7}"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a:xfrm>
            <a:off x="381000" y="1143000"/>
            <a:ext cx="8382000" cy="1069848"/>
          </a:xfrm>
        </p:spPr>
        <p:txBody>
          <a:bodyPr/>
          <a:lstStyle>
            <a:lvl1pPr>
              <a:defRPr sz="4000" b="0" i="0" cap="none" baseline="0"/>
            </a:lvl1pPr>
          </a:lstStyle>
          <a:p>
            <a:r>
              <a:rPr lang="ar-SA" smtClean="0"/>
              <a:t>انقر لتحرير نمط العنوان الرئيسي</a:t>
            </a:r>
            <a:endParaRPr lang="en-US"/>
          </a:p>
        </p:txBody>
      </p:sp>
      <p:sp>
        <p:nvSpPr>
          <p:cNvPr id="3" name="عنصر نائب للنص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a:r>
              <a:rPr lang="ar-SA" smtClean="0"/>
              <a:t>انقر لتحرير أنماط النص الرئيسي</a:t>
            </a:r>
          </a:p>
        </p:txBody>
      </p:sp>
      <p:sp>
        <p:nvSpPr>
          <p:cNvPr id="4" name="عنصر نائب للنص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a:r>
              <a:rPr lang="ar-SA" smtClean="0"/>
              <a:t>انقر لتحرير أنماط النص الرئيسي</a:t>
            </a:r>
          </a:p>
        </p:txBody>
      </p:sp>
      <p:sp>
        <p:nvSpPr>
          <p:cNvPr id="5" name="عنصر نائب للمحتوى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6" name="عنصر نائب للمحتوى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7" name="عنصر نائب للتاريخ 25"/>
          <p:cNvSpPr>
            <a:spLocks noGrp="1"/>
          </p:cNvSpPr>
          <p:nvPr>
            <p:ph type="dt" sz="half" idx="10"/>
          </p:nvPr>
        </p:nvSpPr>
        <p:spPr/>
        <p:txBody>
          <a:bodyPr rtlCol="0"/>
          <a:lstStyle>
            <a:lvl1pPr>
              <a:defRPr/>
            </a:lvl1pPr>
          </a:lstStyle>
          <a:p>
            <a:pPr>
              <a:defRPr/>
            </a:pPr>
            <a:fld id="{785C946E-EF19-46E7-B20C-C04577B38275}" type="datetimeFigureOut">
              <a:rPr lang="en-US"/>
              <a:pPr>
                <a:defRPr/>
              </a:pPr>
              <a:t>2/11/2017</a:t>
            </a:fld>
            <a:endParaRPr lang="en-US"/>
          </a:p>
        </p:txBody>
      </p:sp>
      <p:sp>
        <p:nvSpPr>
          <p:cNvPr id="8" name="عنصر نائب لرقم الشريحة 26"/>
          <p:cNvSpPr>
            <a:spLocks noGrp="1"/>
          </p:cNvSpPr>
          <p:nvPr>
            <p:ph type="sldNum" sz="quarter" idx="11"/>
          </p:nvPr>
        </p:nvSpPr>
        <p:spPr/>
        <p:txBody>
          <a:bodyPr rtlCol="0"/>
          <a:lstStyle>
            <a:lvl1pPr>
              <a:defRPr/>
            </a:lvl1pPr>
          </a:lstStyle>
          <a:p>
            <a:pPr>
              <a:defRPr/>
            </a:pPr>
            <a:fld id="{D9C3E83F-513E-49E4-A0B0-F11C955DBB67}" type="slidenum">
              <a:rPr lang="en-US"/>
              <a:pPr>
                <a:defRPr/>
              </a:pPr>
              <a:t>‹#›</a:t>
            </a:fld>
            <a:endParaRPr lang="en-US"/>
          </a:p>
        </p:txBody>
      </p:sp>
      <p:sp>
        <p:nvSpPr>
          <p:cNvPr id="9" name="عنصر نائب للتذييل 27"/>
          <p:cNvSpPr>
            <a:spLocks noGrp="1"/>
          </p:cNvSpPr>
          <p:nvPr>
            <p:ph type="ftr" sz="quarter" idx="12"/>
          </p:nvPr>
        </p:nvSpPr>
        <p:spPr/>
        <p:txBody>
          <a:bodyPr rtlCol="0"/>
          <a:lstStyle>
            <a:lvl1pPr>
              <a:defRPr/>
            </a:lvl1pPr>
          </a:lstStyle>
          <a:p>
            <a:pPr>
              <a:defRPr/>
            </a:pP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1143000"/>
            <a:ext cx="8229600" cy="1069848"/>
          </a:xfrm>
        </p:spPr>
        <p:txBody>
          <a:bodyPr/>
          <a:lstStyle>
            <a:lvl1pPr>
              <a:defRPr sz="4000">
                <a:solidFill>
                  <a:schemeClr val="tx2"/>
                </a:solidFill>
              </a:defRPr>
            </a:lvl1pPr>
          </a:lstStyle>
          <a:p>
            <a:r>
              <a:rPr lang="ar-SA" smtClean="0"/>
              <a:t>انقر لتحرير نمط العنوان الرئيسي</a:t>
            </a:r>
            <a:endParaRPr lang="en-US"/>
          </a:p>
        </p:txBody>
      </p:sp>
      <p:sp>
        <p:nvSpPr>
          <p:cNvPr id="3" name="عنصر نائب للتاريخ 2"/>
          <p:cNvSpPr>
            <a:spLocks noGrp="1"/>
          </p:cNvSpPr>
          <p:nvPr>
            <p:ph type="dt" sz="half" idx="10"/>
          </p:nvPr>
        </p:nvSpPr>
        <p:spPr>
          <a:xfrm>
            <a:off x="6583363" y="612775"/>
            <a:ext cx="957262" cy="457200"/>
          </a:xfrm>
        </p:spPr>
        <p:txBody>
          <a:bodyPr/>
          <a:lstStyle>
            <a:lvl1pPr>
              <a:defRPr/>
            </a:lvl1pPr>
          </a:lstStyle>
          <a:p>
            <a:pPr>
              <a:defRPr/>
            </a:pPr>
            <a:fld id="{6D179181-A441-455D-916D-DFDB2BA0E43C}" type="datetimeFigureOut">
              <a:rPr lang="en-US"/>
              <a:pPr>
                <a:defRPr/>
              </a:pPr>
              <a:t>2/11/2017</a:t>
            </a:fld>
            <a:endParaRPr lang="en-US"/>
          </a:p>
        </p:txBody>
      </p:sp>
      <p:sp>
        <p:nvSpPr>
          <p:cNvPr id="4" name="عنصر نائب للتذييل 3"/>
          <p:cNvSpPr>
            <a:spLocks noGrp="1"/>
          </p:cNvSpPr>
          <p:nvPr>
            <p:ph type="ftr" sz="quarter" idx="11"/>
          </p:nvPr>
        </p:nvSpPr>
        <p:spPr/>
        <p:txBody>
          <a:bodyPr/>
          <a:lstStyle>
            <a:lvl1pPr>
              <a:defRPr/>
            </a:lvl1pPr>
          </a:lstStyle>
          <a:p>
            <a:pPr>
              <a:defRPr/>
            </a:pPr>
            <a:endParaRPr lang="en-US"/>
          </a:p>
        </p:txBody>
      </p:sp>
      <p:sp>
        <p:nvSpPr>
          <p:cNvPr id="5" name="عنصر نائب لرقم الشريحة 4"/>
          <p:cNvSpPr>
            <a:spLocks noGrp="1"/>
          </p:cNvSpPr>
          <p:nvPr>
            <p:ph type="sldNum" sz="quarter" idx="12"/>
          </p:nvPr>
        </p:nvSpPr>
        <p:spPr/>
        <p:txBody>
          <a:bodyPr/>
          <a:lstStyle>
            <a:lvl1pPr>
              <a:defRPr/>
            </a:lvl1pPr>
          </a:lstStyle>
          <a:p>
            <a:pPr>
              <a:defRPr/>
            </a:pPr>
            <a:fld id="{18F294AE-116F-416E-B171-057E73B353FA}"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3"/>
          <p:cNvSpPr>
            <a:spLocks noGrp="1"/>
          </p:cNvSpPr>
          <p:nvPr>
            <p:ph type="dt" sz="half" idx="10"/>
          </p:nvPr>
        </p:nvSpPr>
        <p:spPr/>
        <p:txBody>
          <a:bodyPr/>
          <a:lstStyle>
            <a:lvl1pPr>
              <a:defRPr/>
            </a:lvl1pPr>
          </a:lstStyle>
          <a:p>
            <a:pPr>
              <a:defRPr/>
            </a:pPr>
            <a:fld id="{7BAA2048-7CFA-401A-BEDB-3AE29A44ED72}" type="datetimeFigureOut">
              <a:rPr lang="en-US"/>
              <a:pPr>
                <a:defRPr/>
              </a:pPr>
              <a:t>2/11/2017</a:t>
            </a:fld>
            <a:endParaRPr lang="en-US"/>
          </a:p>
        </p:txBody>
      </p:sp>
      <p:sp>
        <p:nvSpPr>
          <p:cNvPr id="3" name="عنصر نائب للتذييل 2"/>
          <p:cNvSpPr>
            <a:spLocks noGrp="1"/>
          </p:cNvSpPr>
          <p:nvPr>
            <p:ph type="ftr" sz="quarter" idx="11"/>
          </p:nvPr>
        </p:nvSpPr>
        <p:spPr/>
        <p:txBody>
          <a:bodyPr/>
          <a:lstStyle>
            <a:lvl1pPr>
              <a:defRPr/>
            </a:lvl1pPr>
          </a:lstStyle>
          <a:p>
            <a:pPr>
              <a:defRPr/>
            </a:pPr>
            <a:endParaRPr lang="en-US"/>
          </a:p>
        </p:txBody>
      </p:sp>
      <p:sp>
        <p:nvSpPr>
          <p:cNvPr id="4" name="عنصر نائب لرقم الشريحة 22"/>
          <p:cNvSpPr>
            <a:spLocks noGrp="1"/>
          </p:cNvSpPr>
          <p:nvPr>
            <p:ph type="sldNum" sz="quarter" idx="12"/>
          </p:nvPr>
        </p:nvSpPr>
        <p:spPr/>
        <p:txBody>
          <a:bodyPr/>
          <a:lstStyle>
            <a:lvl1pPr>
              <a:defRPr/>
            </a:lvl1pPr>
          </a:lstStyle>
          <a:p>
            <a:pPr>
              <a:defRPr/>
            </a:pPr>
            <a:fld id="{FF73D2FB-FEC2-4BAC-807F-2B4D36D46D0A}"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5353496" y="1101970"/>
            <a:ext cx="3383280" cy="877824"/>
          </a:xfrm>
        </p:spPr>
        <p:txBody>
          <a:bodyPr anchor="b"/>
          <a:lstStyle>
            <a:lvl1pPr algn="l">
              <a:buNone/>
              <a:defRPr sz="1800" b="1"/>
            </a:lvl1pPr>
          </a:lstStyle>
          <a:p>
            <a:r>
              <a:rPr lang="ar-SA" smtClean="0"/>
              <a:t>انقر لتحرير نمط العنوان الرئيسي</a:t>
            </a:r>
            <a:endParaRPr lang="en-US"/>
          </a:p>
        </p:txBody>
      </p:sp>
      <p:sp>
        <p:nvSpPr>
          <p:cNvPr id="3" name="عنصر نائب للنص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a:r>
              <a:rPr lang="ar-SA" smtClean="0"/>
              <a:t>انقر لتحرير أنماط النص الرئيسي</a:t>
            </a:r>
          </a:p>
        </p:txBody>
      </p:sp>
      <p:sp>
        <p:nvSpPr>
          <p:cNvPr id="4" name="عنصر نائب للمحتوى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5" name="عنصر نائب للتاريخ 13"/>
          <p:cNvSpPr>
            <a:spLocks noGrp="1"/>
          </p:cNvSpPr>
          <p:nvPr>
            <p:ph type="dt" sz="half" idx="10"/>
          </p:nvPr>
        </p:nvSpPr>
        <p:spPr/>
        <p:txBody>
          <a:bodyPr/>
          <a:lstStyle>
            <a:lvl1pPr>
              <a:defRPr/>
            </a:lvl1pPr>
          </a:lstStyle>
          <a:p>
            <a:pPr>
              <a:defRPr/>
            </a:pPr>
            <a:fld id="{65944C56-5D92-4E3A-ADBB-6A0CD8EAC491}" type="datetimeFigureOut">
              <a:rPr lang="en-US"/>
              <a:pPr>
                <a:defRPr/>
              </a:pPr>
              <a:t>2/11/2017</a:t>
            </a:fld>
            <a:endParaRPr lang="en-US"/>
          </a:p>
        </p:txBody>
      </p:sp>
      <p:sp>
        <p:nvSpPr>
          <p:cNvPr id="6" name="عنصر نائب للتذييل 2"/>
          <p:cNvSpPr>
            <a:spLocks noGrp="1"/>
          </p:cNvSpPr>
          <p:nvPr>
            <p:ph type="ftr" sz="quarter" idx="11"/>
          </p:nvPr>
        </p:nvSpPr>
        <p:spPr/>
        <p:txBody>
          <a:bodyPr/>
          <a:lstStyle>
            <a:lvl1pPr>
              <a:defRPr/>
            </a:lvl1pPr>
          </a:lstStyle>
          <a:p>
            <a:pPr>
              <a:defRPr/>
            </a:pPr>
            <a:endParaRPr lang="en-US"/>
          </a:p>
        </p:txBody>
      </p:sp>
      <p:sp>
        <p:nvSpPr>
          <p:cNvPr id="7" name="عنصر نائب لرقم الشريحة 22"/>
          <p:cNvSpPr>
            <a:spLocks noGrp="1"/>
          </p:cNvSpPr>
          <p:nvPr>
            <p:ph type="sldNum" sz="quarter" idx="12"/>
          </p:nvPr>
        </p:nvSpPr>
        <p:spPr/>
        <p:txBody>
          <a:bodyPr/>
          <a:lstStyle>
            <a:lvl1pPr>
              <a:defRPr/>
            </a:lvl1pPr>
          </a:lstStyle>
          <a:p>
            <a:pPr>
              <a:defRPr/>
            </a:pPr>
            <a:fld id="{635E2CA5-F616-4E9B-AB2E-BCD2A41AC52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lang="ar-SA" smtClean="0"/>
              <a:t>انقر لتحرير نمط العنوان الرئيسي</a:t>
            </a:r>
            <a:endParaRPr lang="en-US"/>
          </a:p>
        </p:txBody>
      </p:sp>
      <p:sp>
        <p:nvSpPr>
          <p:cNvPr id="3" name="عنصر نائب للصورة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normAutofit/>
          </a:bodyPr>
          <a:lstStyle>
            <a:lvl1pPr marL="0" indent="0">
              <a:buNone/>
              <a:defRPr sz="3200"/>
            </a:lvl1pPr>
          </a:lstStyle>
          <a:p>
            <a:pPr lvl="0"/>
            <a:r>
              <a:rPr lang="ar-SA" noProof="0" smtClean="0"/>
              <a:t>انقر فوق الرمز لإضافة صورة</a:t>
            </a:r>
            <a:endParaRPr lang="en-US" noProof="0" dirty="0"/>
          </a:p>
        </p:txBody>
      </p:sp>
      <p:sp>
        <p:nvSpPr>
          <p:cNvPr id="4" name="عنصر نائب للنص 3"/>
          <p:cNvSpPr>
            <a:spLocks noGrp="1"/>
          </p:cNvSpPr>
          <p:nvPr>
            <p:ph type="body" sz="half" idx="2"/>
          </p:nvPr>
        </p:nvSpPr>
        <p:spPr>
          <a:xfrm>
            <a:off x="6088443" y="3274308"/>
            <a:ext cx="2590800" cy="2516489"/>
          </a:xfrm>
        </p:spPr>
        <p:txBody>
          <a:bodyPr lIns="0" tIns="0" rIns="45720"/>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a:r>
              <a:rPr lang="ar-SA" smtClean="0"/>
              <a:t>انقر لتحرير أنماط النص الرئيسي</a:t>
            </a:r>
          </a:p>
        </p:txBody>
      </p:sp>
      <p:sp>
        <p:nvSpPr>
          <p:cNvPr id="5" name="عنصر نائب للتاريخ 13"/>
          <p:cNvSpPr>
            <a:spLocks noGrp="1"/>
          </p:cNvSpPr>
          <p:nvPr>
            <p:ph type="dt" sz="half" idx="10"/>
          </p:nvPr>
        </p:nvSpPr>
        <p:spPr/>
        <p:txBody>
          <a:bodyPr/>
          <a:lstStyle>
            <a:lvl1pPr>
              <a:defRPr/>
            </a:lvl1pPr>
          </a:lstStyle>
          <a:p>
            <a:pPr>
              <a:defRPr/>
            </a:pPr>
            <a:fld id="{1D4130F4-B931-4767-B22C-03F6A680E8A1}" type="datetimeFigureOut">
              <a:rPr lang="en-US"/>
              <a:pPr>
                <a:defRPr/>
              </a:pPr>
              <a:t>2/11/2017</a:t>
            </a:fld>
            <a:endParaRPr lang="en-US"/>
          </a:p>
        </p:txBody>
      </p:sp>
      <p:sp>
        <p:nvSpPr>
          <p:cNvPr id="6" name="عنصر نائب للتذييل 2"/>
          <p:cNvSpPr>
            <a:spLocks noGrp="1"/>
          </p:cNvSpPr>
          <p:nvPr>
            <p:ph type="ftr" sz="quarter" idx="11"/>
          </p:nvPr>
        </p:nvSpPr>
        <p:spPr/>
        <p:txBody>
          <a:bodyPr/>
          <a:lstStyle>
            <a:lvl1pPr>
              <a:defRPr/>
            </a:lvl1pPr>
          </a:lstStyle>
          <a:p>
            <a:pPr>
              <a:defRPr/>
            </a:pPr>
            <a:endParaRPr lang="en-US"/>
          </a:p>
        </p:txBody>
      </p:sp>
      <p:sp>
        <p:nvSpPr>
          <p:cNvPr id="7" name="عنصر نائب لرقم الشريحة 22"/>
          <p:cNvSpPr>
            <a:spLocks noGrp="1"/>
          </p:cNvSpPr>
          <p:nvPr>
            <p:ph type="sldNum" sz="quarter" idx="12"/>
          </p:nvPr>
        </p:nvSpPr>
        <p:spPr/>
        <p:txBody>
          <a:bodyPr/>
          <a:lstStyle>
            <a:lvl1pPr>
              <a:defRPr/>
            </a:lvl1pPr>
          </a:lstStyle>
          <a:p>
            <a:pPr>
              <a:defRPr/>
            </a:pPr>
            <a:fld id="{86068EA6-81FB-4C8B-8BB8-FCB31569AA85}"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8" name="مستطيل 27"/>
          <p:cNvSpPr/>
          <p:nvPr/>
        </p:nvSpPr>
        <p:spPr>
          <a:xfrm>
            <a:off x="0" y="366713"/>
            <a:ext cx="9144000" cy="8413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29" name="مستطيل 28"/>
          <p:cNvSpPr/>
          <p:nvPr/>
        </p:nvSpPr>
        <p:spPr>
          <a:xfrm>
            <a:off x="0" y="0"/>
            <a:ext cx="9144000" cy="31115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30" name="مستطيل 29"/>
          <p:cNvSpPr/>
          <p:nvPr/>
        </p:nvSpPr>
        <p:spPr>
          <a:xfrm>
            <a:off x="0" y="307975"/>
            <a:ext cx="9144000" cy="92075"/>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31" name="مستطيل 30"/>
          <p:cNvSpPr/>
          <p:nvPr/>
        </p:nvSpPr>
        <p:spPr>
          <a:xfrm flipV="1">
            <a:off x="5410200" y="360363"/>
            <a:ext cx="3733800" cy="904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32" name="مستطيل 31"/>
          <p:cNvSpPr/>
          <p:nvPr/>
        </p:nvSpPr>
        <p:spPr>
          <a:xfrm flipV="1">
            <a:off x="5410200" y="439738"/>
            <a:ext cx="3733800" cy="18097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useBgFill="1">
        <p:nvSpPr>
          <p:cNvPr id="33" name="مستطيل مستدير الزوايا 32"/>
          <p:cNvSpPr/>
          <p:nvPr/>
        </p:nvSpPr>
        <p:spPr bwMode="white">
          <a:xfrm>
            <a:off x="5407025" y="496888"/>
            <a:ext cx="3063875" cy="28575"/>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useBgFill="1">
        <p:nvSpPr>
          <p:cNvPr id="34" name="مستطيل مستدير الزوايا 33"/>
          <p:cNvSpPr/>
          <p:nvPr/>
        </p:nvSpPr>
        <p:spPr bwMode="white">
          <a:xfrm>
            <a:off x="7373938" y="588963"/>
            <a:ext cx="1600200" cy="3651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35" name="مستطيل 34"/>
          <p:cNvSpPr/>
          <p:nvPr/>
        </p:nvSpPr>
        <p:spPr bwMode="invGray">
          <a:xfrm>
            <a:off x="9085263" y="-1588"/>
            <a:ext cx="57150" cy="620713"/>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36" name="مستطيل 35"/>
          <p:cNvSpPr/>
          <p:nvPr/>
        </p:nvSpPr>
        <p:spPr bwMode="invGray">
          <a:xfrm>
            <a:off x="9043988" y="-1588"/>
            <a:ext cx="28575" cy="620713"/>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37" name="مستطيل 36"/>
          <p:cNvSpPr/>
          <p:nvPr/>
        </p:nvSpPr>
        <p:spPr bwMode="invGray">
          <a:xfrm>
            <a:off x="9024938" y="-1588"/>
            <a:ext cx="9525" cy="620713"/>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38" name="مستطيل 37"/>
          <p:cNvSpPr/>
          <p:nvPr/>
        </p:nvSpPr>
        <p:spPr bwMode="invGray">
          <a:xfrm>
            <a:off x="8975725" y="-1588"/>
            <a:ext cx="26988" cy="620713"/>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39" name="مستطيل 38"/>
          <p:cNvSpPr/>
          <p:nvPr/>
        </p:nvSpPr>
        <p:spPr bwMode="invGray">
          <a:xfrm>
            <a:off x="8915400" y="0"/>
            <a:ext cx="55563" cy="585788"/>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40" name="مستطيل 39"/>
          <p:cNvSpPr/>
          <p:nvPr/>
        </p:nvSpPr>
        <p:spPr bwMode="invGray">
          <a:xfrm>
            <a:off x="8874125" y="0"/>
            <a:ext cx="7938" cy="585788"/>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dirty="0"/>
          </a:p>
        </p:txBody>
      </p:sp>
      <p:sp>
        <p:nvSpPr>
          <p:cNvPr id="1039" name="عنصر نائب للعنوان 21"/>
          <p:cNvSpPr>
            <a:spLocks noGrp="1"/>
          </p:cNvSpPr>
          <p:nvPr>
            <p:ph type="title"/>
          </p:nvPr>
        </p:nvSpPr>
        <p:spPr bwMode="auto">
          <a:xfrm>
            <a:off x="457200" y="1143000"/>
            <a:ext cx="8229600" cy="1066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ar-SA" smtClean="0"/>
              <a:t>انقر لتحرير نمط العنوان الرئيسي</a:t>
            </a:r>
          </a:p>
        </p:txBody>
      </p:sp>
      <p:sp>
        <p:nvSpPr>
          <p:cNvPr id="1040" name="عنصر نائب للنص 12"/>
          <p:cNvSpPr>
            <a:spLocks noGrp="1"/>
          </p:cNvSpPr>
          <p:nvPr>
            <p:ph type="body" idx="1"/>
          </p:nvPr>
        </p:nvSpPr>
        <p:spPr bwMode="auto">
          <a:xfrm>
            <a:off x="457200" y="2249488"/>
            <a:ext cx="8229600" cy="432435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p>
        </p:txBody>
      </p:sp>
      <p:sp>
        <p:nvSpPr>
          <p:cNvPr id="14" name="عنصر نائب للتاريخ 13"/>
          <p:cNvSpPr>
            <a:spLocks noGrp="1"/>
          </p:cNvSpPr>
          <p:nvPr>
            <p:ph type="dt" sz="half" idx="2"/>
          </p:nvPr>
        </p:nvSpPr>
        <p:spPr>
          <a:xfrm>
            <a:off x="6586538" y="612775"/>
            <a:ext cx="957262" cy="457200"/>
          </a:xfrm>
          <a:prstGeom prst="rect">
            <a:avLst/>
          </a:prstGeom>
        </p:spPr>
        <p:txBody>
          <a:bodyPr vert="horz"/>
          <a:lstStyle>
            <a:lvl1pPr algn="l" eaLnBrk="1" latinLnBrk="0" hangingPunct="1">
              <a:defRPr kumimoji="0" sz="800">
                <a:solidFill>
                  <a:schemeClr val="accent2"/>
                </a:solidFill>
              </a:defRPr>
            </a:lvl1pPr>
          </a:lstStyle>
          <a:p>
            <a:pPr>
              <a:defRPr/>
            </a:pPr>
            <a:fld id="{F2F4A37A-A282-49D6-8F25-46A11DD06B4F}" type="datetimeFigureOut">
              <a:rPr lang="en-US"/>
              <a:pPr>
                <a:defRPr/>
              </a:pPr>
              <a:t>2/11/2017</a:t>
            </a:fld>
            <a:endParaRPr lang="en-US"/>
          </a:p>
        </p:txBody>
      </p:sp>
      <p:sp>
        <p:nvSpPr>
          <p:cNvPr id="3" name="عنصر نائب للتذييل 2"/>
          <p:cNvSpPr>
            <a:spLocks noGrp="1"/>
          </p:cNvSpPr>
          <p:nvPr>
            <p:ph type="ftr" sz="quarter" idx="3"/>
          </p:nvPr>
        </p:nvSpPr>
        <p:spPr>
          <a:xfrm>
            <a:off x="5257800" y="612775"/>
            <a:ext cx="1325563" cy="457200"/>
          </a:xfrm>
          <a:prstGeom prst="rect">
            <a:avLst/>
          </a:prstGeom>
        </p:spPr>
        <p:txBody>
          <a:bodyPr vert="horz"/>
          <a:lstStyle>
            <a:lvl1pPr algn="r" eaLnBrk="1" latinLnBrk="0" hangingPunct="1">
              <a:defRPr kumimoji="0" sz="800">
                <a:solidFill>
                  <a:schemeClr val="accent2"/>
                </a:solidFill>
              </a:defRPr>
            </a:lvl1pPr>
          </a:lstStyle>
          <a:p>
            <a:pPr>
              <a:defRPr/>
            </a:pPr>
            <a:endParaRPr lang="en-US"/>
          </a:p>
        </p:txBody>
      </p:sp>
      <p:sp>
        <p:nvSpPr>
          <p:cNvPr id="23" name="عنصر نائب لرقم الشريحة 22"/>
          <p:cNvSpPr>
            <a:spLocks noGrp="1"/>
          </p:cNvSpPr>
          <p:nvPr>
            <p:ph type="sldNum" sz="quarter" idx="4"/>
          </p:nvPr>
        </p:nvSpPr>
        <p:spPr>
          <a:xfrm>
            <a:off x="8174038" y="1588"/>
            <a:ext cx="762000" cy="366712"/>
          </a:xfrm>
          <a:prstGeom prst="rect">
            <a:avLst/>
          </a:prstGeom>
        </p:spPr>
        <p:txBody>
          <a:bodyPr vert="horz" anchor="b"/>
          <a:lstStyle>
            <a:lvl1pPr algn="r" eaLnBrk="1" latinLnBrk="0" hangingPunct="1">
              <a:defRPr kumimoji="0" sz="1800">
                <a:solidFill>
                  <a:srgbClr val="FFFFFF"/>
                </a:solidFill>
              </a:defRPr>
            </a:lvl1pPr>
          </a:lstStyle>
          <a:p>
            <a:pPr>
              <a:defRPr/>
            </a:pPr>
            <a:fld id="{80D4618D-A60D-4DDC-A124-76B5E3180312}"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97" r:id="rId1"/>
    <p:sldLayoutId id="2147483689" r:id="rId2"/>
    <p:sldLayoutId id="2147483690" r:id="rId3"/>
    <p:sldLayoutId id="2147483691" r:id="rId4"/>
    <p:sldLayoutId id="2147483698" r:id="rId5"/>
    <p:sldLayoutId id="2147483699" r:id="rId6"/>
    <p:sldLayoutId id="2147483692" r:id="rId7"/>
    <p:sldLayoutId id="2147483693" r:id="rId8"/>
    <p:sldLayoutId id="2147483694" r:id="rId9"/>
    <p:sldLayoutId id="2147483695" r:id="rId10"/>
    <p:sldLayoutId id="2147483696" r:id="rId11"/>
  </p:sldLayoutIdLst>
  <p:txStyles>
    <p:titleStyle>
      <a:lvl1pPr algn="l" rtl="1" eaLnBrk="0" fontAlgn="base" hangingPunct="0">
        <a:spcBef>
          <a:spcPct val="0"/>
        </a:spcBef>
        <a:spcAft>
          <a:spcPct val="0"/>
        </a:spcAft>
        <a:defRPr sz="4000" kern="1200">
          <a:solidFill>
            <a:schemeClr val="tx2"/>
          </a:solidFill>
          <a:latin typeface="+mj-lt"/>
          <a:ea typeface="+mj-ea"/>
          <a:cs typeface="Arial" pitchFamily="34" charset="0"/>
        </a:defRPr>
      </a:lvl1pPr>
      <a:lvl2pPr algn="l" rtl="1" eaLnBrk="0" fontAlgn="base" hangingPunct="0">
        <a:spcBef>
          <a:spcPct val="0"/>
        </a:spcBef>
        <a:spcAft>
          <a:spcPct val="0"/>
        </a:spcAft>
        <a:defRPr sz="4000">
          <a:solidFill>
            <a:schemeClr val="tx2"/>
          </a:solidFill>
          <a:latin typeface="Trebuchet MS" pitchFamily="34" charset="0"/>
          <a:cs typeface="Arial" pitchFamily="34" charset="0"/>
        </a:defRPr>
      </a:lvl2pPr>
      <a:lvl3pPr algn="l" rtl="1" eaLnBrk="0" fontAlgn="base" hangingPunct="0">
        <a:spcBef>
          <a:spcPct val="0"/>
        </a:spcBef>
        <a:spcAft>
          <a:spcPct val="0"/>
        </a:spcAft>
        <a:defRPr sz="4000">
          <a:solidFill>
            <a:schemeClr val="tx2"/>
          </a:solidFill>
          <a:latin typeface="Trebuchet MS" pitchFamily="34" charset="0"/>
          <a:cs typeface="Arial" pitchFamily="34" charset="0"/>
        </a:defRPr>
      </a:lvl3pPr>
      <a:lvl4pPr algn="l" rtl="1" eaLnBrk="0" fontAlgn="base" hangingPunct="0">
        <a:spcBef>
          <a:spcPct val="0"/>
        </a:spcBef>
        <a:spcAft>
          <a:spcPct val="0"/>
        </a:spcAft>
        <a:defRPr sz="4000">
          <a:solidFill>
            <a:schemeClr val="tx2"/>
          </a:solidFill>
          <a:latin typeface="Trebuchet MS" pitchFamily="34" charset="0"/>
          <a:cs typeface="Arial" pitchFamily="34" charset="0"/>
        </a:defRPr>
      </a:lvl4pPr>
      <a:lvl5pPr algn="l" rtl="1" eaLnBrk="0" fontAlgn="base" hangingPunct="0">
        <a:spcBef>
          <a:spcPct val="0"/>
        </a:spcBef>
        <a:spcAft>
          <a:spcPct val="0"/>
        </a:spcAft>
        <a:defRPr sz="4000">
          <a:solidFill>
            <a:schemeClr val="tx2"/>
          </a:solidFill>
          <a:latin typeface="Trebuchet MS" pitchFamily="34" charset="0"/>
          <a:cs typeface="Arial" pitchFamily="34" charset="0"/>
        </a:defRPr>
      </a:lvl5pPr>
      <a:lvl6pPr marL="457200" algn="l" rtl="1" fontAlgn="base">
        <a:spcBef>
          <a:spcPct val="0"/>
        </a:spcBef>
        <a:spcAft>
          <a:spcPct val="0"/>
        </a:spcAft>
        <a:defRPr sz="4000">
          <a:solidFill>
            <a:schemeClr val="tx2"/>
          </a:solidFill>
          <a:latin typeface="Trebuchet MS" pitchFamily="34" charset="0"/>
          <a:cs typeface="Arial" pitchFamily="34" charset="0"/>
        </a:defRPr>
      </a:lvl6pPr>
      <a:lvl7pPr marL="914400" algn="l" rtl="1" fontAlgn="base">
        <a:spcBef>
          <a:spcPct val="0"/>
        </a:spcBef>
        <a:spcAft>
          <a:spcPct val="0"/>
        </a:spcAft>
        <a:defRPr sz="4000">
          <a:solidFill>
            <a:schemeClr val="tx2"/>
          </a:solidFill>
          <a:latin typeface="Trebuchet MS" pitchFamily="34" charset="0"/>
          <a:cs typeface="Arial" pitchFamily="34" charset="0"/>
        </a:defRPr>
      </a:lvl7pPr>
      <a:lvl8pPr marL="1371600" algn="l" rtl="1" fontAlgn="base">
        <a:spcBef>
          <a:spcPct val="0"/>
        </a:spcBef>
        <a:spcAft>
          <a:spcPct val="0"/>
        </a:spcAft>
        <a:defRPr sz="4000">
          <a:solidFill>
            <a:schemeClr val="tx2"/>
          </a:solidFill>
          <a:latin typeface="Trebuchet MS" pitchFamily="34" charset="0"/>
          <a:cs typeface="Arial" pitchFamily="34" charset="0"/>
        </a:defRPr>
      </a:lvl8pPr>
      <a:lvl9pPr marL="1828800" algn="l" rtl="1" fontAlgn="base">
        <a:spcBef>
          <a:spcPct val="0"/>
        </a:spcBef>
        <a:spcAft>
          <a:spcPct val="0"/>
        </a:spcAft>
        <a:defRPr sz="4000">
          <a:solidFill>
            <a:schemeClr val="tx2"/>
          </a:solidFill>
          <a:latin typeface="Trebuchet MS" pitchFamily="34" charset="0"/>
          <a:cs typeface="Arial" pitchFamily="34" charset="0"/>
        </a:defRPr>
      </a:lvl9pPr>
    </p:titleStyle>
    <p:bodyStyle>
      <a:lvl1pPr marL="365125" indent="-255588" algn="r" rtl="1" eaLnBrk="0" fontAlgn="base" hangingPunct="0">
        <a:spcBef>
          <a:spcPts val="300"/>
        </a:spcBef>
        <a:spcAft>
          <a:spcPct val="0"/>
        </a:spcAft>
        <a:buClr>
          <a:srgbClr val="A04DA3"/>
        </a:buClr>
        <a:buFont typeface="Georgia" pitchFamily="18" charset="0"/>
        <a:buChar char="•"/>
        <a:defRPr sz="2800" kern="1200">
          <a:solidFill>
            <a:schemeClr val="tx1"/>
          </a:solidFill>
          <a:latin typeface="+mn-lt"/>
          <a:ea typeface="+mn-ea"/>
          <a:cs typeface="Arial" pitchFamily="34" charset="0"/>
        </a:defRPr>
      </a:lvl1pPr>
      <a:lvl2pPr marL="657225" indent="-246063" algn="r" rtl="1" eaLnBrk="0" fontAlgn="base" hangingPunct="0">
        <a:spcBef>
          <a:spcPts val="300"/>
        </a:spcBef>
        <a:spcAft>
          <a:spcPct val="0"/>
        </a:spcAft>
        <a:buClr>
          <a:schemeClr val="accent2"/>
        </a:buClr>
        <a:buFont typeface="Georgia" pitchFamily="18" charset="0"/>
        <a:buChar char="▫"/>
        <a:defRPr sz="2600" kern="1200">
          <a:solidFill>
            <a:schemeClr val="accent2"/>
          </a:solidFill>
          <a:latin typeface="+mn-lt"/>
          <a:ea typeface="+mn-ea"/>
          <a:cs typeface="Arial" pitchFamily="34" charset="0"/>
        </a:defRPr>
      </a:lvl2pPr>
      <a:lvl3pPr marL="922338" indent="-219075" algn="r" rtl="1" eaLnBrk="0" fontAlgn="base" hangingPunct="0">
        <a:spcBef>
          <a:spcPts val="300"/>
        </a:spcBef>
        <a:spcAft>
          <a:spcPct val="0"/>
        </a:spcAft>
        <a:buClr>
          <a:schemeClr val="accent1"/>
        </a:buClr>
        <a:buFont typeface="Wingdings 2" pitchFamily="18" charset="2"/>
        <a:buChar char=""/>
        <a:defRPr sz="2400" kern="1200">
          <a:solidFill>
            <a:schemeClr val="accent1"/>
          </a:solidFill>
          <a:latin typeface="+mn-lt"/>
          <a:ea typeface="+mn-ea"/>
          <a:cs typeface="Arial" pitchFamily="34" charset="0"/>
        </a:defRPr>
      </a:lvl3pPr>
      <a:lvl4pPr marL="1179513" indent="-200025" algn="r" rtl="1" eaLnBrk="0" fontAlgn="base" hangingPunct="0">
        <a:spcBef>
          <a:spcPts val="300"/>
        </a:spcBef>
        <a:spcAft>
          <a:spcPct val="0"/>
        </a:spcAft>
        <a:buClr>
          <a:schemeClr val="accent1"/>
        </a:buClr>
        <a:buFont typeface="Wingdings 2" pitchFamily="18" charset="2"/>
        <a:buChar char=""/>
        <a:defRPr sz="2200" kern="1200">
          <a:solidFill>
            <a:schemeClr val="accent1"/>
          </a:solidFill>
          <a:latin typeface="+mn-lt"/>
          <a:ea typeface="+mn-ea"/>
          <a:cs typeface="Arial" pitchFamily="34" charset="0"/>
        </a:defRPr>
      </a:lvl4pPr>
      <a:lvl5pPr marL="1389063" indent="-182563" algn="r" rtl="1" eaLnBrk="0" fontAlgn="base" hangingPunct="0">
        <a:spcBef>
          <a:spcPts val="300"/>
        </a:spcBef>
        <a:spcAft>
          <a:spcPct val="0"/>
        </a:spcAft>
        <a:buClr>
          <a:srgbClr val="A04DA3"/>
        </a:buClr>
        <a:buFont typeface="Georgia" pitchFamily="18" charset="0"/>
        <a:buChar char="▫"/>
        <a:defRPr sz="2000" kern="1200">
          <a:solidFill>
            <a:srgbClr val="A04DA3"/>
          </a:solidFill>
          <a:latin typeface="+mn-lt"/>
          <a:ea typeface="+mn-ea"/>
          <a:cs typeface="Arial" pitchFamily="34" charset="0"/>
        </a:defRPr>
      </a:lvl5pPr>
      <a:lvl6pPr marL="1609344" indent="-182880" algn="r" rtl="1"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r" rtl="1"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r" rtl="1"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r" rtl="1"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r" rtl="1" eaLnBrk="1" latinLnBrk="0" hangingPunct="1">
        <a:defRPr kumimoji="0" kern="1200">
          <a:solidFill>
            <a:schemeClr val="tx1"/>
          </a:solidFill>
          <a:latin typeface="+mn-lt"/>
          <a:ea typeface="+mn-ea"/>
          <a:cs typeface="+mn-cs"/>
        </a:defRPr>
      </a:lvl1pPr>
      <a:lvl2pPr marL="457200" algn="r" rtl="1" eaLnBrk="1" latinLnBrk="0" hangingPunct="1">
        <a:defRPr kumimoji="0" kern="1200">
          <a:solidFill>
            <a:schemeClr val="tx1"/>
          </a:solidFill>
          <a:latin typeface="+mn-lt"/>
          <a:ea typeface="+mn-ea"/>
          <a:cs typeface="+mn-cs"/>
        </a:defRPr>
      </a:lvl2pPr>
      <a:lvl3pPr marL="914400" algn="r" rtl="1" eaLnBrk="1" latinLnBrk="0" hangingPunct="1">
        <a:defRPr kumimoji="0" kern="1200">
          <a:solidFill>
            <a:schemeClr val="tx1"/>
          </a:solidFill>
          <a:latin typeface="+mn-lt"/>
          <a:ea typeface="+mn-ea"/>
          <a:cs typeface="+mn-cs"/>
        </a:defRPr>
      </a:lvl3pPr>
      <a:lvl4pPr marL="1371600" algn="r" rtl="1" eaLnBrk="1" latinLnBrk="0" hangingPunct="1">
        <a:defRPr kumimoji="0" kern="1200">
          <a:solidFill>
            <a:schemeClr val="tx1"/>
          </a:solidFill>
          <a:latin typeface="+mn-lt"/>
          <a:ea typeface="+mn-ea"/>
          <a:cs typeface="+mn-cs"/>
        </a:defRPr>
      </a:lvl4pPr>
      <a:lvl5pPr marL="1828800" algn="r" rtl="1" eaLnBrk="1" latinLnBrk="0" hangingPunct="1">
        <a:defRPr kumimoji="0" kern="1200">
          <a:solidFill>
            <a:schemeClr val="tx1"/>
          </a:solidFill>
          <a:latin typeface="+mn-lt"/>
          <a:ea typeface="+mn-ea"/>
          <a:cs typeface="+mn-cs"/>
        </a:defRPr>
      </a:lvl5pPr>
      <a:lvl6pPr marL="2286000" algn="r" rtl="1" eaLnBrk="1" latinLnBrk="0" hangingPunct="1">
        <a:defRPr kumimoji="0" kern="1200">
          <a:solidFill>
            <a:schemeClr val="tx1"/>
          </a:solidFill>
          <a:latin typeface="+mn-lt"/>
          <a:ea typeface="+mn-ea"/>
          <a:cs typeface="+mn-cs"/>
        </a:defRPr>
      </a:lvl6pPr>
      <a:lvl7pPr marL="2743200" algn="r" rtl="1" eaLnBrk="1" latinLnBrk="0" hangingPunct="1">
        <a:defRPr kumimoji="0" kern="1200">
          <a:solidFill>
            <a:schemeClr val="tx1"/>
          </a:solidFill>
          <a:latin typeface="+mn-lt"/>
          <a:ea typeface="+mn-ea"/>
          <a:cs typeface="+mn-cs"/>
        </a:defRPr>
      </a:lvl7pPr>
      <a:lvl8pPr marL="3200400" algn="r" rtl="1" eaLnBrk="1" latinLnBrk="0" hangingPunct="1">
        <a:defRPr kumimoji="0" kern="1200">
          <a:solidFill>
            <a:schemeClr val="tx1"/>
          </a:solidFill>
          <a:latin typeface="+mn-lt"/>
          <a:ea typeface="+mn-ea"/>
          <a:cs typeface="+mn-cs"/>
        </a:defRPr>
      </a:lvl8pPr>
      <a:lvl9pPr marL="3657600" algn="r" rtl="1"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عنوان 1"/>
          <p:cNvSpPr>
            <a:spLocks noGrp="1"/>
          </p:cNvSpPr>
          <p:nvPr>
            <p:ph type="ctrTitle"/>
          </p:nvPr>
        </p:nvSpPr>
        <p:spPr>
          <a:xfrm>
            <a:off x="457200" y="2401888"/>
            <a:ext cx="8458200" cy="1470025"/>
          </a:xfrm>
        </p:spPr>
        <p:txBody>
          <a:bodyPr/>
          <a:lstStyle/>
          <a:p>
            <a:pPr eaLnBrk="1" hangingPunct="1"/>
            <a:r>
              <a:rPr lang="ar-SA" sz="5400" b="1" smtClean="0">
                <a:solidFill>
                  <a:srgbClr val="FF0000"/>
                </a:solidFill>
                <a:cs typeface="Times New Roman" pitchFamily="18" charset="0"/>
              </a:rPr>
              <a:t>احيائيه الطحالب الدقيقه </a:t>
            </a:r>
            <a:endParaRPr lang="en-US" sz="5400" b="1" smtClean="0">
              <a:solidFill>
                <a:srgbClr val="FF0000"/>
              </a:solidFill>
            </a:endParaRPr>
          </a:p>
        </p:txBody>
      </p:sp>
      <p:sp>
        <p:nvSpPr>
          <p:cNvPr id="5123" name="عنوان فرعي 2"/>
          <p:cNvSpPr>
            <a:spLocks noGrp="1"/>
          </p:cNvSpPr>
          <p:nvPr>
            <p:ph type="subTitle" idx="1"/>
          </p:nvPr>
        </p:nvSpPr>
        <p:spPr>
          <a:xfrm>
            <a:off x="1371600" y="4953000"/>
            <a:ext cx="6400800" cy="685800"/>
          </a:xfrm>
        </p:spPr>
        <p:txBody>
          <a:bodyPr/>
          <a:lstStyle/>
          <a:p>
            <a:pPr marL="63500" eaLnBrk="1" hangingPunct="1"/>
            <a:r>
              <a:rPr lang="ar-SA" smtClean="0">
                <a:solidFill>
                  <a:schemeClr val="tx1"/>
                </a:solidFill>
              </a:rPr>
              <a:t>المعمل الاول </a:t>
            </a:r>
          </a:p>
          <a:p>
            <a:pPr marL="63500" algn="r" rtl="0" eaLnBrk="1" hangingPunct="1"/>
            <a:r>
              <a:rPr lang="ar-SA" smtClean="0">
                <a:solidFill>
                  <a:schemeClr val="tx1"/>
                </a:solidFill>
              </a:rPr>
              <a:t>280 </a:t>
            </a:r>
            <a:r>
              <a:rPr lang="en-US" smtClean="0">
                <a:solidFill>
                  <a:schemeClr val="tx1"/>
                </a:solidFill>
              </a:rPr>
              <a:t>mic</a:t>
            </a:r>
            <a:endParaRPr lang="ar-SA" smtClean="0">
              <a:solidFill>
                <a:schemeClr val="tx1"/>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912731" y="914400"/>
            <a:ext cx="3318537" cy="369332"/>
          </a:xfrm>
          <a:prstGeom prst="rect">
            <a:avLst/>
          </a:prstGeom>
        </p:spPr>
        <p:txBody>
          <a:bodyPr wrap="none">
            <a:spAutoFit/>
          </a:bodyPr>
          <a:lstStyle/>
          <a:p>
            <a:r>
              <a:rPr lang="en-US" dirty="0">
                <a:solidFill>
                  <a:srgbClr val="FF0000"/>
                </a:solidFill>
              </a:rPr>
              <a:t>Algal classification  </a:t>
            </a:r>
            <a:r>
              <a:rPr lang="ar-SA" dirty="0">
                <a:solidFill>
                  <a:srgbClr val="FF0000"/>
                </a:solidFill>
              </a:rPr>
              <a:t>تقسيم الطحالب </a:t>
            </a:r>
            <a:endParaRPr lang="en-US" dirty="0">
              <a:solidFill>
                <a:srgbClr val="FF0000"/>
              </a:solidFill>
            </a:endParaRPr>
          </a:p>
        </p:txBody>
      </p:sp>
      <p:sp>
        <p:nvSpPr>
          <p:cNvPr id="4" name="Rectangle 3"/>
          <p:cNvSpPr/>
          <p:nvPr/>
        </p:nvSpPr>
        <p:spPr>
          <a:xfrm>
            <a:off x="2286000" y="2413338"/>
            <a:ext cx="4572000" cy="2031325"/>
          </a:xfrm>
          <a:prstGeom prst="rect">
            <a:avLst/>
          </a:prstGeom>
        </p:spPr>
        <p:txBody>
          <a:bodyPr>
            <a:spAutoFit/>
          </a:bodyPr>
          <a:lstStyle/>
          <a:p>
            <a:r>
              <a:rPr lang="ar-SA" dirty="0"/>
              <a:t> تتوزع الطحالب في مملكتين :</a:t>
            </a:r>
            <a:r>
              <a:rPr lang="en-US" dirty="0" err="1"/>
              <a:t>Waitker</a:t>
            </a:r>
            <a:r>
              <a:rPr lang="ar-SA" dirty="0"/>
              <a:t>حسب تقسيم  </a:t>
            </a:r>
          </a:p>
          <a:p>
            <a:endParaRPr lang="ar-SA" dirty="0"/>
          </a:p>
          <a:p>
            <a:r>
              <a:rPr lang="en-US" dirty="0"/>
              <a:t>Kingdom:  </a:t>
            </a:r>
            <a:r>
              <a:rPr lang="en-US" dirty="0" err="1"/>
              <a:t>Monera</a:t>
            </a:r>
            <a:r>
              <a:rPr lang="en-US" dirty="0"/>
              <a:t>                                                                      </a:t>
            </a:r>
            <a:r>
              <a:rPr lang="ar-SA" dirty="0"/>
              <a:t>مملكة : المونيرا </a:t>
            </a:r>
          </a:p>
          <a:p>
            <a:r>
              <a:rPr lang="ar-SA" dirty="0"/>
              <a:t> </a:t>
            </a:r>
            <a:r>
              <a:rPr lang="en-US" dirty="0"/>
              <a:t>Division :  Cyanobacteria or </a:t>
            </a:r>
            <a:r>
              <a:rPr lang="en-US" dirty="0" err="1"/>
              <a:t>Cyanophyta</a:t>
            </a:r>
            <a:r>
              <a:rPr lang="en-US" dirty="0"/>
              <a:t>               </a:t>
            </a:r>
            <a:r>
              <a:rPr lang="ar-SA" dirty="0"/>
              <a:t>قسم   الطحالب الخضراء المزرقة</a:t>
            </a:r>
          </a:p>
          <a:p>
            <a:endParaRPr lang="ar-SA" dirty="0"/>
          </a:p>
        </p:txBody>
      </p:sp>
    </p:spTree>
    <p:extLst>
      <p:ext uri="{BB962C8B-B14F-4D97-AF65-F5344CB8AC3E}">
        <p14:creationId xmlns:p14="http://schemas.microsoft.com/office/powerpoint/2010/main" val="158906322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3400" y="612845"/>
            <a:ext cx="8077200" cy="4247317"/>
          </a:xfrm>
          <a:prstGeom prst="rect">
            <a:avLst/>
          </a:prstGeom>
        </p:spPr>
        <p:txBody>
          <a:bodyPr wrap="square">
            <a:spAutoFit/>
          </a:bodyPr>
          <a:lstStyle/>
          <a:p>
            <a:r>
              <a:rPr lang="en-US" dirty="0"/>
              <a:t>Kingdom:  </a:t>
            </a:r>
            <a:r>
              <a:rPr lang="en-US" dirty="0" err="1"/>
              <a:t>Protesta</a:t>
            </a:r>
            <a:r>
              <a:rPr lang="en-US" dirty="0"/>
              <a:t>                                                          </a:t>
            </a:r>
            <a:r>
              <a:rPr lang="ar-SA" dirty="0"/>
              <a:t>مملكة : البروتستا  </a:t>
            </a:r>
            <a:r>
              <a:rPr lang="ar-SA" dirty="0" smtClean="0"/>
              <a:t>                                        </a:t>
            </a:r>
            <a:endParaRPr lang="ar-SA" dirty="0" smtClean="0"/>
          </a:p>
          <a:p>
            <a:endParaRPr lang="ar-SA" dirty="0"/>
          </a:p>
          <a:p>
            <a:endParaRPr lang="ar-SA" dirty="0" smtClean="0"/>
          </a:p>
          <a:p>
            <a:endParaRPr lang="ar-SA" dirty="0"/>
          </a:p>
          <a:p>
            <a:r>
              <a:rPr lang="en-US" dirty="0"/>
              <a:t>Division:   </a:t>
            </a:r>
            <a:r>
              <a:rPr lang="en-US" dirty="0" err="1"/>
              <a:t>Euglenophyta</a:t>
            </a:r>
            <a:r>
              <a:rPr lang="en-US" dirty="0"/>
              <a:t> </a:t>
            </a:r>
            <a:r>
              <a:rPr lang="ar-SA" dirty="0"/>
              <a:t>قسم الطحالب اليوجلينية   </a:t>
            </a:r>
            <a:r>
              <a:rPr lang="ar-SA" dirty="0" smtClean="0"/>
              <a:t>                                                      </a:t>
            </a:r>
            <a:r>
              <a:rPr lang="en-US" dirty="0" smtClean="0"/>
              <a:t>Division</a:t>
            </a:r>
            <a:r>
              <a:rPr lang="en-US" dirty="0"/>
              <a:t>:   </a:t>
            </a:r>
            <a:r>
              <a:rPr lang="en-US" dirty="0" err="1" smtClean="0"/>
              <a:t>Chlorophyta</a:t>
            </a:r>
            <a:r>
              <a:rPr lang="en-US" dirty="0" smtClean="0"/>
              <a:t> </a:t>
            </a:r>
            <a:r>
              <a:rPr lang="ar-SA" dirty="0"/>
              <a:t>قسم الطحالب </a:t>
            </a:r>
            <a:r>
              <a:rPr lang="ar-SA" dirty="0" smtClean="0"/>
              <a:t>الخضرا                                                </a:t>
            </a:r>
          </a:p>
          <a:p>
            <a:r>
              <a:rPr lang="en-US" dirty="0" smtClean="0"/>
              <a:t>Division</a:t>
            </a:r>
            <a:r>
              <a:rPr lang="en-US" dirty="0"/>
              <a:t>:   </a:t>
            </a:r>
            <a:r>
              <a:rPr lang="en-US" dirty="0" err="1"/>
              <a:t>Bacillariophyta</a:t>
            </a:r>
            <a:r>
              <a:rPr lang="en-US" dirty="0"/>
              <a:t> </a:t>
            </a:r>
            <a:r>
              <a:rPr lang="ar-SA" dirty="0"/>
              <a:t>قسم الطحالب العصوية    </a:t>
            </a:r>
            <a:r>
              <a:rPr lang="ar-SA" dirty="0" smtClean="0"/>
              <a:t>                                                      </a:t>
            </a:r>
            <a:r>
              <a:rPr lang="en-US" dirty="0"/>
              <a:t>Division:   </a:t>
            </a:r>
            <a:r>
              <a:rPr lang="en-US" dirty="0" err="1"/>
              <a:t>Xanthophyta</a:t>
            </a:r>
            <a:r>
              <a:rPr lang="en-US" dirty="0"/>
              <a:t> </a:t>
            </a:r>
            <a:r>
              <a:rPr lang="ar-SA" dirty="0"/>
              <a:t>قسم الطحالب صفراء     </a:t>
            </a:r>
            <a:r>
              <a:rPr lang="ar-SA" dirty="0" smtClean="0"/>
              <a:t>                                                        </a:t>
            </a:r>
            <a:endParaRPr lang="ar-SA" dirty="0"/>
          </a:p>
          <a:p>
            <a:r>
              <a:rPr lang="ar-SA" dirty="0"/>
              <a:t>   </a:t>
            </a:r>
            <a:r>
              <a:rPr lang="en-US" dirty="0" smtClean="0"/>
              <a:t>Division</a:t>
            </a:r>
            <a:r>
              <a:rPr lang="en-US" dirty="0"/>
              <a:t>:  </a:t>
            </a:r>
            <a:r>
              <a:rPr lang="en-US" dirty="0" err="1"/>
              <a:t>Chrysophyta</a:t>
            </a:r>
            <a:r>
              <a:rPr lang="en-US" dirty="0"/>
              <a:t> </a:t>
            </a:r>
            <a:r>
              <a:rPr lang="ar-SA" dirty="0"/>
              <a:t>قسم الطحالب الخضراء المصفرة             </a:t>
            </a:r>
            <a:r>
              <a:rPr lang="ar-SA" dirty="0" smtClean="0"/>
              <a:t>                             </a:t>
            </a:r>
            <a:r>
              <a:rPr lang="ar-SA" dirty="0" smtClean="0"/>
              <a:t>      </a:t>
            </a:r>
            <a:r>
              <a:rPr lang="en-US" dirty="0"/>
              <a:t>Division:  </a:t>
            </a:r>
            <a:r>
              <a:rPr lang="en-US" dirty="0" err="1"/>
              <a:t>Charophyta</a:t>
            </a:r>
            <a:r>
              <a:rPr lang="en-US" dirty="0"/>
              <a:t> </a:t>
            </a:r>
            <a:r>
              <a:rPr lang="ar-SA" dirty="0"/>
              <a:t>قسم الطحالب الكارية                                                                     </a:t>
            </a:r>
            <a:r>
              <a:rPr lang="ar-SA" dirty="0" smtClean="0"/>
              <a:t> </a:t>
            </a:r>
            <a:endParaRPr lang="ar-SA" dirty="0"/>
          </a:p>
          <a:p>
            <a:r>
              <a:rPr lang="en-US" dirty="0" smtClean="0"/>
              <a:t>Division</a:t>
            </a:r>
            <a:r>
              <a:rPr lang="en-US" dirty="0"/>
              <a:t>:  </a:t>
            </a:r>
            <a:r>
              <a:rPr lang="en-US" dirty="0" err="1"/>
              <a:t>Phaeophyta</a:t>
            </a:r>
            <a:r>
              <a:rPr lang="en-US" dirty="0"/>
              <a:t> </a:t>
            </a:r>
            <a:r>
              <a:rPr lang="ar-SA" dirty="0"/>
              <a:t>قسم الطحالب البنية                                                               </a:t>
            </a:r>
            <a:r>
              <a:rPr lang="en-US" dirty="0"/>
              <a:t>Division:  </a:t>
            </a:r>
            <a:r>
              <a:rPr lang="en-US" dirty="0" err="1"/>
              <a:t>Rhodophyta</a:t>
            </a:r>
            <a:r>
              <a:rPr lang="en-US" dirty="0"/>
              <a:t> </a:t>
            </a:r>
            <a:r>
              <a:rPr lang="ar-SA" dirty="0"/>
              <a:t>قسم الطحالب الحمراء                                     </a:t>
            </a:r>
            <a:r>
              <a:rPr lang="ar-SA" dirty="0" smtClean="0"/>
              <a:t>                   </a:t>
            </a:r>
            <a:endParaRPr lang="ar-SA" dirty="0"/>
          </a:p>
          <a:p>
            <a:r>
              <a:rPr lang="ar-SA" dirty="0"/>
              <a:t>   </a:t>
            </a:r>
            <a:r>
              <a:rPr lang="en-US" dirty="0"/>
              <a:t>Division:  </a:t>
            </a:r>
            <a:r>
              <a:rPr lang="en-US" dirty="0" err="1"/>
              <a:t>Pyrrophyta</a:t>
            </a:r>
            <a:r>
              <a:rPr lang="en-US" dirty="0"/>
              <a:t> </a:t>
            </a:r>
            <a:r>
              <a:rPr lang="ar-SA" dirty="0"/>
              <a:t>قسم الطحالب البيرية </a:t>
            </a:r>
            <a:r>
              <a:rPr lang="ar-SA" dirty="0" smtClean="0"/>
              <a:t>                                                              </a:t>
            </a:r>
            <a:endParaRPr lang="en-US" dirty="0"/>
          </a:p>
        </p:txBody>
      </p:sp>
    </p:spTree>
    <p:extLst>
      <p:ext uri="{BB962C8B-B14F-4D97-AF65-F5344CB8AC3E}">
        <p14:creationId xmlns:p14="http://schemas.microsoft.com/office/powerpoint/2010/main" val="55752750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286000" y="762001"/>
            <a:ext cx="4572000" cy="830997"/>
          </a:xfrm>
          <a:prstGeom prst="rect">
            <a:avLst/>
          </a:prstGeom>
        </p:spPr>
        <p:txBody>
          <a:bodyPr wrap="square">
            <a:spAutoFit/>
          </a:bodyPr>
          <a:lstStyle/>
          <a:p>
            <a:r>
              <a:rPr lang="ar-SA" sz="2400" dirty="0" smtClean="0"/>
              <a:t>تُقسم الطحالب الخضراء المزرقة عادة الى خمسة رتب اساسية </a:t>
            </a:r>
            <a:r>
              <a:rPr lang="ar-SA" dirty="0" smtClean="0"/>
              <a:t>:</a:t>
            </a:r>
            <a:endParaRPr lang="ar-SA" dirty="0"/>
          </a:p>
        </p:txBody>
      </p:sp>
      <p:sp>
        <p:nvSpPr>
          <p:cNvPr id="64513" name="Rectangle 1"/>
          <p:cNvSpPr>
            <a:spLocks noChangeArrowheads="1"/>
          </p:cNvSpPr>
          <p:nvPr/>
        </p:nvSpPr>
        <p:spPr bwMode="auto">
          <a:xfrm>
            <a:off x="304800" y="1391891"/>
            <a:ext cx="8839200" cy="4093428"/>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00000"/>
              </a:lnSpc>
              <a:spcBef>
                <a:spcPct val="0"/>
              </a:spcBef>
              <a:spcAft>
                <a:spcPct val="0"/>
              </a:spcAft>
              <a:buClrTx/>
              <a:buSzTx/>
              <a:buFontTx/>
              <a:buNone/>
              <a:tabLst/>
            </a:pP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Order: </a:t>
            </a:r>
            <a:r>
              <a:rPr kumimoji="0" lang="en-US" sz="2000" b="0" i="0" u="none" strike="noStrike" cap="none" normalizeH="0" baseline="0" dirty="0" err="1" smtClean="0">
                <a:ln>
                  <a:noFill/>
                </a:ln>
                <a:solidFill>
                  <a:schemeClr val="tx1"/>
                </a:solidFill>
                <a:effectLst/>
                <a:latin typeface="Arial" pitchFamily="34" charset="0"/>
                <a:ea typeface="Times New Roman" pitchFamily="18" charset="0"/>
                <a:cs typeface="Arial" pitchFamily="34" charset="0"/>
              </a:rPr>
              <a:t>Chroococcales</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p>
          <a:p>
            <a:pPr marL="0" marR="0" lvl="0" indent="0" algn="r" defTabSz="914400" rtl="1" eaLnBrk="1" fontAlgn="base" latinLnBrk="0" hangingPunct="1">
              <a:lnSpc>
                <a:spcPct val="10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1- رتبة الكروكوكالس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0"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Order: </a:t>
            </a:r>
            <a:r>
              <a:rPr kumimoji="0" lang="en-US" sz="2000" b="0" i="0" u="none" strike="noStrike" cap="none" normalizeH="0" baseline="0" dirty="0" err="1" smtClean="0">
                <a:ln>
                  <a:noFill/>
                </a:ln>
                <a:solidFill>
                  <a:schemeClr val="tx1"/>
                </a:solidFill>
                <a:effectLst/>
                <a:latin typeface="Arial" pitchFamily="34" charset="0"/>
                <a:ea typeface="Times New Roman" pitchFamily="18" charset="0"/>
                <a:cs typeface="Arial" pitchFamily="34" charset="0"/>
              </a:rPr>
              <a:t>Chamaesiphonales</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endParaRPr>
          </a:p>
          <a:p>
            <a:pPr marL="0" marR="0" lvl="0" indent="0" algn="r" defTabSz="914400" rtl="0" eaLnBrk="0" fontAlgn="base" latinLnBrk="0" hangingPunct="0">
              <a:lnSpc>
                <a:spcPct val="100000"/>
              </a:lnSpc>
              <a:spcBef>
                <a:spcPct val="0"/>
              </a:spcBef>
              <a:spcAft>
                <a:spcPct val="0"/>
              </a:spcAft>
              <a:buClrTx/>
              <a:buSzTx/>
              <a:buFontTx/>
              <a:buNone/>
              <a:tabLst/>
            </a:pP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2- رتبة كيموسيفونالس</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0"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Order: </a:t>
            </a:r>
            <a:r>
              <a:rPr kumimoji="0" lang="en-US" sz="2000" b="0" i="0" u="none" strike="noStrike" cap="none" normalizeH="0" baseline="0" dirty="0" err="1" smtClean="0">
                <a:ln>
                  <a:noFill/>
                </a:ln>
                <a:solidFill>
                  <a:schemeClr val="tx1"/>
                </a:solidFill>
                <a:effectLst/>
                <a:latin typeface="Arial" pitchFamily="34" charset="0"/>
                <a:ea typeface="Times New Roman" pitchFamily="18" charset="0"/>
                <a:cs typeface="Arial" pitchFamily="34" charset="0"/>
              </a:rPr>
              <a:t>Pleurocapsales</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endParaRPr>
          </a:p>
          <a:p>
            <a:pPr marL="0" marR="0" lvl="0" indent="0" algn="r" defTabSz="914400" rtl="0" eaLnBrk="0" fontAlgn="base" latinLnBrk="0" hangingPunct="0">
              <a:lnSpc>
                <a:spcPct val="100000"/>
              </a:lnSpc>
              <a:spcBef>
                <a:spcPct val="0"/>
              </a:spcBef>
              <a:spcAft>
                <a:spcPct val="0"/>
              </a:spcAft>
              <a:buClrTx/>
              <a:buSzTx/>
              <a:buFontTx/>
              <a:buNone/>
              <a:tabLst/>
            </a:pP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3- رتبة بليروكابسيلاس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endParaRPr>
          </a:p>
          <a:p>
            <a:pPr marL="0" marR="0" lvl="0" indent="0" algn="r" defTabSz="914400" rtl="0" eaLnBrk="0" fontAlgn="base" latinLnBrk="0" hangingPunct="0">
              <a:lnSpc>
                <a:spcPct val="100000"/>
              </a:lnSpc>
              <a:spcBef>
                <a:spcPct val="0"/>
              </a:spcBef>
              <a:spcAft>
                <a:spcPct val="0"/>
              </a:spcAft>
              <a:buClrTx/>
              <a:buSzTx/>
              <a:buFontTx/>
              <a:buNone/>
              <a:tabLst/>
            </a:pPr>
            <a:r>
              <a:rPr lang="en-US" sz="2000" dirty="0" err="1" smtClean="0">
                <a:ea typeface="Times New Roman" pitchFamily="18" charset="0"/>
              </a:rPr>
              <a:t>order:</a:t>
            </a:r>
            <a:r>
              <a:rPr kumimoji="0" lang="en-US" sz="2000" b="0" i="0" u="none" strike="noStrike" cap="none" normalizeH="0" baseline="0" dirty="0" err="1" smtClean="0">
                <a:ln>
                  <a:noFill/>
                </a:ln>
                <a:solidFill>
                  <a:schemeClr val="tx1"/>
                </a:solidFill>
                <a:effectLst/>
                <a:latin typeface="Arial" pitchFamily="34" charset="0"/>
                <a:ea typeface="Times New Roman" pitchFamily="18" charset="0"/>
                <a:cs typeface="Arial" pitchFamily="34" charset="0"/>
              </a:rPr>
              <a:t>Hormogonales</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endParaRPr>
          </a:p>
          <a:p>
            <a:pPr marL="0" marR="0" lvl="0" indent="0" algn="r" defTabSz="914400" rtl="0" eaLnBrk="0" fontAlgn="base" latinLnBrk="0" hangingPunct="0">
              <a:lnSpc>
                <a:spcPct val="100000"/>
              </a:lnSpc>
              <a:spcBef>
                <a:spcPct val="0"/>
              </a:spcBef>
              <a:spcAft>
                <a:spcPct val="0"/>
              </a:spcAft>
              <a:buClrTx/>
              <a:buSzTx/>
              <a:buFontTx/>
              <a:buNone/>
              <a:tabLst/>
            </a:pP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4- رتبة الهرموجونالس </a:t>
            </a:r>
            <a:endPar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endParaRPr>
          </a:p>
          <a:p>
            <a:pPr marL="0" marR="0" lvl="0" indent="0" algn="r" defTabSz="914400" rtl="0"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r" defTabSz="914400" rtl="0" eaLnBrk="0" fontAlgn="base" latinLnBrk="0" hangingPunct="0">
              <a:lnSpc>
                <a:spcPct val="100000"/>
              </a:lnSpc>
              <a:spcBef>
                <a:spcPct val="0"/>
              </a:spcBef>
              <a:spcAft>
                <a:spcPct val="0"/>
              </a:spcAft>
              <a:buClrTx/>
              <a:buSzTx/>
              <a:buFontTx/>
              <a:buNone/>
              <a:tabLst/>
            </a:pP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en-US"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Order: </a:t>
            </a:r>
            <a:r>
              <a:rPr kumimoji="0" lang="en-US" sz="2000" b="0" i="0" u="none" strike="noStrike" cap="none" normalizeH="0" baseline="0" dirty="0" err="1" smtClean="0">
                <a:ln>
                  <a:noFill/>
                </a:ln>
                <a:solidFill>
                  <a:schemeClr val="tx1"/>
                </a:solidFill>
                <a:effectLst/>
                <a:latin typeface="Arial" pitchFamily="34" charset="0"/>
                <a:ea typeface="Times New Roman" pitchFamily="18" charset="0"/>
                <a:cs typeface="Arial" pitchFamily="34" charset="0"/>
              </a:rPr>
              <a:t>Stigonematale</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  </a:t>
            </a:r>
            <a:r>
              <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rPr>
              <a:t>5- </a:t>
            </a:r>
            <a:endParaRPr kumimoji="0" lang="ar-SA" sz="2000" b="0" i="0" u="none" strike="noStrike" cap="none" normalizeH="0" baseline="0" dirty="0" smtClean="0">
              <a:ln>
                <a:noFill/>
              </a:ln>
              <a:solidFill>
                <a:schemeClr val="tx1"/>
              </a:solidFill>
              <a:effectLst/>
              <a:latin typeface="Arial" pitchFamily="34" charset="0"/>
              <a:ea typeface="Times New Roman" pitchFamily="18" charset="0"/>
              <a:cs typeface="Arial" pitchFamily="34" charset="0"/>
            </a:endParaRPr>
          </a:p>
          <a:p>
            <a:pPr marL="0" marR="0" lvl="0" indent="0" algn="r" defTabSz="914400" rtl="0" eaLnBrk="0" fontAlgn="base" latinLnBrk="0" hangingPunct="0">
              <a:lnSpc>
                <a:spcPct val="100000"/>
              </a:lnSpc>
              <a:spcBef>
                <a:spcPct val="0"/>
              </a:spcBef>
              <a:spcAft>
                <a:spcPct val="0"/>
              </a:spcAft>
              <a:buClrTx/>
              <a:buSzTx/>
              <a:buFontTx/>
              <a:buNone/>
              <a:tabLst/>
            </a:pPr>
            <a:r>
              <a:rPr kumimoji="0" lang="ar-SA" sz="2000" b="0" i="0" u="none" strike="noStrike" cap="none" normalizeH="0" baseline="0" smtClean="0">
                <a:ln>
                  <a:noFill/>
                </a:ln>
                <a:solidFill>
                  <a:schemeClr val="tx1"/>
                </a:solidFill>
                <a:effectLst/>
                <a:latin typeface="Arial" pitchFamily="34" charset="0"/>
                <a:ea typeface="Times New Roman" pitchFamily="18" charset="0"/>
                <a:cs typeface="Arial" pitchFamily="34" charset="0"/>
              </a:rPr>
              <a:t>رتبه الستيجونيمالتس          </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457200" y="2401888"/>
            <a:ext cx="8458200" cy="1470025"/>
          </a:xfrm>
        </p:spPr>
        <p:txBody>
          <a:bodyPr>
            <a:normAutofit/>
          </a:bodyPr>
          <a:lstStyle/>
          <a:p>
            <a:pPr eaLnBrk="1" fontAlgn="auto" hangingPunct="1">
              <a:spcAft>
                <a:spcPts val="0"/>
              </a:spcAft>
              <a:defRPr/>
            </a:pPr>
            <a:r>
              <a:rPr lang="ar-SA" sz="6000" b="1" dirty="0" smtClean="0">
                <a:solidFill>
                  <a:schemeClr val="accent6">
                    <a:lumMod val="75000"/>
                  </a:schemeClr>
                </a:solidFill>
                <a:cs typeface="+mj-cs"/>
              </a:rPr>
              <a:t>انتهى الدرس</a:t>
            </a:r>
            <a:endParaRPr lang="ar-SA" sz="6000" b="1" dirty="0">
              <a:solidFill>
                <a:schemeClr val="accent6">
                  <a:lumMod val="75000"/>
                </a:schemeClr>
              </a:solidFill>
              <a:cs typeface="+mj-cs"/>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295400"/>
            <a:ext cx="8229600" cy="5278438"/>
          </a:xfrm>
        </p:spPr>
        <p:txBody>
          <a:bodyPr/>
          <a:lstStyle/>
          <a:p>
            <a:r>
              <a:rPr lang="ar-SA" dirty="0" smtClean="0"/>
              <a:t>تضم الطحالب نحو 20000 ألف نوع . </a:t>
            </a:r>
            <a:r>
              <a:rPr lang="ar-SA" dirty="0" smtClean="0"/>
              <a:t>تتميز باحتوائها </a:t>
            </a:r>
            <a:r>
              <a:rPr lang="ar-SA" dirty="0" smtClean="0"/>
              <a:t>على الكلوروفيل ( أ ) بصورة أساسية لذلك تعتمد على نفسها في تغذيتها. وتظهر الطحالب أشكال مختلفة وألوان متنوعة نتيجة لوجود صبغات إضافية مع الكلوروفيل ويستفاد من هذه الألوان في تصنيفها، </a:t>
            </a:r>
            <a:r>
              <a:rPr lang="ar-SA" dirty="0" smtClean="0"/>
              <a:t>. </a:t>
            </a:r>
            <a:r>
              <a:rPr lang="ar-SA" dirty="0" smtClean="0"/>
              <a:t>و تكون منفردة أو في مستعمرات وقد تصبح أنبوبية طويلة نتيجة انقسامات النواة لعدة مرات مكونة مدمج خلوي وقد يكون الطحلب عديد الخلايا بشكل خيطي أو شريطي متفرع أو غير متفرع وقد يصل طوله إلى عدة أمتار</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143000" y="1524000"/>
            <a:ext cx="6477000" cy="4401205"/>
          </a:xfrm>
          <a:prstGeom prst="rect">
            <a:avLst/>
          </a:prstGeom>
        </p:spPr>
        <p:txBody>
          <a:bodyPr wrap="square">
            <a:spAutoFit/>
          </a:bodyPr>
          <a:lstStyle/>
          <a:p>
            <a:r>
              <a:rPr lang="ar-SA" sz="2800" b="1" dirty="0" smtClean="0"/>
              <a:t>والطحالب نباتات مائية بشكل عام فتوجد في المياه العذبة والمالحة والأماكن الرطبة عند درجات حرارة واسعة المدى . وتكون الطحالب جزءاً كبيراً من الكساء الخضري للمحيطات والبحيرات وغيرهما من المسطحات المائية . والطحالب شائعة الوجود في المياه الراكدة ، وبعض الطحالب تعيش حرة على سطح الماء مكونة طبقة سطحية من العوالق النباتية </a:t>
            </a:r>
            <a:r>
              <a:rPr lang="en-US" sz="2800" b="1" dirty="0" smtClean="0"/>
              <a:t>Phytoplankton </a:t>
            </a:r>
            <a:endParaRPr lang="ar-SA" sz="2800" b="1" dirty="0" smtClean="0"/>
          </a:p>
          <a:p>
            <a:r>
              <a:rPr lang="en-US" sz="2800" b="1" dirty="0" smtClean="0"/>
              <a:t> </a:t>
            </a:r>
            <a:r>
              <a:rPr lang="ar-SA" sz="2800" b="1" dirty="0" smtClean="0"/>
              <a:t>بينما البعض </a:t>
            </a:r>
            <a:r>
              <a:rPr lang="ar-SA" sz="2800" b="1" dirty="0" smtClean="0"/>
              <a:t>الآخر </a:t>
            </a:r>
            <a:r>
              <a:rPr lang="ar-SA" sz="2800" b="1" dirty="0" smtClean="0"/>
              <a:t>يكون ملتصقاً بالحجارة المغمورة أو ملتصقاً بالنباتات المائية.</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295400"/>
            <a:ext cx="8229600" cy="5278438"/>
          </a:xfrm>
        </p:spPr>
        <p:txBody>
          <a:bodyPr/>
          <a:lstStyle/>
          <a:p>
            <a:r>
              <a:rPr lang="ar-SA" dirty="0" smtClean="0"/>
              <a:t>تعد الطحالب من الكائنات ذاتية التغذية الضوئية </a:t>
            </a:r>
            <a:r>
              <a:rPr lang="en-US" dirty="0" smtClean="0"/>
              <a:t>Photoautotrophic . </a:t>
            </a:r>
            <a:r>
              <a:rPr lang="ar-SA" dirty="0" smtClean="0"/>
              <a:t>لقيامها بعملية البناء الضوئي، حيث تمتص الطحالب الماء بما يوجد به من مواد غذائية من خلال جدر خلاياها . </a:t>
            </a:r>
            <a:endParaRPr lang="ar-SA" dirty="0" smtClean="0"/>
          </a:p>
          <a:p>
            <a:r>
              <a:rPr lang="ar-SA" dirty="0" smtClean="0"/>
              <a:t>هذا </a:t>
            </a:r>
            <a:r>
              <a:rPr lang="ar-SA" dirty="0" smtClean="0"/>
              <a:t>وثمة أصبغة قد تغطي ألوانها على لون الصبغة الخضراء الموجودة بخلايا الطحالب . </a:t>
            </a:r>
            <a:endParaRPr lang="ar-SA" dirty="0" smtClean="0"/>
          </a:p>
          <a:p>
            <a:r>
              <a:rPr lang="ar-SA" dirty="0" smtClean="0"/>
              <a:t>والمواد </a:t>
            </a:r>
            <a:r>
              <a:rPr lang="ar-SA" dirty="0" smtClean="0"/>
              <a:t>الغذائية المخزنة في خلايا الطحالب تكون على هيئة كربوهيدرات بالإضافة إلى دهون وزيوت </a:t>
            </a:r>
            <a:r>
              <a:rPr lang="ar-SA" dirty="0" smtClean="0"/>
              <a:t>.</a:t>
            </a:r>
          </a:p>
          <a:p>
            <a:r>
              <a:rPr lang="ar-SA" dirty="0" smtClean="0"/>
              <a:t> </a:t>
            </a:r>
            <a:r>
              <a:rPr lang="ar-SA" dirty="0" smtClean="0"/>
              <a:t>وتكاثر الطحالب يتم خضرياً </a:t>
            </a:r>
            <a:r>
              <a:rPr lang="en-US" dirty="0" err="1" smtClean="0"/>
              <a:t>Vegetatively</a:t>
            </a:r>
            <a:r>
              <a:rPr lang="en-US" dirty="0" smtClean="0"/>
              <a:t> ، </a:t>
            </a:r>
            <a:r>
              <a:rPr lang="ar-SA" dirty="0" smtClean="0"/>
              <a:t>ولا جنسياً   </a:t>
            </a:r>
            <a:r>
              <a:rPr lang="en-US" dirty="0" smtClean="0"/>
              <a:t>Asexually </a:t>
            </a:r>
            <a:r>
              <a:rPr lang="ar-SA" dirty="0" smtClean="0"/>
              <a:t>وجنسياً </a:t>
            </a:r>
            <a:r>
              <a:rPr lang="en-US" dirty="0" smtClean="0"/>
              <a:t>Sexually.</a:t>
            </a:r>
          </a:p>
          <a:p>
            <a:pPr>
              <a:buNone/>
            </a:pPr>
            <a:endParaRPr lang="ar-SA" dirty="0" smtClean="0"/>
          </a:p>
          <a:p>
            <a:endParaRPr lang="ar-SA"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5430838"/>
          </a:xfrm>
        </p:spPr>
        <p:txBody>
          <a:bodyPr/>
          <a:lstStyle/>
          <a:p>
            <a:r>
              <a:rPr lang="ar-SA" dirty="0" smtClean="0"/>
              <a:t>تتميز خلايا الطحالب الخضراء المزرقة بكونها ذات </a:t>
            </a:r>
            <a:r>
              <a:rPr lang="ar-SA" dirty="0" smtClean="0"/>
              <a:t>نواه</a:t>
            </a:r>
            <a:r>
              <a:rPr lang="ar-SA" dirty="0" smtClean="0"/>
              <a:t> </a:t>
            </a:r>
            <a:r>
              <a:rPr lang="ar-SA" dirty="0" smtClean="0"/>
              <a:t>بدائية ، </a:t>
            </a:r>
            <a:r>
              <a:rPr lang="ar-SA" dirty="0" smtClean="0"/>
              <a:t>بينــما خـلايا بقيـة الطحالب </a:t>
            </a:r>
            <a:r>
              <a:rPr lang="ar-SA" dirty="0" smtClean="0"/>
              <a:t>تكـون ذات نواه حقيقية . </a:t>
            </a:r>
            <a:r>
              <a:rPr lang="ar-SA" dirty="0" smtClean="0"/>
              <a:t>وخلايا الطحالب ذات جدر محددة مكونة من مادة السليولوز </a:t>
            </a:r>
            <a:r>
              <a:rPr lang="en-US" dirty="0" smtClean="0"/>
              <a:t>Cellulose ، </a:t>
            </a:r>
            <a:r>
              <a:rPr lang="ar-SA" dirty="0" smtClean="0"/>
              <a:t>فيما عدا جدر خلايا الطحالب الخضراء المزرقة </a:t>
            </a:r>
            <a:r>
              <a:rPr lang="ar-SA" dirty="0" smtClean="0"/>
              <a:t>تتكون </a:t>
            </a:r>
            <a:r>
              <a:rPr lang="ar-SA" dirty="0" smtClean="0"/>
              <a:t>من مادة الببتيدوجليكان </a:t>
            </a:r>
            <a:r>
              <a:rPr lang="en-US" dirty="0" smtClean="0"/>
              <a:t>Peptidoglycan . </a:t>
            </a:r>
            <a:endParaRPr lang="ar-SA" dirty="0"/>
          </a:p>
          <a:p>
            <a:r>
              <a:rPr lang="ar-SA" dirty="0" smtClean="0"/>
              <a:t> </a:t>
            </a:r>
            <a:r>
              <a:rPr lang="ar-SA" dirty="0" smtClean="0"/>
              <a:t>تحتوي تراكيب الخلايا الطحلبية على </a:t>
            </a:r>
            <a:r>
              <a:rPr lang="ar-SA" dirty="0" smtClean="0"/>
              <a:t> </a:t>
            </a:r>
            <a:r>
              <a:rPr lang="ar-SA" dirty="0" smtClean="0"/>
              <a:t>الجدار الخلوي ، النواة ، البلاستيدات ومراكز تكوين النشا والأصبغة ، المواد الغذائية المخزنة ، الأسواط ، الميتوكندريا ، أجسام جولجي ، الفجوات المنقبضة والبقع العينية.</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ar-SA" dirty="0" smtClean="0"/>
              <a:t>وللطحالب أشكال مختلفة منها طحالب وحيدة الخلية المتحركة مثل جنس الكلاميدوموناس ، طحالب وحيدة الخلية غير متحركة مثل جنس الجليوكابسا ، طحالب على هيئة مستعمرات متحركة مثل جنس الفولفكس، طحالب على هيئة مستعمرات غير متحركة مثل جنس البيدستروم، طحالب خيطية مثل جنس النوستك ، طحالب على هيئة مدمج خلوي مثل جنس الفيوشيرا .</a:t>
            </a:r>
          </a:p>
          <a:p>
            <a:endParaRPr lang="ar-SA" dirty="0" smtClean="0"/>
          </a:p>
          <a:p>
            <a:endParaRPr lang="ar-SA"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مستطيل 1"/>
          <p:cNvSpPr>
            <a:spLocks noChangeArrowheads="1"/>
          </p:cNvSpPr>
          <p:nvPr/>
        </p:nvSpPr>
        <p:spPr bwMode="auto">
          <a:xfrm>
            <a:off x="381000" y="381000"/>
            <a:ext cx="8305800" cy="4893647"/>
          </a:xfrm>
          <a:prstGeom prst="rect">
            <a:avLst/>
          </a:prstGeom>
          <a:noFill/>
          <a:ln w="9525">
            <a:noFill/>
            <a:miter lim="800000"/>
            <a:headEnd/>
            <a:tailEnd/>
          </a:ln>
        </p:spPr>
        <p:txBody>
          <a:bodyPr>
            <a:spAutoFit/>
          </a:bodyPr>
          <a:lstStyle/>
          <a:p>
            <a:pPr algn="ctr" rtl="1">
              <a:defRPr/>
            </a:pPr>
            <a:r>
              <a:rPr lang="ar-SA" sz="3200" b="1" dirty="0">
                <a:solidFill>
                  <a:srgbClr val="00B050"/>
                </a:solidFill>
                <a:latin typeface="Calibri" pitchFamily="34" charset="0"/>
              </a:rPr>
              <a:t/>
            </a:r>
            <a:br>
              <a:rPr lang="ar-SA" sz="3200" b="1" dirty="0">
                <a:solidFill>
                  <a:srgbClr val="00B050"/>
                </a:solidFill>
                <a:latin typeface="Calibri" pitchFamily="34" charset="0"/>
              </a:rPr>
            </a:br>
            <a:r>
              <a:rPr lang="ar-SA" sz="2800" b="1" dirty="0">
                <a:latin typeface="Calibri" pitchFamily="34" charset="0"/>
              </a:rPr>
              <a:t/>
            </a:r>
            <a:br>
              <a:rPr lang="ar-SA" sz="2800" b="1" dirty="0">
                <a:latin typeface="Calibri" pitchFamily="34" charset="0"/>
              </a:rPr>
            </a:br>
            <a:r>
              <a:rPr lang="ar-SA" sz="2800" b="1" dirty="0">
                <a:latin typeface="Calibri" pitchFamily="34" charset="0"/>
              </a:rPr>
              <a:t> أغلب الطحالب حقيقيات أنويه </a:t>
            </a:r>
            <a:r>
              <a:rPr lang="en-US" sz="2800" b="1" dirty="0" err="1">
                <a:latin typeface="Calibri" pitchFamily="34" charset="0"/>
              </a:rPr>
              <a:t>Eukaryotae</a:t>
            </a:r>
            <a:r>
              <a:rPr lang="ar-SA" sz="2800" b="1" dirty="0">
                <a:latin typeface="Calibri" pitchFamily="34" charset="0"/>
              </a:rPr>
              <a:t> وتوجد مجموعة واحدة فقط هي الطحالب الخضراء </a:t>
            </a:r>
            <a:r>
              <a:rPr lang="ar-SA" sz="2800" b="1" dirty="0" err="1">
                <a:latin typeface="Calibri" pitchFamily="34" charset="0"/>
              </a:rPr>
              <a:t>المزرقة</a:t>
            </a:r>
            <a:r>
              <a:rPr lang="ar-SA" sz="2800" b="1" dirty="0">
                <a:latin typeface="Calibri" pitchFamily="34" charset="0"/>
              </a:rPr>
              <a:t> والتي تظم كائنات بدائية النواة </a:t>
            </a:r>
            <a:r>
              <a:rPr lang="en-US" sz="2800" b="1" dirty="0" err="1">
                <a:latin typeface="Calibri" pitchFamily="34" charset="0"/>
              </a:rPr>
              <a:t>Prokaryotae</a:t>
            </a:r>
            <a:r>
              <a:rPr lang="ar-SA" sz="2800" b="1" dirty="0">
                <a:latin typeface="Calibri" pitchFamily="34" charset="0"/>
              </a:rPr>
              <a:t> ولذلك فإنه طبقاً لتقسيم الممالك الخمسة بواسطة العالم </a:t>
            </a:r>
            <a:r>
              <a:rPr lang="en-US" sz="2800" b="1" dirty="0">
                <a:latin typeface="Calibri" pitchFamily="34" charset="0"/>
              </a:rPr>
              <a:t>Waitker,1969 </a:t>
            </a:r>
            <a:r>
              <a:rPr lang="ar-SA" sz="2800" b="1" dirty="0">
                <a:latin typeface="Calibri" pitchFamily="34" charset="0"/>
              </a:rPr>
              <a:t> فقد تم وضع </a:t>
            </a:r>
            <a:r>
              <a:rPr lang="ar-SA" sz="2800" b="1" dirty="0" smtClean="0">
                <a:solidFill>
                  <a:srgbClr val="FF0000"/>
                </a:solidFill>
                <a:latin typeface="Calibri" pitchFamily="34" charset="0"/>
              </a:rPr>
              <a:t>البكتريا </a:t>
            </a:r>
            <a:r>
              <a:rPr lang="ar-SA" sz="2800" b="1" dirty="0">
                <a:solidFill>
                  <a:srgbClr val="FF0000"/>
                </a:solidFill>
                <a:latin typeface="Calibri" pitchFamily="34" charset="0"/>
              </a:rPr>
              <a:t>الخضراء المزرقة بدائية النواة في مملكة خاصة تسمى </a:t>
            </a:r>
            <a:r>
              <a:rPr lang="en-US" sz="2800" b="1" dirty="0" err="1">
                <a:solidFill>
                  <a:srgbClr val="FF0000"/>
                </a:solidFill>
                <a:latin typeface="Calibri" pitchFamily="34" charset="0"/>
              </a:rPr>
              <a:t>Monera</a:t>
            </a:r>
            <a:r>
              <a:rPr lang="ar-SA" sz="2800" b="1" dirty="0">
                <a:solidFill>
                  <a:srgbClr val="FF0000"/>
                </a:solidFill>
                <a:latin typeface="Calibri" pitchFamily="34" charset="0"/>
              </a:rPr>
              <a:t> </a:t>
            </a:r>
            <a:r>
              <a:rPr lang="ar-SA" sz="2800" b="1" dirty="0">
                <a:solidFill>
                  <a:srgbClr val="00B0F0"/>
                </a:solidFill>
                <a:latin typeface="Calibri" pitchFamily="34" charset="0"/>
              </a:rPr>
              <a:t>بينما باقي الطحالب حقيقية </a:t>
            </a:r>
            <a:r>
              <a:rPr lang="ar-SA" sz="2800" b="1" dirty="0" err="1">
                <a:solidFill>
                  <a:srgbClr val="00B0F0"/>
                </a:solidFill>
                <a:latin typeface="Calibri" pitchFamily="34" charset="0"/>
              </a:rPr>
              <a:t>الأنوية</a:t>
            </a:r>
            <a:r>
              <a:rPr lang="ar-SA" sz="2800" b="1" dirty="0">
                <a:solidFill>
                  <a:srgbClr val="00B0F0"/>
                </a:solidFill>
                <a:latin typeface="Calibri" pitchFamily="34" charset="0"/>
              </a:rPr>
              <a:t> توضع في مملكة </a:t>
            </a:r>
            <a:r>
              <a:rPr lang="en-US" sz="2800" b="1" dirty="0" err="1">
                <a:solidFill>
                  <a:srgbClr val="00B0F0"/>
                </a:solidFill>
                <a:latin typeface="Calibri" pitchFamily="34" charset="0"/>
              </a:rPr>
              <a:t>Protesta</a:t>
            </a:r>
            <a:r>
              <a:rPr lang="ar-SA" sz="2800" b="1" dirty="0">
                <a:solidFill>
                  <a:srgbClr val="00B0F0"/>
                </a:solidFill>
                <a:latin typeface="Calibri" pitchFamily="34" charset="0"/>
              </a:rPr>
              <a:t> </a:t>
            </a:r>
            <a:r>
              <a:rPr lang="ar-SA" sz="2800" b="1" u="sng" dirty="0">
                <a:solidFill>
                  <a:schemeClr val="accent6">
                    <a:lumMod val="75000"/>
                  </a:schemeClr>
                </a:solidFill>
                <a:latin typeface="Calibri" pitchFamily="34" charset="0"/>
              </a:rPr>
              <a:t>وسنتبع هذا التقسيم في هذه الدراسة</a:t>
            </a:r>
            <a:r>
              <a:rPr lang="ar-SA" sz="2800" b="1" dirty="0">
                <a:latin typeface="Calibri" pitchFamily="34" charset="0"/>
              </a:rPr>
              <a:t> مع مراعاة أن حقيقية النواة تنقسم إلى عدد من </a:t>
            </a:r>
            <a:r>
              <a:rPr lang="ar-SA" sz="2800" b="1" dirty="0" err="1">
                <a:latin typeface="Calibri" pitchFamily="34" charset="0"/>
              </a:rPr>
              <a:t>الاقسام</a:t>
            </a:r>
            <a:r>
              <a:rPr lang="ar-SA" sz="2800" b="1" dirty="0">
                <a:latin typeface="Calibri" pitchFamily="34" charset="0"/>
              </a:rPr>
              <a:t> لكل منها </a:t>
            </a:r>
            <a:r>
              <a:rPr lang="ar-SA" sz="2800" b="1" dirty="0" err="1">
                <a:latin typeface="Calibri" pitchFamily="34" charset="0"/>
              </a:rPr>
              <a:t>الاصباغ</a:t>
            </a:r>
            <a:r>
              <a:rPr lang="ar-SA" sz="2800" b="1" dirty="0">
                <a:latin typeface="Calibri" pitchFamily="34" charset="0"/>
              </a:rPr>
              <a:t> </a:t>
            </a:r>
            <a:r>
              <a:rPr lang="ar-SA" sz="2800" b="1" dirty="0" err="1">
                <a:latin typeface="Calibri" pitchFamily="34" charset="0"/>
              </a:rPr>
              <a:t>المميزه</a:t>
            </a:r>
            <a:r>
              <a:rPr lang="ar-SA" sz="2800" b="1" dirty="0">
                <a:latin typeface="Calibri" pitchFamily="34" charset="0"/>
              </a:rPr>
              <a:t> له والصفات الخاصة من حيث الشكل الخارجي وطرق التكاثر .</a:t>
            </a:r>
            <a:br>
              <a:rPr lang="ar-SA" sz="2800" b="1" dirty="0">
                <a:latin typeface="Calibri" pitchFamily="34" charset="0"/>
              </a:rPr>
            </a:br>
            <a:endParaRPr lang="en-US" sz="2800" b="1" dirty="0">
              <a:latin typeface="Calibri" pitchFamily="34" charset="0"/>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286000" y="1305342"/>
            <a:ext cx="4572000" cy="3970318"/>
          </a:xfrm>
          <a:prstGeom prst="rect">
            <a:avLst/>
          </a:prstGeom>
        </p:spPr>
        <p:txBody>
          <a:bodyPr>
            <a:spAutoFit/>
          </a:bodyPr>
          <a:lstStyle/>
          <a:p>
            <a:r>
              <a:rPr lang="ar-SA" dirty="0"/>
              <a:t>تقسيم الطحالب</a:t>
            </a:r>
          </a:p>
          <a:p>
            <a:r>
              <a:rPr lang="en-US" dirty="0"/>
              <a:t>Algal classification</a:t>
            </a:r>
          </a:p>
          <a:p>
            <a:endParaRPr lang="en-US" dirty="0"/>
          </a:p>
          <a:p>
            <a:r>
              <a:rPr lang="ar-SA" dirty="0"/>
              <a:t>قبل التعرض لنظام تقسيم الطحالب الى مجموعات </a:t>
            </a:r>
            <a:r>
              <a:rPr lang="ar-SA" dirty="0" smtClean="0"/>
              <a:t>مختلفة يجب ان نلقي الضوء على وضع الطحالب في المملكة النباتيه او في التقسيم العام  للكائنات ككل.</a:t>
            </a:r>
          </a:p>
          <a:p>
            <a:endParaRPr lang="ar-SA" dirty="0"/>
          </a:p>
          <a:p>
            <a:r>
              <a:rPr lang="ar-SA" dirty="0"/>
              <a:t> التقسيم العام للكائنات الحية المختلفة </a:t>
            </a:r>
            <a:r>
              <a:rPr lang="ar-SA" dirty="0" smtClean="0"/>
              <a:t>وصنفها</a:t>
            </a:r>
          </a:p>
          <a:p>
            <a:r>
              <a:rPr lang="ar-SA" dirty="0" smtClean="0"/>
              <a:t> ضمن </a:t>
            </a:r>
            <a:r>
              <a:rPr lang="ar-SA" dirty="0"/>
              <a:t>خمسة ممالك: </a:t>
            </a:r>
            <a:r>
              <a:rPr lang="en-US" dirty="0" err="1" smtClean="0"/>
              <a:t>Waitker</a:t>
            </a:r>
            <a:r>
              <a:rPr lang="ar-SA" dirty="0" smtClean="0"/>
              <a:t>في </a:t>
            </a:r>
            <a:r>
              <a:rPr lang="ar-SA" dirty="0"/>
              <a:t>سنة (1969</a:t>
            </a:r>
            <a:r>
              <a:rPr lang="ar-SA" dirty="0" smtClean="0"/>
              <a:t>)</a:t>
            </a:r>
          </a:p>
          <a:p>
            <a:r>
              <a:rPr lang="ar-SA" dirty="0" smtClean="0"/>
              <a:t>المملكة </a:t>
            </a:r>
            <a:r>
              <a:rPr lang="ar-SA" dirty="0"/>
              <a:t>النباتية   -1</a:t>
            </a:r>
          </a:p>
          <a:p>
            <a:r>
              <a:rPr lang="ar-SA" dirty="0"/>
              <a:t> المملكة الحيوانية  -2</a:t>
            </a:r>
          </a:p>
          <a:p>
            <a:r>
              <a:rPr lang="ar-SA" dirty="0"/>
              <a:t>مملكة الفطريات   -3</a:t>
            </a:r>
          </a:p>
          <a:p>
            <a:r>
              <a:rPr lang="ar-SA" dirty="0"/>
              <a:t>مملكة البروتستا وتضم ( الطحالب حقيقية الأنوية )  -4</a:t>
            </a:r>
          </a:p>
          <a:p>
            <a:r>
              <a:rPr lang="ar-SA" dirty="0"/>
              <a:t>مملكة المونيرا </a:t>
            </a:r>
            <a:r>
              <a:rPr lang="ar-SA" dirty="0" smtClean="0"/>
              <a:t>( </a:t>
            </a:r>
            <a:r>
              <a:rPr lang="ar-SA" dirty="0"/>
              <a:t>الطحالب بدائية الأنوية والبكتريا )  </a:t>
            </a:r>
            <a:r>
              <a:rPr lang="ar-SA" dirty="0" smtClean="0"/>
              <a:t>-5</a:t>
            </a:r>
            <a:endParaRPr lang="ar-SA" dirty="0"/>
          </a:p>
        </p:txBody>
      </p:sp>
    </p:spTree>
    <p:extLst>
      <p:ext uri="{BB962C8B-B14F-4D97-AF65-F5344CB8AC3E}">
        <p14:creationId xmlns:p14="http://schemas.microsoft.com/office/powerpoint/2010/main" val="160452515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2286000" y="2413338"/>
            <a:ext cx="4572000" cy="2031325"/>
          </a:xfrm>
          <a:prstGeom prst="rect">
            <a:avLst/>
          </a:prstGeom>
        </p:spPr>
        <p:txBody>
          <a:bodyPr>
            <a:spAutoFit/>
          </a:bodyPr>
          <a:lstStyle/>
          <a:p>
            <a:r>
              <a:rPr lang="ar-SA" dirty="0">
                <a:solidFill>
                  <a:srgbClr val="FF0000"/>
                </a:solidFill>
              </a:rPr>
              <a:t>الأسس المعتمده في نظام تقسيم الطحالب </a:t>
            </a:r>
          </a:p>
          <a:p>
            <a:pPr marL="285750" indent="-285750">
              <a:buFont typeface="Arial" pitchFamily="34" charset="0"/>
              <a:buChar char="•"/>
            </a:pPr>
            <a:r>
              <a:rPr lang="ar-SA" dirty="0" smtClean="0"/>
              <a:t>نوع </a:t>
            </a:r>
            <a:r>
              <a:rPr lang="ar-SA" dirty="0"/>
              <a:t>الأصباغ </a:t>
            </a:r>
          </a:p>
          <a:p>
            <a:pPr marL="285750" indent="-285750">
              <a:buFont typeface="Arial" pitchFamily="34" charset="0"/>
              <a:buChar char="•"/>
            </a:pPr>
            <a:r>
              <a:rPr lang="ar-SA" dirty="0"/>
              <a:t>نوع الغذاء المدخر وطرق </a:t>
            </a:r>
            <a:r>
              <a:rPr lang="ar-SA" dirty="0" smtClean="0"/>
              <a:t>التغذية</a:t>
            </a:r>
            <a:endParaRPr lang="ar-SA" dirty="0"/>
          </a:p>
          <a:p>
            <a:pPr marL="285750" indent="-285750">
              <a:buFont typeface="Arial" pitchFamily="34" charset="0"/>
              <a:buChar char="•"/>
            </a:pPr>
            <a:r>
              <a:rPr lang="ar-SA" dirty="0"/>
              <a:t>   طرق </a:t>
            </a:r>
            <a:r>
              <a:rPr lang="ar-SA" dirty="0" smtClean="0"/>
              <a:t>التكاثر</a:t>
            </a:r>
          </a:p>
          <a:p>
            <a:pPr marL="285750" indent="-285750">
              <a:buFont typeface="Arial" pitchFamily="34" charset="0"/>
              <a:buChar char="•"/>
            </a:pPr>
            <a:r>
              <a:rPr lang="ar-SA" dirty="0" smtClean="0"/>
              <a:t>المظهر </a:t>
            </a:r>
            <a:r>
              <a:rPr lang="ar-SA" dirty="0"/>
              <a:t>الخارجي والتركيب الخلوي الداخلي  </a:t>
            </a:r>
            <a:endParaRPr lang="ar-SA" dirty="0" smtClean="0"/>
          </a:p>
          <a:p>
            <a:pPr marL="285750" indent="-285750">
              <a:buFont typeface="Arial" pitchFamily="34" charset="0"/>
              <a:buChar char="•"/>
            </a:pPr>
            <a:r>
              <a:rPr lang="ar-SA" dirty="0" smtClean="0"/>
              <a:t>تركيب </a:t>
            </a:r>
            <a:r>
              <a:rPr lang="ar-SA" dirty="0"/>
              <a:t>جدار </a:t>
            </a:r>
            <a:r>
              <a:rPr lang="ar-SA" dirty="0" smtClean="0"/>
              <a:t>الخلية</a:t>
            </a:r>
            <a:endParaRPr lang="ar-SA" dirty="0"/>
          </a:p>
          <a:p>
            <a:pPr marL="285750" indent="-285750">
              <a:buFont typeface="Arial" pitchFamily="34" charset="0"/>
              <a:buChar char="•"/>
            </a:pPr>
            <a:r>
              <a:rPr lang="ar-SA" dirty="0"/>
              <a:t>انواع اسواط الحركة والاهداب</a:t>
            </a:r>
          </a:p>
        </p:txBody>
      </p:sp>
    </p:spTree>
    <p:extLst>
      <p:ext uri="{BB962C8B-B14F-4D97-AF65-F5344CB8AC3E}">
        <p14:creationId xmlns:p14="http://schemas.microsoft.com/office/powerpoint/2010/main" val="2139738803"/>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حضري">
  <a:themeElements>
    <a:clrScheme name="حضري">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حضري">
      <a:majorFont>
        <a:latin typeface="Trebuchet MS"/>
        <a:ea typeface=""/>
        <a:cs typeface=""/>
        <a:font script="Jpan" typeface="HGｺﾞｼｯｸM"/>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eorgia"/>
        <a:ea typeface=""/>
        <a:cs typeface=""/>
        <a:font script="Jpan" typeface="HG明朝B"/>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حضري">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extraClrSchemeLst/>
</a:theme>
</file>

<file path=ppt/theme/theme2.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C25A77ABFDD3C947A3A5E32F720BAA14" ma:contentTypeVersion="0" ma:contentTypeDescription="Create a new document." ma:contentTypeScope="" ma:versionID="18b7b65c67c306ab771429a0727b098e">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Props1.xml><?xml version="1.0" encoding="utf-8"?>
<ds:datastoreItem xmlns:ds="http://schemas.openxmlformats.org/officeDocument/2006/customXml" ds:itemID="{7BF3F1D1-1BD3-4043-BF89-78371BE88B46}">
  <ds:schemaRefs>
    <ds:schemaRef ds:uri="http://schemas.microsoft.com/office/2006/metadata/properties"/>
    <ds:schemaRef ds:uri="http://purl.org/dc/terms/"/>
    <ds:schemaRef ds:uri="http://schemas.openxmlformats.org/package/2006/metadata/core-properties"/>
    <ds:schemaRef ds:uri="http://schemas.microsoft.com/office/2006/documentManagement/types"/>
    <ds:schemaRef ds:uri="http://purl.org/dc/elements/1.1/"/>
    <ds:schemaRef ds:uri="http://www.w3.org/XML/1998/namespace"/>
    <ds:schemaRef ds:uri="http://purl.org/dc/dcmitype/"/>
  </ds:schemaRefs>
</ds:datastoreItem>
</file>

<file path=customXml/itemProps2.xml><?xml version="1.0" encoding="utf-8"?>
<ds:datastoreItem xmlns:ds="http://schemas.openxmlformats.org/officeDocument/2006/customXml" ds:itemID="{55E28424-9BF4-455D-93FC-45C094898219}">
  <ds:schemaRefs>
    <ds:schemaRef ds:uri="http://schemas.microsoft.com/sharepoint/v3/contenttype/forms"/>
  </ds:schemaRefs>
</ds:datastoreItem>
</file>

<file path=customXml/itemProps3.xml><?xml version="1.0" encoding="utf-8"?>
<ds:datastoreItem xmlns:ds="http://schemas.openxmlformats.org/officeDocument/2006/customXml" ds:itemID="{EEDDD208-01F6-4BB1-9DDD-FE23E9F6E1D5}">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docProps/app.xml><?xml version="1.0" encoding="utf-8"?>
<Properties xmlns="http://schemas.openxmlformats.org/officeDocument/2006/extended-properties" xmlns:vt="http://schemas.openxmlformats.org/officeDocument/2006/docPropsVTypes">
  <Template>Urban</Template>
  <TotalTime>1083</TotalTime>
  <Words>507</Words>
  <Application>Microsoft Office PowerPoint</Application>
  <PresentationFormat>On-screen Show (4:3)</PresentationFormat>
  <Paragraphs>63</Paragraphs>
  <Slides>13</Slides>
  <Notes>3</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حضري</vt:lpstr>
      <vt:lpstr>احيائيه الطحالب الدقيقه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انتهى الدرس</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احيائيه الطحالب الدقيقه</dc:title>
  <dc:creator>halrabeah</dc:creator>
  <cp:lastModifiedBy>LENOVO</cp:lastModifiedBy>
  <cp:revision>53</cp:revision>
  <dcterms:created xsi:type="dcterms:W3CDTF">2010-09-29T07:49:18Z</dcterms:created>
  <dcterms:modified xsi:type="dcterms:W3CDTF">2017-02-11T13:16:44Z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0x010100C25A77ABFDD3C947A3A5E32F720BAA14</vt:lpwstr>
  </property>
</Properties>
</file>

<file path=docProps/thumbnail.jpeg>
</file>