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66"/>
    <a:srgbClr val="FF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BA8F5B-F1DA-48B7-9D81-678D46D00B53}" type="doc">
      <dgm:prSet loTypeId="urn:microsoft.com/office/officeart/2005/8/layout/orgChart1" loCatId="hierarchy" qsTypeId="urn:microsoft.com/office/officeart/2005/8/quickstyle/3d3" qsCatId="3D" csTypeId="urn:microsoft.com/office/officeart/2005/8/colors/accent1_2" csCatId="accent1" phldr="1"/>
      <dgm:spPr/>
      <dgm:t>
        <a:bodyPr/>
        <a:lstStyle/>
        <a:p>
          <a:pPr rtl="1"/>
          <a:endParaRPr lang="ar-SA"/>
        </a:p>
      </dgm:t>
    </dgm:pt>
    <dgm:pt modelId="{E2A35CC9-BC1C-49B4-A4D8-7A4332B0D264}">
      <dgm:prSet phldrT="[نص]">
        <dgm:style>
          <a:lnRef idx="3">
            <a:schemeClr val="lt1"/>
          </a:lnRef>
          <a:fillRef idx="1">
            <a:schemeClr val="accent4"/>
          </a:fillRef>
          <a:effectRef idx="1">
            <a:schemeClr val="accent4"/>
          </a:effectRef>
          <a:fontRef idx="minor">
            <a:schemeClr val="lt1"/>
          </a:fontRef>
        </dgm:style>
      </dgm:prSet>
      <dgm:spPr/>
      <dgm:t>
        <a:bodyPr/>
        <a:lstStyle/>
        <a:p>
          <a:pPr rtl="1"/>
          <a:r>
            <a:rPr lang="ar-SA" b="1" dirty="0" smtClean="0"/>
            <a:t>استغلال الموارد في النفايات واسترجاعها</a:t>
          </a:r>
          <a:endParaRPr lang="ar-SA" b="1" dirty="0"/>
        </a:p>
      </dgm:t>
    </dgm:pt>
    <dgm:pt modelId="{6580CA5F-2FF8-4FF4-907E-A768C9249886}" type="parTrans" cxnId="{71110C7A-D989-4CB1-B626-EF42D400F254}">
      <dgm:prSet/>
      <dgm:spPr/>
      <dgm:t>
        <a:bodyPr/>
        <a:lstStyle/>
        <a:p>
          <a:pPr rtl="1"/>
          <a:endParaRPr lang="ar-SA"/>
        </a:p>
      </dgm:t>
    </dgm:pt>
    <dgm:pt modelId="{FB695CBF-4C36-4C01-9CA6-859F2057362B}" type="sibTrans" cxnId="{71110C7A-D989-4CB1-B626-EF42D400F254}">
      <dgm:prSet/>
      <dgm:spPr/>
      <dgm:t>
        <a:bodyPr/>
        <a:lstStyle/>
        <a:p>
          <a:pPr rtl="1"/>
          <a:endParaRPr lang="ar-SA"/>
        </a:p>
      </dgm:t>
    </dgm:pt>
    <dgm:pt modelId="{9ADCC497-8FA9-4D89-8242-1A52500FF281}">
      <dgm:prSet phldrT="[نص]">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ar-SA" b="1" dirty="0" smtClean="0"/>
            <a:t>استرجاع (استحثاث)</a:t>
          </a:r>
          <a:endParaRPr lang="ar-SA" b="1" dirty="0"/>
        </a:p>
      </dgm:t>
    </dgm:pt>
    <dgm:pt modelId="{40AA4D08-A8C0-436B-A06A-8DFD7561B691}" type="parTrans" cxnId="{22EF9792-A989-4BA3-AF84-9D9FCEFA472A}">
      <dgm:prSet/>
      <dgm:spPr/>
      <dgm:t>
        <a:bodyPr/>
        <a:lstStyle/>
        <a:p>
          <a:pPr rtl="1"/>
          <a:endParaRPr lang="ar-SA"/>
        </a:p>
      </dgm:t>
    </dgm:pt>
    <dgm:pt modelId="{5247FA38-7FF9-42CA-A825-1C3CDE40E148}" type="sibTrans" cxnId="{22EF9792-A989-4BA3-AF84-9D9FCEFA472A}">
      <dgm:prSet/>
      <dgm:spPr/>
      <dgm:t>
        <a:bodyPr/>
        <a:lstStyle/>
        <a:p>
          <a:pPr rtl="1"/>
          <a:endParaRPr lang="ar-SA"/>
        </a:p>
      </dgm:t>
    </dgm:pt>
    <dgm:pt modelId="{D876777A-1AEC-4682-92FF-1F4678F7077A}">
      <dgm:prSet phldrT="[نص]">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r>
            <a:rPr lang="ar-SA" b="1" dirty="0" smtClean="0"/>
            <a:t>زجاج</a:t>
          </a:r>
          <a:endParaRPr lang="ar-SA" b="1" dirty="0"/>
        </a:p>
      </dgm:t>
    </dgm:pt>
    <dgm:pt modelId="{56910AA3-EE50-40BC-A587-949DC2897915}" type="parTrans" cxnId="{3841B16B-A3B1-491E-AF37-78B508D30837}">
      <dgm:prSet/>
      <dgm:spPr/>
      <dgm:t>
        <a:bodyPr/>
        <a:lstStyle/>
        <a:p>
          <a:pPr rtl="1"/>
          <a:endParaRPr lang="ar-SA"/>
        </a:p>
      </dgm:t>
    </dgm:pt>
    <dgm:pt modelId="{2BDAEFE3-C5F9-4808-80D6-2D4EAF444E47}" type="sibTrans" cxnId="{3841B16B-A3B1-491E-AF37-78B508D30837}">
      <dgm:prSet/>
      <dgm:spPr/>
      <dgm:t>
        <a:bodyPr/>
        <a:lstStyle/>
        <a:p>
          <a:pPr rtl="1"/>
          <a:endParaRPr lang="ar-SA"/>
        </a:p>
      </dgm:t>
    </dgm:pt>
    <dgm:pt modelId="{DA073F97-43DE-4BF4-8DB8-E60FC8BF3666}">
      <dgm:prSet phldrT="[نص]">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r>
            <a:rPr lang="ar-SA" b="1" dirty="0" smtClean="0"/>
            <a:t>ورق وكرتون</a:t>
          </a:r>
          <a:endParaRPr lang="ar-SA" b="1" dirty="0"/>
        </a:p>
      </dgm:t>
    </dgm:pt>
    <dgm:pt modelId="{B92D0513-94AD-4D5C-A833-9074C5C6583D}" type="parTrans" cxnId="{0F5804E2-7131-457A-AC3B-9F637CF94899}">
      <dgm:prSet/>
      <dgm:spPr/>
      <dgm:t>
        <a:bodyPr/>
        <a:lstStyle/>
        <a:p>
          <a:pPr rtl="1"/>
          <a:endParaRPr lang="ar-SA"/>
        </a:p>
      </dgm:t>
    </dgm:pt>
    <dgm:pt modelId="{09604CC5-5F48-48D5-A9CE-E74F65001CEF}" type="sibTrans" cxnId="{0F5804E2-7131-457A-AC3B-9F637CF94899}">
      <dgm:prSet/>
      <dgm:spPr/>
      <dgm:t>
        <a:bodyPr/>
        <a:lstStyle/>
        <a:p>
          <a:pPr rtl="1"/>
          <a:endParaRPr lang="ar-SA"/>
        </a:p>
      </dgm:t>
    </dgm:pt>
    <dgm:pt modelId="{AC8D389D-A999-4DE0-B922-5C4095F8041B}">
      <dgm:prSet phldrT="[نص]">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ar-SA" b="1" dirty="0" smtClean="0"/>
            <a:t>استعمال متكرر</a:t>
          </a:r>
          <a:endParaRPr lang="ar-SA" b="1" dirty="0"/>
        </a:p>
      </dgm:t>
    </dgm:pt>
    <dgm:pt modelId="{57704DB9-C7CF-4FF9-A6B5-0AA8ABF690DC}" type="parTrans" cxnId="{E21292AD-6580-4751-90F1-DA54BA0DA7AB}">
      <dgm:prSet/>
      <dgm:spPr/>
      <dgm:t>
        <a:bodyPr/>
        <a:lstStyle/>
        <a:p>
          <a:pPr rtl="1"/>
          <a:endParaRPr lang="ar-SA"/>
        </a:p>
      </dgm:t>
    </dgm:pt>
    <dgm:pt modelId="{1AC57FA9-00B1-41B4-BC81-B67BD5D79884}" type="sibTrans" cxnId="{E21292AD-6580-4751-90F1-DA54BA0DA7AB}">
      <dgm:prSet/>
      <dgm:spPr/>
      <dgm:t>
        <a:bodyPr/>
        <a:lstStyle/>
        <a:p>
          <a:pPr rtl="1"/>
          <a:endParaRPr lang="ar-SA"/>
        </a:p>
      </dgm:t>
    </dgm:pt>
    <dgm:pt modelId="{EC8B8625-EFD6-4250-BCAC-1F2291A5458E}">
      <dgm:prSet phldrT="[نص]">
        <dgm:style>
          <a:lnRef idx="2">
            <a:schemeClr val="accent5">
              <a:shade val="50000"/>
            </a:schemeClr>
          </a:lnRef>
          <a:fillRef idx="1">
            <a:schemeClr val="accent5"/>
          </a:fillRef>
          <a:effectRef idx="0">
            <a:schemeClr val="accent5"/>
          </a:effectRef>
          <a:fontRef idx="minor">
            <a:schemeClr val="lt1"/>
          </a:fontRef>
        </dgm:style>
      </dgm:prSet>
      <dgm:spPr/>
      <dgm:t>
        <a:bodyPr/>
        <a:lstStyle/>
        <a:p>
          <a:pPr rtl="1"/>
          <a:r>
            <a:rPr lang="ar-SA" b="1" dirty="0" smtClean="0"/>
            <a:t>كأس, أوعية,مشروبات , كرتون</a:t>
          </a:r>
          <a:endParaRPr lang="ar-SA" b="1" dirty="0"/>
        </a:p>
      </dgm:t>
    </dgm:pt>
    <dgm:pt modelId="{1ACF566B-C991-4D11-A363-9525D965FCC6}" type="parTrans" cxnId="{B8BB41B5-6DFE-4A30-B2FF-DC6CC12A8534}">
      <dgm:prSet/>
      <dgm:spPr/>
      <dgm:t>
        <a:bodyPr/>
        <a:lstStyle/>
        <a:p>
          <a:pPr rtl="1"/>
          <a:endParaRPr lang="ar-SA"/>
        </a:p>
      </dgm:t>
    </dgm:pt>
    <dgm:pt modelId="{40B11C40-772F-4C83-8483-1FAEF2414D04}" type="sibTrans" cxnId="{B8BB41B5-6DFE-4A30-B2FF-DC6CC12A8534}">
      <dgm:prSet/>
      <dgm:spPr/>
      <dgm:t>
        <a:bodyPr/>
        <a:lstStyle/>
        <a:p>
          <a:pPr rtl="1"/>
          <a:endParaRPr lang="ar-SA"/>
        </a:p>
      </dgm:t>
    </dgm:pt>
    <dgm:pt modelId="{9754BDD3-ED52-4B57-A238-C061AEB75566}">
      <dgm:prSet>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ar-SA" b="1" dirty="0" smtClean="0"/>
            <a:t>إنتاج الطاقة من النفايات</a:t>
          </a:r>
          <a:endParaRPr lang="ar-SA" b="1" dirty="0"/>
        </a:p>
      </dgm:t>
    </dgm:pt>
    <dgm:pt modelId="{0A23BF99-07D4-4882-A93D-2F8317B7865B}" type="parTrans" cxnId="{4FA7051F-9866-4CDF-9D04-D646F2DF122F}">
      <dgm:prSet/>
      <dgm:spPr/>
      <dgm:t>
        <a:bodyPr/>
        <a:lstStyle/>
        <a:p>
          <a:pPr rtl="1"/>
          <a:endParaRPr lang="ar-SA"/>
        </a:p>
      </dgm:t>
    </dgm:pt>
    <dgm:pt modelId="{3DC0EC17-CBB9-4B9A-BB87-2644D2EDC030}" type="sibTrans" cxnId="{4FA7051F-9866-4CDF-9D04-D646F2DF122F}">
      <dgm:prSet/>
      <dgm:spPr/>
      <dgm:t>
        <a:bodyPr/>
        <a:lstStyle/>
        <a:p>
          <a:pPr rtl="1"/>
          <a:endParaRPr lang="ar-SA"/>
        </a:p>
      </dgm:t>
    </dgm:pt>
    <dgm:pt modelId="{7411D618-C603-4A9D-8628-BB2CC44794FB}" type="asst">
      <dgm:prSet>
        <dgm:style>
          <a:lnRef idx="2">
            <a:schemeClr val="accent1">
              <a:shade val="50000"/>
            </a:schemeClr>
          </a:lnRef>
          <a:fillRef idx="1">
            <a:schemeClr val="accent1"/>
          </a:fillRef>
          <a:effectRef idx="0">
            <a:schemeClr val="accent1"/>
          </a:effectRef>
          <a:fontRef idx="minor">
            <a:schemeClr val="lt1"/>
          </a:fontRef>
        </dgm:style>
      </dgm:prSet>
      <dgm:spPr/>
      <dgm:t>
        <a:bodyPr/>
        <a:lstStyle/>
        <a:p>
          <a:pPr rtl="1"/>
          <a:r>
            <a:rPr lang="ar-SA" b="1" dirty="0" smtClean="0"/>
            <a:t>إنتاج الوقود الصلب</a:t>
          </a:r>
          <a:endParaRPr lang="ar-SA" b="1" dirty="0"/>
        </a:p>
      </dgm:t>
    </dgm:pt>
    <dgm:pt modelId="{93D03EFE-7BE0-41E3-8845-52B66C06456A}" type="parTrans" cxnId="{2F4AF805-C1C4-4815-9B40-5C715A750F03}">
      <dgm:prSet/>
      <dgm:spPr/>
      <dgm:t>
        <a:bodyPr/>
        <a:lstStyle/>
        <a:p>
          <a:pPr rtl="1"/>
          <a:endParaRPr lang="ar-SA"/>
        </a:p>
      </dgm:t>
    </dgm:pt>
    <dgm:pt modelId="{6FD2C374-80C0-4177-8362-848A32B83CFF}" type="sibTrans" cxnId="{2F4AF805-C1C4-4815-9B40-5C715A750F03}">
      <dgm:prSet/>
      <dgm:spPr/>
      <dgm:t>
        <a:bodyPr/>
        <a:lstStyle/>
        <a:p>
          <a:pPr rtl="1"/>
          <a:endParaRPr lang="ar-SA"/>
        </a:p>
      </dgm:t>
    </dgm:pt>
    <dgm:pt modelId="{EAA50059-9820-47D1-991B-D07E99503712}" type="asst">
      <dgm:prSet>
        <dgm:style>
          <a:lnRef idx="2">
            <a:schemeClr val="accent1">
              <a:shade val="50000"/>
            </a:schemeClr>
          </a:lnRef>
          <a:fillRef idx="1">
            <a:schemeClr val="accent1"/>
          </a:fillRef>
          <a:effectRef idx="0">
            <a:schemeClr val="accent1"/>
          </a:effectRef>
          <a:fontRef idx="minor">
            <a:schemeClr val="lt1"/>
          </a:fontRef>
        </dgm:style>
      </dgm:prSet>
      <dgm:spPr/>
      <dgm:t>
        <a:bodyPr/>
        <a:lstStyle/>
        <a:p>
          <a:pPr rtl="1"/>
          <a:r>
            <a:rPr lang="ar-SA" b="1" dirty="0" smtClean="0"/>
            <a:t>التحلل الحراري</a:t>
          </a:r>
          <a:endParaRPr lang="ar-SA" b="1" dirty="0"/>
        </a:p>
      </dgm:t>
    </dgm:pt>
    <dgm:pt modelId="{0429BEAE-A9F1-4AD7-850D-CA5EACC4F934}" type="parTrans" cxnId="{97F6EC18-BE3D-4BDA-9E99-B8AA6F98E446}">
      <dgm:prSet/>
      <dgm:spPr/>
      <dgm:t>
        <a:bodyPr/>
        <a:lstStyle/>
        <a:p>
          <a:pPr rtl="1"/>
          <a:endParaRPr lang="ar-SA"/>
        </a:p>
      </dgm:t>
    </dgm:pt>
    <dgm:pt modelId="{B94040DA-DE37-4227-9A3B-316417A484A3}" type="sibTrans" cxnId="{97F6EC18-BE3D-4BDA-9E99-B8AA6F98E446}">
      <dgm:prSet/>
      <dgm:spPr/>
      <dgm:t>
        <a:bodyPr/>
        <a:lstStyle/>
        <a:p>
          <a:pPr rtl="1"/>
          <a:endParaRPr lang="ar-SA"/>
        </a:p>
      </dgm:t>
    </dgm:pt>
    <dgm:pt modelId="{C213665C-1F92-4C09-AE24-EFD5367AA563}" type="asst">
      <dgm:prSet>
        <dgm:style>
          <a:lnRef idx="2">
            <a:schemeClr val="accent1">
              <a:shade val="50000"/>
            </a:schemeClr>
          </a:lnRef>
          <a:fillRef idx="1">
            <a:schemeClr val="accent1"/>
          </a:fillRef>
          <a:effectRef idx="0">
            <a:schemeClr val="accent1"/>
          </a:effectRef>
          <a:fontRef idx="minor">
            <a:schemeClr val="lt1"/>
          </a:fontRef>
        </dgm:style>
      </dgm:prSet>
      <dgm:spPr/>
      <dgm:t>
        <a:bodyPr/>
        <a:lstStyle/>
        <a:p>
          <a:pPr rtl="1"/>
          <a:r>
            <a:rPr lang="ar-SA" b="1" dirty="0" smtClean="0"/>
            <a:t>إنتاج وقود غازي (</a:t>
          </a:r>
          <a:r>
            <a:rPr lang="ar-SA" b="1" dirty="0" err="1" smtClean="0"/>
            <a:t>ميثان</a:t>
          </a:r>
          <a:r>
            <a:rPr lang="ar-SA" b="1" dirty="0" smtClean="0"/>
            <a:t>)</a:t>
          </a:r>
          <a:endParaRPr lang="ar-SA" b="1" dirty="0"/>
        </a:p>
      </dgm:t>
    </dgm:pt>
    <dgm:pt modelId="{EBEEC058-3730-4E5E-90E1-3630AC133FA5}" type="parTrans" cxnId="{EF3EF625-2203-4C6C-BB0F-3770BE9C23B5}">
      <dgm:prSet/>
      <dgm:spPr/>
      <dgm:t>
        <a:bodyPr/>
        <a:lstStyle/>
        <a:p>
          <a:pPr rtl="1"/>
          <a:endParaRPr lang="ar-SA"/>
        </a:p>
      </dgm:t>
    </dgm:pt>
    <dgm:pt modelId="{6135EE19-161F-42A0-A59D-991E865E9389}" type="sibTrans" cxnId="{EF3EF625-2203-4C6C-BB0F-3770BE9C23B5}">
      <dgm:prSet/>
      <dgm:spPr/>
      <dgm:t>
        <a:bodyPr/>
        <a:lstStyle/>
        <a:p>
          <a:pPr rtl="1"/>
          <a:endParaRPr lang="ar-SA"/>
        </a:p>
      </dgm:t>
    </dgm:pt>
    <dgm:pt modelId="{2FDC0FF6-7ADC-41F0-9E48-0AB76C8F6C15}" type="asst">
      <dgm:prSet>
        <dgm:style>
          <a:lnRef idx="2">
            <a:schemeClr val="accent1">
              <a:shade val="50000"/>
            </a:schemeClr>
          </a:lnRef>
          <a:fillRef idx="1">
            <a:schemeClr val="accent1"/>
          </a:fillRef>
          <a:effectRef idx="0">
            <a:schemeClr val="accent1"/>
          </a:effectRef>
          <a:fontRef idx="minor">
            <a:schemeClr val="lt1"/>
          </a:fontRef>
        </dgm:style>
      </dgm:prSet>
      <dgm:spPr/>
      <dgm:t>
        <a:bodyPr/>
        <a:lstStyle/>
        <a:p>
          <a:pPr rtl="1"/>
          <a:r>
            <a:rPr lang="ar-SA" b="1" dirty="0" smtClean="0"/>
            <a:t>حرق النفايات</a:t>
          </a:r>
          <a:endParaRPr lang="ar-SA" b="1" dirty="0"/>
        </a:p>
      </dgm:t>
    </dgm:pt>
    <dgm:pt modelId="{7D459244-99F3-4124-932E-121F7B7E0897}" type="parTrans" cxnId="{A9B3D142-8D81-4BD9-BBC5-2DC6E1030565}">
      <dgm:prSet/>
      <dgm:spPr/>
      <dgm:t>
        <a:bodyPr/>
        <a:lstStyle/>
        <a:p>
          <a:pPr rtl="1"/>
          <a:endParaRPr lang="ar-SA"/>
        </a:p>
      </dgm:t>
    </dgm:pt>
    <dgm:pt modelId="{E551A50F-1A76-4D77-BD90-27F1DD1629AB}" type="sibTrans" cxnId="{A9B3D142-8D81-4BD9-BBC5-2DC6E1030565}">
      <dgm:prSet/>
      <dgm:spPr/>
      <dgm:t>
        <a:bodyPr/>
        <a:lstStyle/>
        <a:p>
          <a:pPr rtl="1"/>
          <a:endParaRPr lang="ar-SA"/>
        </a:p>
      </dgm:t>
    </dgm:pt>
    <dgm:pt modelId="{84EBFB4D-AE44-415B-AD15-FC4C5D76BEDB}" type="asst">
      <dgm:prSet>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r>
            <a:rPr lang="ar-SA" b="1" dirty="0" smtClean="0"/>
            <a:t>معادن</a:t>
          </a:r>
          <a:endParaRPr lang="ar-SA" b="1" dirty="0"/>
        </a:p>
      </dgm:t>
    </dgm:pt>
    <dgm:pt modelId="{04A21C35-C226-43A3-BDB7-30596E006DA6}" type="parTrans" cxnId="{F9DF69DB-C9CA-41DE-BEAE-B467FD24B9DC}">
      <dgm:prSet/>
      <dgm:spPr/>
      <dgm:t>
        <a:bodyPr/>
        <a:lstStyle/>
        <a:p>
          <a:pPr rtl="1"/>
          <a:endParaRPr lang="ar-SA"/>
        </a:p>
      </dgm:t>
    </dgm:pt>
    <dgm:pt modelId="{5DA18268-DA59-405C-9E4B-C2C0FC9E916C}" type="sibTrans" cxnId="{F9DF69DB-C9CA-41DE-BEAE-B467FD24B9DC}">
      <dgm:prSet/>
      <dgm:spPr/>
      <dgm:t>
        <a:bodyPr/>
        <a:lstStyle/>
        <a:p>
          <a:pPr rtl="1"/>
          <a:endParaRPr lang="ar-SA"/>
        </a:p>
      </dgm:t>
    </dgm:pt>
    <dgm:pt modelId="{868159ED-1478-4903-B947-B6D88154F913}" type="asst">
      <dgm:prSet>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r>
            <a:rPr lang="ar-SA" b="1" dirty="0" smtClean="0"/>
            <a:t>بطاريات</a:t>
          </a:r>
          <a:endParaRPr lang="ar-SA" b="1" dirty="0"/>
        </a:p>
      </dgm:t>
    </dgm:pt>
    <dgm:pt modelId="{8FDF107A-49C7-4662-B421-99722C0C64C2}" type="parTrans" cxnId="{3704454C-54AC-4239-9A3A-9AB73D65E0A3}">
      <dgm:prSet/>
      <dgm:spPr/>
      <dgm:t>
        <a:bodyPr/>
        <a:lstStyle/>
        <a:p>
          <a:pPr rtl="1"/>
          <a:endParaRPr lang="ar-SA"/>
        </a:p>
      </dgm:t>
    </dgm:pt>
    <dgm:pt modelId="{2901D936-8808-4FF9-9BAA-01248BD30FE4}" type="sibTrans" cxnId="{3704454C-54AC-4239-9A3A-9AB73D65E0A3}">
      <dgm:prSet/>
      <dgm:spPr/>
      <dgm:t>
        <a:bodyPr/>
        <a:lstStyle/>
        <a:p>
          <a:pPr rtl="1"/>
          <a:endParaRPr lang="ar-SA"/>
        </a:p>
      </dgm:t>
    </dgm:pt>
    <dgm:pt modelId="{62171E22-2488-46EB-9378-3ABE284D8711}" type="asst">
      <dgm:prSet>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r>
            <a:rPr lang="ar-SA" b="1" dirty="0" smtClean="0"/>
            <a:t>مقاطع خشب</a:t>
          </a:r>
          <a:endParaRPr lang="ar-SA" b="1" dirty="0"/>
        </a:p>
      </dgm:t>
    </dgm:pt>
    <dgm:pt modelId="{DE266C9C-32C3-4423-B815-345839FA1094}" type="parTrans" cxnId="{2AE5C3F4-DA56-4E1C-AAD8-27FF17243127}">
      <dgm:prSet/>
      <dgm:spPr/>
      <dgm:t>
        <a:bodyPr/>
        <a:lstStyle/>
        <a:p>
          <a:pPr rtl="1"/>
          <a:endParaRPr lang="ar-SA"/>
        </a:p>
      </dgm:t>
    </dgm:pt>
    <dgm:pt modelId="{6D2564FF-3885-43FF-A78A-672897155DE2}" type="sibTrans" cxnId="{2AE5C3F4-DA56-4E1C-AAD8-27FF17243127}">
      <dgm:prSet/>
      <dgm:spPr/>
      <dgm:t>
        <a:bodyPr/>
        <a:lstStyle/>
        <a:p>
          <a:pPr rtl="1"/>
          <a:endParaRPr lang="ar-SA"/>
        </a:p>
      </dgm:t>
    </dgm:pt>
    <dgm:pt modelId="{4BAE9316-A6FB-4B7D-BE6E-742C20388982}" type="asst">
      <dgm:prSet>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ar-SA" b="1" dirty="0" smtClean="0"/>
            <a:t>أنتاج  أسمدة (</a:t>
          </a:r>
          <a:r>
            <a:rPr lang="ar-SA" b="1" dirty="0" err="1" smtClean="0"/>
            <a:t>كومبوست</a:t>
          </a:r>
          <a:r>
            <a:rPr lang="ar-SA" b="1" dirty="0" smtClean="0"/>
            <a:t>) إنتاج غذاء للحيوانات</a:t>
          </a:r>
          <a:endParaRPr lang="ar-SA" b="1" dirty="0"/>
        </a:p>
      </dgm:t>
    </dgm:pt>
    <dgm:pt modelId="{0331ACC4-3E05-406D-B4E8-059C93819BA8}" type="parTrans" cxnId="{BC771F4F-B1FC-4A5F-8D64-4FE1197F72BD}">
      <dgm:prSet/>
      <dgm:spPr/>
      <dgm:t>
        <a:bodyPr/>
        <a:lstStyle/>
        <a:p>
          <a:pPr rtl="1"/>
          <a:endParaRPr lang="ar-SA"/>
        </a:p>
      </dgm:t>
    </dgm:pt>
    <dgm:pt modelId="{3FC9A961-ED95-4EC9-B9E2-16729E52D425}" type="sibTrans" cxnId="{BC771F4F-B1FC-4A5F-8D64-4FE1197F72BD}">
      <dgm:prSet/>
      <dgm:spPr/>
      <dgm:t>
        <a:bodyPr/>
        <a:lstStyle/>
        <a:p>
          <a:pPr rtl="1"/>
          <a:endParaRPr lang="ar-SA"/>
        </a:p>
      </dgm:t>
    </dgm:pt>
    <dgm:pt modelId="{C02EFB7E-26A9-4D85-8B7F-01D8B64BAD77}" type="pres">
      <dgm:prSet presAssocID="{20BA8F5B-F1DA-48B7-9D81-678D46D00B53}" presName="hierChild1" presStyleCnt="0">
        <dgm:presLayoutVars>
          <dgm:orgChart val="1"/>
          <dgm:chPref val="1"/>
          <dgm:dir/>
          <dgm:animOne val="branch"/>
          <dgm:animLvl val="lvl"/>
          <dgm:resizeHandles/>
        </dgm:presLayoutVars>
      </dgm:prSet>
      <dgm:spPr/>
      <dgm:t>
        <a:bodyPr/>
        <a:lstStyle/>
        <a:p>
          <a:pPr rtl="1"/>
          <a:endParaRPr lang="ar-SA"/>
        </a:p>
      </dgm:t>
    </dgm:pt>
    <dgm:pt modelId="{5F5E7062-8C11-4A82-823B-D6EEFB3B6A01}" type="pres">
      <dgm:prSet presAssocID="{E2A35CC9-BC1C-49B4-A4D8-7A4332B0D264}" presName="hierRoot1" presStyleCnt="0">
        <dgm:presLayoutVars>
          <dgm:hierBranch val="init"/>
        </dgm:presLayoutVars>
      </dgm:prSet>
      <dgm:spPr/>
    </dgm:pt>
    <dgm:pt modelId="{FBC524F7-ECB7-419A-B853-BF5365EA09C5}" type="pres">
      <dgm:prSet presAssocID="{E2A35CC9-BC1C-49B4-A4D8-7A4332B0D264}" presName="rootComposite1" presStyleCnt="0"/>
      <dgm:spPr/>
    </dgm:pt>
    <dgm:pt modelId="{5A94752C-4120-4CE0-B26B-C089DFFB6B56}" type="pres">
      <dgm:prSet presAssocID="{E2A35CC9-BC1C-49B4-A4D8-7A4332B0D264}" presName="rootText1" presStyleLbl="node0" presStyleIdx="0" presStyleCnt="1" custScaleX="241361">
        <dgm:presLayoutVars>
          <dgm:chPref val="3"/>
        </dgm:presLayoutVars>
      </dgm:prSet>
      <dgm:spPr/>
      <dgm:t>
        <a:bodyPr/>
        <a:lstStyle/>
        <a:p>
          <a:pPr rtl="1"/>
          <a:endParaRPr lang="ar-SA"/>
        </a:p>
      </dgm:t>
    </dgm:pt>
    <dgm:pt modelId="{92A1C1E5-2F06-488D-9C9A-99371D182273}" type="pres">
      <dgm:prSet presAssocID="{E2A35CC9-BC1C-49B4-A4D8-7A4332B0D264}" presName="rootConnector1" presStyleLbl="node1" presStyleIdx="0" presStyleCnt="0"/>
      <dgm:spPr/>
      <dgm:t>
        <a:bodyPr/>
        <a:lstStyle/>
        <a:p>
          <a:pPr rtl="1"/>
          <a:endParaRPr lang="ar-SA"/>
        </a:p>
      </dgm:t>
    </dgm:pt>
    <dgm:pt modelId="{D89B18B6-1B9C-4A75-A11A-A1631A2C5311}" type="pres">
      <dgm:prSet presAssocID="{E2A35CC9-BC1C-49B4-A4D8-7A4332B0D264}" presName="hierChild2" presStyleCnt="0"/>
      <dgm:spPr/>
    </dgm:pt>
    <dgm:pt modelId="{9AF18319-F1D7-439A-89B1-F904E5876D55}" type="pres">
      <dgm:prSet presAssocID="{40AA4D08-A8C0-436B-A06A-8DFD7561B691}" presName="Name37" presStyleLbl="parChTrans1D2" presStyleIdx="0" presStyleCnt="4"/>
      <dgm:spPr/>
      <dgm:t>
        <a:bodyPr/>
        <a:lstStyle/>
        <a:p>
          <a:pPr rtl="1"/>
          <a:endParaRPr lang="ar-SA"/>
        </a:p>
      </dgm:t>
    </dgm:pt>
    <dgm:pt modelId="{5CD32604-AB81-44AF-8A98-151E1F6D6852}" type="pres">
      <dgm:prSet presAssocID="{9ADCC497-8FA9-4D89-8242-1A52500FF281}" presName="hierRoot2" presStyleCnt="0">
        <dgm:presLayoutVars>
          <dgm:hierBranch val="init"/>
        </dgm:presLayoutVars>
      </dgm:prSet>
      <dgm:spPr/>
    </dgm:pt>
    <dgm:pt modelId="{6E3BB529-D2E1-43A2-B08E-CA1A4CE12C2B}" type="pres">
      <dgm:prSet presAssocID="{9ADCC497-8FA9-4D89-8242-1A52500FF281}" presName="rootComposite" presStyleCnt="0"/>
      <dgm:spPr/>
    </dgm:pt>
    <dgm:pt modelId="{153F1289-3639-4234-A263-04CC36477572}" type="pres">
      <dgm:prSet presAssocID="{9ADCC497-8FA9-4D89-8242-1A52500FF281}" presName="rootText" presStyleLbl="node2" presStyleIdx="0" presStyleCnt="3" custLinFactNeighborX="-79729" custLinFactNeighborY="-4900">
        <dgm:presLayoutVars>
          <dgm:chPref val="3"/>
        </dgm:presLayoutVars>
      </dgm:prSet>
      <dgm:spPr/>
      <dgm:t>
        <a:bodyPr/>
        <a:lstStyle/>
        <a:p>
          <a:pPr rtl="1"/>
          <a:endParaRPr lang="ar-SA"/>
        </a:p>
      </dgm:t>
    </dgm:pt>
    <dgm:pt modelId="{F844CEB3-A034-4C01-8A47-4DCFFD73722C}" type="pres">
      <dgm:prSet presAssocID="{9ADCC497-8FA9-4D89-8242-1A52500FF281}" presName="rootConnector" presStyleLbl="node2" presStyleIdx="0" presStyleCnt="3"/>
      <dgm:spPr/>
      <dgm:t>
        <a:bodyPr/>
        <a:lstStyle/>
        <a:p>
          <a:pPr rtl="1"/>
          <a:endParaRPr lang="ar-SA"/>
        </a:p>
      </dgm:t>
    </dgm:pt>
    <dgm:pt modelId="{C0F3384D-94D1-4B0E-85C2-6DD296D0CD94}" type="pres">
      <dgm:prSet presAssocID="{9ADCC497-8FA9-4D89-8242-1A52500FF281}" presName="hierChild4" presStyleCnt="0"/>
      <dgm:spPr/>
    </dgm:pt>
    <dgm:pt modelId="{DEFD6474-45D3-4A2E-A605-F525C914E848}" type="pres">
      <dgm:prSet presAssocID="{56910AA3-EE50-40BC-A587-949DC2897915}" presName="Name37" presStyleLbl="parChTrans1D3" presStyleIdx="0" presStyleCnt="10"/>
      <dgm:spPr/>
      <dgm:t>
        <a:bodyPr/>
        <a:lstStyle/>
        <a:p>
          <a:pPr rtl="1"/>
          <a:endParaRPr lang="ar-SA"/>
        </a:p>
      </dgm:t>
    </dgm:pt>
    <dgm:pt modelId="{C5602FD7-44B3-463F-81DF-F72BAA593FFC}" type="pres">
      <dgm:prSet presAssocID="{D876777A-1AEC-4682-92FF-1F4678F7077A}" presName="hierRoot2" presStyleCnt="0">
        <dgm:presLayoutVars>
          <dgm:hierBranch val="init"/>
        </dgm:presLayoutVars>
      </dgm:prSet>
      <dgm:spPr/>
    </dgm:pt>
    <dgm:pt modelId="{DF2F6EC0-10DA-41FA-BE76-DDB89F7C3515}" type="pres">
      <dgm:prSet presAssocID="{D876777A-1AEC-4682-92FF-1F4678F7077A}" presName="rootComposite" presStyleCnt="0"/>
      <dgm:spPr/>
    </dgm:pt>
    <dgm:pt modelId="{AE3A3363-278B-489E-84C1-B2D998DDE5E5}" type="pres">
      <dgm:prSet presAssocID="{D876777A-1AEC-4682-92FF-1F4678F7077A}" presName="rootText" presStyleLbl="node3" presStyleIdx="0" presStyleCnt="3" custLinFactNeighborX="-42588" custLinFactNeighborY="-45593">
        <dgm:presLayoutVars>
          <dgm:chPref val="3"/>
        </dgm:presLayoutVars>
      </dgm:prSet>
      <dgm:spPr/>
      <dgm:t>
        <a:bodyPr/>
        <a:lstStyle/>
        <a:p>
          <a:pPr rtl="1"/>
          <a:endParaRPr lang="ar-SA"/>
        </a:p>
      </dgm:t>
    </dgm:pt>
    <dgm:pt modelId="{53E421CC-E6B2-4DB8-BB20-950CFE05AF97}" type="pres">
      <dgm:prSet presAssocID="{D876777A-1AEC-4682-92FF-1F4678F7077A}" presName="rootConnector" presStyleLbl="node3" presStyleIdx="0" presStyleCnt="3"/>
      <dgm:spPr/>
      <dgm:t>
        <a:bodyPr/>
        <a:lstStyle/>
        <a:p>
          <a:pPr rtl="1"/>
          <a:endParaRPr lang="ar-SA"/>
        </a:p>
      </dgm:t>
    </dgm:pt>
    <dgm:pt modelId="{E25030D8-04BC-4CBF-B9EC-A3D38DA157EB}" type="pres">
      <dgm:prSet presAssocID="{D876777A-1AEC-4682-92FF-1F4678F7077A}" presName="hierChild4" presStyleCnt="0"/>
      <dgm:spPr/>
    </dgm:pt>
    <dgm:pt modelId="{96A5402E-13C7-4451-941C-37917DE01FF6}" type="pres">
      <dgm:prSet presAssocID="{D876777A-1AEC-4682-92FF-1F4678F7077A}" presName="hierChild5" presStyleCnt="0"/>
      <dgm:spPr/>
    </dgm:pt>
    <dgm:pt modelId="{AEDD905F-C3B6-402B-955E-1C41DF5D1B28}" type="pres">
      <dgm:prSet presAssocID="{B92D0513-94AD-4D5C-A833-9074C5C6583D}" presName="Name37" presStyleLbl="parChTrans1D3" presStyleIdx="1" presStyleCnt="10"/>
      <dgm:spPr/>
      <dgm:t>
        <a:bodyPr/>
        <a:lstStyle/>
        <a:p>
          <a:pPr rtl="1"/>
          <a:endParaRPr lang="ar-SA"/>
        </a:p>
      </dgm:t>
    </dgm:pt>
    <dgm:pt modelId="{1B328EDB-6335-4D4F-BD82-7E82C105E39F}" type="pres">
      <dgm:prSet presAssocID="{DA073F97-43DE-4BF4-8DB8-E60FC8BF3666}" presName="hierRoot2" presStyleCnt="0">
        <dgm:presLayoutVars>
          <dgm:hierBranch val="init"/>
        </dgm:presLayoutVars>
      </dgm:prSet>
      <dgm:spPr/>
    </dgm:pt>
    <dgm:pt modelId="{F610A9FD-76C1-4E00-A67A-96958FDAE693}" type="pres">
      <dgm:prSet presAssocID="{DA073F97-43DE-4BF4-8DB8-E60FC8BF3666}" presName="rootComposite" presStyleCnt="0"/>
      <dgm:spPr/>
    </dgm:pt>
    <dgm:pt modelId="{8BA67D50-24A9-420E-8B79-422E337EE5E0}" type="pres">
      <dgm:prSet presAssocID="{DA073F97-43DE-4BF4-8DB8-E60FC8BF3666}" presName="rootText" presStyleLbl="node3" presStyleIdx="1" presStyleCnt="3" custScaleX="128658" custLinFactNeighborX="-43103" custLinFactNeighborY="-39364">
        <dgm:presLayoutVars>
          <dgm:chPref val="3"/>
        </dgm:presLayoutVars>
      </dgm:prSet>
      <dgm:spPr/>
      <dgm:t>
        <a:bodyPr/>
        <a:lstStyle/>
        <a:p>
          <a:pPr rtl="1"/>
          <a:endParaRPr lang="ar-SA"/>
        </a:p>
      </dgm:t>
    </dgm:pt>
    <dgm:pt modelId="{9659F89A-49C0-4A2E-A8FD-800736B1C663}" type="pres">
      <dgm:prSet presAssocID="{DA073F97-43DE-4BF4-8DB8-E60FC8BF3666}" presName="rootConnector" presStyleLbl="node3" presStyleIdx="1" presStyleCnt="3"/>
      <dgm:spPr/>
      <dgm:t>
        <a:bodyPr/>
        <a:lstStyle/>
        <a:p>
          <a:pPr rtl="1"/>
          <a:endParaRPr lang="ar-SA"/>
        </a:p>
      </dgm:t>
    </dgm:pt>
    <dgm:pt modelId="{B37E77EC-C5DE-416D-833A-0EA3D1C0ABF1}" type="pres">
      <dgm:prSet presAssocID="{DA073F97-43DE-4BF4-8DB8-E60FC8BF3666}" presName="hierChild4" presStyleCnt="0"/>
      <dgm:spPr/>
    </dgm:pt>
    <dgm:pt modelId="{2E256ADD-EAE6-4BA1-8837-3559EDF975E9}" type="pres">
      <dgm:prSet presAssocID="{DA073F97-43DE-4BF4-8DB8-E60FC8BF3666}" presName="hierChild5" presStyleCnt="0"/>
      <dgm:spPr/>
    </dgm:pt>
    <dgm:pt modelId="{4227C434-8BFB-4EE8-9DB6-3BC5F4DF5B6B}" type="pres">
      <dgm:prSet presAssocID="{9ADCC497-8FA9-4D89-8242-1A52500FF281}" presName="hierChild5" presStyleCnt="0"/>
      <dgm:spPr/>
    </dgm:pt>
    <dgm:pt modelId="{B9ABC378-BF44-4CBF-B8C2-09F8BDC46D1A}" type="pres">
      <dgm:prSet presAssocID="{04A21C35-C226-43A3-BDB7-30596E006DA6}" presName="Name111" presStyleLbl="parChTrans1D3" presStyleIdx="2" presStyleCnt="10"/>
      <dgm:spPr/>
      <dgm:t>
        <a:bodyPr/>
        <a:lstStyle/>
        <a:p>
          <a:pPr rtl="1"/>
          <a:endParaRPr lang="ar-SA"/>
        </a:p>
      </dgm:t>
    </dgm:pt>
    <dgm:pt modelId="{0B846F37-FA60-4AFA-B89B-554A40498A07}" type="pres">
      <dgm:prSet presAssocID="{84EBFB4D-AE44-415B-AD15-FC4C5D76BEDB}" presName="hierRoot3" presStyleCnt="0">
        <dgm:presLayoutVars>
          <dgm:hierBranch val="init"/>
        </dgm:presLayoutVars>
      </dgm:prSet>
      <dgm:spPr/>
    </dgm:pt>
    <dgm:pt modelId="{AD7661BF-AF60-48F8-894B-68AAF35FE1B2}" type="pres">
      <dgm:prSet presAssocID="{84EBFB4D-AE44-415B-AD15-FC4C5D76BEDB}" presName="rootComposite3" presStyleCnt="0"/>
      <dgm:spPr/>
    </dgm:pt>
    <dgm:pt modelId="{A62EC9FA-8949-49AE-8770-6DCA97D922F8}" type="pres">
      <dgm:prSet presAssocID="{84EBFB4D-AE44-415B-AD15-FC4C5D76BEDB}" presName="rootText3" presStyleLbl="asst2" presStyleIdx="0" presStyleCnt="7" custLinFactY="38121" custLinFactNeighborX="-95072" custLinFactNeighborY="100000">
        <dgm:presLayoutVars>
          <dgm:chPref val="3"/>
        </dgm:presLayoutVars>
      </dgm:prSet>
      <dgm:spPr/>
      <dgm:t>
        <a:bodyPr/>
        <a:lstStyle/>
        <a:p>
          <a:pPr rtl="1"/>
          <a:endParaRPr lang="ar-SA"/>
        </a:p>
      </dgm:t>
    </dgm:pt>
    <dgm:pt modelId="{56544933-544A-4D0A-BE9D-386BBDA289A7}" type="pres">
      <dgm:prSet presAssocID="{84EBFB4D-AE44-415B-AD15-FC4C5D76BEDB}" presName="rootConnector3" presStyleLbl="asst2" presStyleIdx="0" presStyleCnt="7"/>
      <dgm:spPr/>
      <dgm:t>
        <a:bodyPr/>
        <a:lstStyle/>
        <a:p>
          <a:pPr rtl="1"/>
          <a:endParaRPr lang="ar-SA"/>
        </a:p>
      </dgm:t>
    </dgm:pt>
    <dgm:pt modelId="{1657DFCC-3E0F-43DB-AB81-4FB041B82B19}" type="pres">
      <dgm:prSet presAssocID="{84EBFB4D-AE44-415B-AD15-FC4C5D76BEDB}" presName="hierChild6" presStyleCnt="0"/>
      <dgm:spPr/>
    </dgm:pt>
    <dgm:pt modelId="{29DF7F12-8393-4FFC-95AF-734ADF795C89}" type="pres">
      <dgm:prSet presAssocID="{84EBFB4D-AE44-415B-AD15-FC4C5D76BEDB}" presName="hierChild7" presStyleCnt="0"/>
      <dgm:spPr/>
    </dgm:pt>
    <dgm:pt modelId="{AD508DAE-5453-41B4-9EFD-6A50415F1A04}" type="pres">
      <dgm:prSet presAssocID="{8FDF107A-49C7-4662-B421-99722C0C64C2}" presName="Name111" presStyleLbl="parChTrans1D3" presStyleIdx="3" presStyleCnt="10"/>
      <dgm:spPr/>
      <dgm:t>
        <a:bodyPr/>
        <a:lstStyle/>
        <a:p>
          <a:pPr rtl="1"/>
          <a:endParaRPr lang="ar-SA"/>
        </a:p>
      </dgm:t>
    </dgm:pt>
    <dgm:pt modelId="{52308D93-9B0E-463A-A187-F00D7F1004F2}" type="pres">
      <dgm:prSet presAssocID="{868159ED-1478-4903-B947-B6D88154F913}" presName="hierRoot3" presStyleCnt="0">
        <dgm:presLayoutVars>
          <dgm:hierBranch val="init"/>
        </dgm:presLayoutVars>
      </dgm:prSet>
      <dgm:spPr/>
    </dgm:pt>
    <dgm:pt modelId="{E960EC2B-A439-4F9F-B83B-DDE5DB31ECAE}" type="pres">
      <dgm:prSet presAssocID="{868159ED-1478-4903-B947-B6D88154F913}" presName="rootComposite3" presStyleCnt="0"/>
      <dgm:spPr/>
    </dgm:pt>
    <dgm:pt modelId="{1C88D3D6-0F91-4212-B9D5-34D968D9AF42}" type="pres">
      <dgm:prSet presAssocID="{868159ED-1478-4903-B947-B6D88154F913}" presName="rootText3" presStyleLbl="asst2" presStyleIdx="1" presStyleCnt="7" custLinFactY="100000" custLinFactNeighborX="-65556" custLinFactNeighborY="115189">
        <dgm:presLayoutVars>
          <dgm:chPref val="3"/>
        </dgm:presLayoutVars>
      </dgm:prSet>
      <dgm:spPr/>
      <dgm:t>
        <a:bodyPr/>
        <a:lstStyle/>
        <a:p>
          <a:pPr rtl="1"/>
          <a:endParaRPr lang="ar-SA"/>
        </a:p>
      </dgm:t>
    </dgm:pt>
    <dgm:pt modelId="{F2D07E30-00DA-4593-ABDE-2411770EFE4F}" type="pres">
      <dgm:prSet presAssocID="{868159ED-1478-4903-B947-B6D88154F913}" presName="rootConnector3" presStyleLbl="asst2" presStyleIdx="1" presStyleCnt="7"/>
      <dgm:spPr/>
      <dgm:t>
        <a:bodyPr/>
        <a:lstStyle/>
        <a:p>
          <a:pPr rtl="1"/>
          <a:endParaRPr lang="ar-SA"/>
        </a:p>
      </dgm:t>
    </dgm:pt>
    <dgm:pt modelId="{B9C4EB0B-C32E-4FF6-BC3A-BDE45EB0B3D5}" type="pres">
      <dgm:prSet presAssocID="{868159ED-1478-4903-B947-B6D88154F913}" presName="hierChild6" presStyleCnt="0"/>
      <dgm:spPr/>
    </dgm:pt>
    <dgm:pt modelId="{B24FD453-097E-4669-99B9-3E6BEA6F883B}" type="pres">
      <dgm:prSet presAssocID="{868159ED-1478-4903-B947-B6D88154F913}" presName="hierChild7" presStyleCnt="0"/>
      <dgm:spPr/>
    </dgm:pt>
    <dgm:pt modelId="{7502823D-0ECF-488B-89FD-4F993E9D720F}" type="pres">
      <dgm:prSet presAssocID="{DE266C9C-32C3-4423-B815-345839FA1094}" presName="Name111" presStyleLbl="parChTrans1D3" presStyleIdx="4" presStyleCnt="10"/>
      <dgm:spPr/>
      <dgm:t>
        <a:bodyPr/>
        <a:lstStyle/>
        <a:p>
          <a:pPr rtl="1"/>
          <a:endParaRPr lang="ar-SA"/>
        </a:p>
      </dgm:t>
    </dgm:pt>
    <dgm:pt modelId="{6AD728CF-0A29-4C5F-AEF3-DF99424BF529}" type="pres">
      <dgm:prSet presAssocID="{62171E22-2488-46EB-9378-3ABE284D8711}" presName="hierRoot3" presStyleCnt="0">
        <dgm:presLayoutVars>
          <dgm:hierBranch val="init"/>
        </dgm:presLayoutVars>
      </dgm:prSet>
      <dgm:spPr/>
    </dgm:pt>
    <dgm:pt modelId="{2E9276C1-A7E1-4118-B1D9-BCC01FD7502F}" type="pres">
      <dgm:prSet presAssocID="{62171E22-2488-46EB-9378-3ABE284D8711}" presName="rootComposite3" presStyleCnt="0"/>
      <dgm:spPr/>
    </dgm:pt>
    <dgm:pt modelId="{3441A642-38C8-420E-B0FD-A41DB9DF1578}" type="pres">
      <dgm:prSet presAssocID="{62171E22-2488-46EB-9378-3ABE284D8711}" presName="rootText3" presStyleLbl="asst2" presStyleIdx="2" presStyleCnt="7" custFlipHor="1" custScaleX="60385" custScaleY="230797" custLinFactY="100000" custLinFactNeighborX="-94037" custLinFactNeighborY="140284">
        <dgm:presLayoutVars>
          <dgm:chPref val="3"/>
        </dgm:presLayoutVars>
      </dgm:prSet>
      <dgm:spPr/>
      <dgm:t>
        <a:bodyPr/>
        <a:lstStyle/>
        <a:p>
          <a:pPr rtl="1"/>
          <a:endParaRPr lang="ar-SA"/>
        </a:p>
      </dgm:t>
    </dgm:pt>
    <dgm:pt modelId="{78C5AD15-8CD6-430D-8070-15CAA6E0F584}" type="pres">
      <dgm:prSet presAssocID="{62171E22-2488-46EB-9378-3ABE284D8711}" presName="rootConnector3" presStyleLbl="asst2" presStyleIdx="2" presStyleCnt="7"/>
      <dgm:spPr/>
      <dgm:t>
        <a:bodyPr/>
        <a:lstStyle/>
        <a:p>
          <a:pPr rtl="1"/>
          <a:endParaRPr lang="ar-SA"/>
        </a:p>
      </dgm:t>
    </dgm:pt>
    <dgm:pt modelId="{8F1638BB-31F5-4346-AD92-3F2A4BBA13D1}" type="pres">
      <dgm:prSet presAssocID="{62171E22-2488-46EB-9378-3ABE284D8711}" presName="hierChild6" presStyleCnt="0"/>
      <dgm:spPr/>
    </dgm:pt>
    <dgm:pt modelId="{96BDB548-EE78-46C6-BF09-BBD2DEE0B29B}" type="pres">
      <dgm:prSet presAssocID="{62171E22-2488-46EB-9378-3ABE284D8711}" presName="hierChild7" presStyleCnt="0"/>
      <dgm:spPr/>
    </dgm:pt>
    <dgm:pt modelId="{3E4972A5-09D9-4A9E-8976-C10ED63EC258}" type="pres">
      <dgm:prSet presAssocID="{57704DB9-C7CF-4FF9-A6B5-0AA8ABF690DC}" presName="Name37" presStyleLbl="parChTrans1D2" presStyleIdx="1" presStyleCnt="4"/>
      <dgm:spPr/>
      <dgm:t>
        <a:bodyPr/>
        <a:lstStyle/>
        <a:p>
          <a:pPr rtl="1"/>
          <a:endParaRPr lang="ar-SA"/>
        </a:p>
      </dgm:t>
    </dgm:pt>
    <dgm:pt modelId="{A6EF5B84-5BCD-4F61-8218-A64BAD12858F}" type="pres">
      <dgm:prSet presAssocID="{AC8D389D-A999-4DE0-B922-5C4095F8041B}" presName="hierRoot2" presStyleCnt="0">
        <dgm:presLayoutVars>
          <dgm:hierBranch val="init"/>
        </dgm:presLayoutVars>
      </dgm:prSet>
      <dgm:spPr/>
    </dgm:pt>
    <dgm:pt modelId="{4CF084F6-D31C-4303-BAC1-23BFE1C196C8}" type="pres">
      <dgm:prSet presAssocID="{AC8D389D-A999-4DE0-B922-5C4095F8041B}" presName="rootComposite" presStyleCnt="0"/>
      <dgm:spPr/>
    </dgm:pt>
    <dgm:pt modelId="{9625C4A4-4D28-408B-B566-9BCC05FE6C82}" type="pres">
      <dgm:prSet presAssocID="{AC8D389D-A999-4DE0-B922-5C4095F8041B}" presName="rootText" presStyleLbl="node2" presStyleIdx="1" presStyleCnt="3" custScaleX="125408" custLinFactNeighborX="-55350" custLinFactNeighborY="29095">
        <dgm:presLayoutVars>
          <dgm:chPref val="3"/>
        </dgm:presLayoutVars>
      </dgm:prSet>
      <dgm:spPr/>
      <dgm:t>
        <a:bodyPr/>
        <a:lstStyle/>
        <a:p>
          <a:pPr rtl="1"/>
          <a:endParaRPr lang="ar-SA"/>
        </a:p>
      </dgm:t>
    </dgm:pt>
    <dgm:pt modelId="{479EAE83-0382-4F36-A410-C5994F8CED5C}" type="pres">
      <dgm:prSet presAssocID="{AC8D389D-A999-4DE0-B922-5C4095F8041B}" presName="rootConnector" presStyleLbl="node2" presStyleIdx="1" presStyleCnt="3"/>
      <dgm:spPr/>
      <dgm:t>
        <a:bodyPr/>
        <a:lstStyle/>
        <a:p>
          <a:pPr rtl="1"/>
          <a:endParaRPr lang="ar-SA"/>
        </a:p>
      </dgm:t>
    </dgm:pt>
    <dgm:pt modelId="{E5F6704E-5561-4906-96AD-DBAB93F006BA}" type="pres">
      <dgm:prSet presAssocID="{AC8D389D-A999-4DE0-B922-5C4095F8041B}" presName="hierChild4" presStyleCnt="0"/>
      <dgm:spPr/>
    </dgm:pt>
    <dgm:pt modelId="{69FDF863-8CF3-460B-914C-D7C570AC3F0C}" type="pres">
      <dgm:prSet presAssocID="{1ACF566B-C991-4D11-A363-9525D965FCC6}" presName="Name37" presStyleLbl="parChTrans1D3" presStyleIdx="5" presStyleCnt="10"/>
      <dgm:spPr/>
      <dgm:t>
        <a:bodyPr/>
        <a:lstStyle/>
        <a:p>
          <a:pPr rtl="1"/>
          <a:endParaRPr lang="ar-SA"/>
        </a:p>
      </dgm:t>
    </dgm:pt>
    <dgm:pt modelId="{5D5F547C-82A2-4262-ADD6-8473EF50EA84}" type="pres">
      <dgm:prSet presAssocID="{EC8B8625-EFD6-4250-BCAC-1F2291A5458E}" presName="hierRoot2" presStyleCnt="0">
        <dgm:presLayoutVars>
          <dgm:hierBranch val="init"/>
        </dgm:presLayoutVars>
      </dgm:prSet>
      <dgm:spPr/>
    </dgm:pt>
    <dgm:pt modelId="{677A6E62-0F83-48A0-BEF5-1A77664B9EEA}" type="pres">
      <dgm:prSet presAssocID="{EC8B8625-EFD6-4250-BCAC-1F2291A5458E}" presName="rootComposite" presStyleCnt="0"/>
      <dgm:spPr/>
    </dgm:pt>
    <dgm:pt modelId="{D088E622-2749-494A-B855-7BB8B69AF11B}" type="pres">
      <dgm:prSet presAssocID="{EC8B8625-EFD6-4250-BCAC-1F2291A5458E}" presName="rootText" presStyleLbl="node3" presStyleIdx="2" presStyleCnt="3" custLinFactNeighborX="-65304" custLinFactNeighborY="86805">
        <dgm:presLayoutVars>
          <dgm:chPref val="3"/>
        </dgm:presLayoutVars>
      </dgm:prSet>
      <dgm:spPr/>
      <dgm:t>
        <a:bodyPr/>
        <a:lstStyle/>
        <a:p>
          <a:pPr rtl="1"/>
          <a:endParaRPr lang="ar-SA"/>
        </a:p>
      </dgm:t>
    </dgm:pt>
    <dgm:pt modelId="{A3B5A4C2-33F3-4928-AF0E-6EBE4C9DB754}" type="pres">
      <dgm:prSet presAssocID="{EC8B8625-EFD6-4250-BCAC-1F2291A5458E}" presName="rootConnector" presStyleLbl="node3" presStyleIdx="2" presStyleCnt="3"/>
      <dgm:spPr/>
      <dgm:t>
        <a:bodyPr/>
        <a:lstStyle/>
        <a:p>
          <a:pPr rtl="1"/>
          <a:endParaRPr lang="ar-SA"/>
        </a:p>
      </dgm:t>
    </dgm:pt>
    <dgm:pt modelId="{2976D52D-527C-401A-9226-479C3ECE683B}" type="pres">
      <dgm:prSet presAssocID="{EC8B8625-EFD6-4250-BCAC-1F2291A5458E}" presName="hierChild4" presStyleCnt="0"/>
      <dgm:spPr/>
    </dgm:pt>
    <dgm:pt modelId="{A046220D-A5D8-4F89-926A-FCCF6577E420}" type="pres">
      <dgm:prSet presAssocID="{EC8B8625-EFD6-4250-BCAC-1F2291A5458E}" presName="hierChild5" presStyleCnt="0"/>
      <dgm:spPr/>
    </dgm:pt>
    <dgm:pt modelId="{F65E7DB0-311A-411B-9465-2204AEDE38D7}" type="pres">
      <dgm:prSet presAssocID="{AC8D389D-A999-4DE0-B922-5C4095F8041B}" presName="hierChild5" presStyleCnt="0"/>
      <dgm:spPr/>
    </dgm:pt>
    <dgm:pt modelId="{D76FB3A3-739B-4B7B-96BC-BA4C5228B8DC}" type="pres">
      <dgm:prSet presAssocID="{0A23BF99-07D4-4882-A93D-2F8317B7865B}" presName="Name37" presStyleLbl="parChTrans1D2" presStyleIdx="2" presStyleCnt="4"/>
      <dgm:spPr/>
      <dgm:t>
        <a:bodyPr/>
        <a:lstStyle/>
        <a:p>
          <a:pPr rtl="1"/>
          <a:endParaRPr lang="ar-SA"/>
        </a:p>
      </dgm:t>
    </dgm:pt>
    <dgm:pt modelId="{9FB0E136-C995-4E62-8D9C-AB2B4CBF7D2C}" type="pres">
      <dgm:prSet presAssocID="{9754BDD3-ED52-4B57-A238-C061AEB75566}" presName="hierRoot2" presStyleCnt="0">
        <dgm:presLayoutVars>
          <dgm:hierBranch val="init"/>
        </dgm:presLayoutVars>
      </dgm:prSet>
      <dgm:spPr/>
    </dgm:pt>
    <dgm:pt modelId="{085F0E69-E148-418B-9F21-A6C61B7FA854}" type="pres">
      <dgm:prSet presAssocID="{9754BDD3-ED52-4B57-A238-C061AEB75566}" presName="rootComposite" presStyleCnt="0"/>
      <dgm:spPr/>
    </dgm:pt>
    <dgm:pt modelId="{45C542DC-347A-4418-A88F-88BDBDB2C355}" type="pres">
      <dgm:prSet presAssocID="{9754BDD3-ED52-4B57-A238-C061AEB75566}" presName="rootText" presStyleLbl="node2" presStyleIdx="2" presStyleCnt="3" custLinFactNeighborX="33642" custLinFactNeighborY="-4900">
        <dgm:presLayoutVars>
          <dgm:chPref val="3"/>
        </dgm:presLayoutVars>
      </dgm:prSet>
      <dgm:spPr/>
      <dgm:t>
        <a:bodyPr/>
        <a:lstStyle/>
        <a:p>
          <a:pPr rtl="1"/>
          <a:endParaRPr lang="ar-SA"/>
        </a:p>
      </dgm:t>
    </dgm:pt>
    <dgm:pt modelId="{3F922E2D-3424-426C-B2FC-250C373104FC}" type="pres">
      <dgm:prSet presAssocID="{9754BDD3-ED52-4B57-A238-C061AEB75566}" presName="rootConnector" presStyleLbl="node2" presStyleIdx="2" presStyleCnt="3"/>
      <dgm:spPr/>
      <dgm:t>
        <a:bodyPr/>
        <a:lstStyle/>
        <a:p>
          <a:pPr rtl="1"/>
          <a:endParaRPr lang="ar-SA"/>
        </a:p>
      </dgm:t>
    </dgm:pt>
    <dgm:pt modelId="{2103FAFF-257E-488E-9D60-A2C1299543C8}" type="pres">
      <dgm:prSet presAssocID="{9754BDD3-ED52-4B57-A238-C061AEB75566}" presName="hierChild4" presStyleCnt="0"/>
      <dgm:spPr/>
    </dgm:pt>
    <dgm:pt modelId="{DD1B11E7-FB6B-4147-B79E-993BCD4F2FF3}" type="pres">
      <dgm:prSet presAssocID="{9754BDD3-ED52-4B57-A238-C061AEB75566}" presName="hierChild5" presStyleCnt="0"/>
      <dgm:spPr/>
    </dgm:pt>
    <dgm:pt modelId="{E326E383-E330-4988-BA90-1777B5BFA58D}" type="pres">
      <dgm:prSet presAssocID="{93D03EFE-7BE0-41E3-8845-52B66C06456A}" presName="Name111" presStyleLbl="parChTrans1D3" presStyleIdx="6" presStyleCnt="10"/>
      <dgm:spPr/>
      <dgm:t>
        <a:bodyPr/>
        <a:lstStyle/>
        <a:p>
          <a:pPr rtl="1"/>
          <a:endParaRPr lang="ar-SA"/>
        </a:p>
      </dgm:t>
    </dgm:pt>
    <dgm:pt modelId="{62F99628-AFA6-4C93-9262-1EDC4FA60A64}" type="pres">
      <dgm:prSet presAssocID="{7411D618-C603-4A9D-8628-BB2CC44794FB}" presName="hierRoot3" presStyleCnt="0">
        <dgm:presLayoutVars>
          <dgm:hierBranch val="init"/>
        </dgm:presLayoutVars>
      </dgm:prSet>
      <dgm:spPr/>
    </dgm:pt>
    <dgm:pt modelId="{8731198A-29C8-486B-92BA-631024D62326}" type="pres">
      <dgm:prSet presAssocID="{7411D618-C603-4A9D-8628-BB2CC44794FB}" presName="rootComposite3" presStyleCnt="0"/>
      <dgm:spPr/>
    </dgm:pt>
    <dgm:pt modelId="{43CDFE80-6EBA-4CB0-8762-92A3EC9A1DC2}" type="pres">
      <dgm:prSet presAssocID="{7411D618-C603-4A9D-8628-BB2CC44794FB}" presName="rootText3" presStyleLbl="asst2" presStyleIdx="3" presStyleCnt="7" custScaleX="126160" custLinFactNeighborX="-5413" custLinFactNeighborY="2972">
        <dgm:presLayoutVars>
          <dgm:chPref val="3"/>
        </dgm:presLayoutVars>
      </dgm:prSet>
      <dgm:spPr/>
      <dgm:t>
        <a:bodyPr/>
        <a:lstStyle/>
        <a:p>
          <a:pPr rtl="1"/>
          <a:endParaRPr lang="ar-SA"/>
        </a:p>
      </dgm:t>
    </dgm:pt>
    <dgm:pt modelId="{99BE1441-F8C9-43F6-8E2F-9810F5C52F9D}" type="pres">
      <dgm:prSet presAssocID="{7411D618-C603-4A9D-8628-BB2CC44794FB}" presName="rootConnector3" presStyleLbl="asst2" presStyleIdx="3" presStyleCnt="7"/>
      <dgm:spPr/>
      <dgm:t>
        <a:bodyPr/>
        <a:lstStyle/>
        <a:p>
          <a:pPr rtl="1"/>
          <a:endParaRPr lang="ar-SA"/>
        </a:p>
      </dgm:t>
    </dgm:pt>
    <dgm:pt modelId="{5B49A428-C141-47A6-9DC1-D538AAF61725}" type="pres">
      <dgm:prSet presAssocID="{7411D618-C603-4A9D-8628-BB2CC44794FB}" presName="hierChild6" presStyleCnt="0"/>
      <dgm:spPr/>
    </dgm:pt>
    <dgm:pt modelId="{FC58A860-D1B5-4B00-A864-1FD0C9F302D2}" type="pres">
      <dgm:prSet presAssocID="{7411D618-C603-4A9D-8628-BB2CC44794FB}" presName="hierChild7" presStyleCnt="0"/>
      <dgm:spPr/>
    </dgm:pt>
    <dgm:pt modelId="{D88B7A05-9CE8-4798-A421-A7DD69A59A9D}" type="pres">
      <dgm:prSet presAssocID="{0429BEAE-A9F1-4AD7-850D-CA5EACC4F934}" presName="Name111" presStyleLbl="parChTrans1D3" presStyleIdx="7" presStyleCnt="10"/>
      <dgm:spPr/>
      <dgm:t>
        <a:bodyPr/>
        <a:lstStyle/>
        <a:p>
          <a:pPr rtl="1"/>
          <a:endParaRPr lang="ar-SA"/>
        </a:p>
      </dgm:t>
    </dgm:pt>
    <dgm:pt modelId="{3FD84A5F-B015-4B71-B0C8-C4E81D142E38}" type="pres">
      <dgm:prSet presAssocID="{EAA50059-9820-47D1-991B-D07E99503712}" presName="hierRoot3" presStyleCnt="0">
        <dgm:presLayoutVars>
          <dgm:hierBranch val="init"/>
        </dgm:presLayoutVars>
      </dgm:prSet>
      <dgm:spPr/>
    </dgm:pt>
    <dgm:pt modelId="{F8E93ECC-808B-4890-9B60-3684717D5E35}" type="pres">
      <dgm:prSet presAssocID="{EAA50059-9820-47D1-991B-D07E99503712}" presName="rootComposite3" presStyleCnt="0"/>
      <dgm:spPr/>
    </dgm:pt>
    <dgm:pt modelId="{908D3584-5A48-4B43-BFB7-EF2ACD74AE63}" type="pres">
      <dgm:prSet presAssocID="{EAA50059-9820-47D1-991B-D07E99503712}" presName="rootText3" presStyleLbl="asst2" presStyleIdx="4" presStyleCnt="7" custLinFactY="70681" custLinFactNeighborX="55713" custLinFactNeighborY="100000">
        <dgm:presLayoutVars>
          <dgm:chPref val="3"/>
        </dgm:presLayoutVars>
      </dgm:prSet>
      <dgm:spPr/>
      <dgm:t>
        <a:bodyPr/>
        <a:lstStyle/>
        <a:p>
          <a:pPr rtl="1"/>
          <a:endParaRPr lang="ar-SA"/>
        </a:p>
      </dgm:t>
    </dgm:pt>
    <dgm:pt modelId="{79F64533-0D3A-4EAF-897F-F7D69C4C3F39}" type="pres">
      <dgm:prSet presAssocID="{EAA50059-9820-47D1-991B-D07E99503712}" presName="rootConnector3" presStyleLbl="asst2" presStyleIdx="4" presStyleCnt="7"/>
      <dgm:spPr/>
      <dgm:t>
        <a:bodyPr/>
        <a:lstStyle/>
        <a:p>
          <a:pPr rtl="1"/>
          <a:endParaRPr lang="ar-SA"/>
        </a:p>
      </dgm:t>
    </dgm:pt>
    <dgm:pt modelId="{B8AF774F-53CB-4B7D-8471-57A50023622C}" type="pres">
      <dgm:prSet presAssocID="{EAA50059-9820-47D1-991B-D07E99503712}" presName="hierChild6" presStyleCnt="0"/>
      <dgm:spPr/>
    </dgm:pt>
    <dgm:pt modelId="{5EECB882-AE80-45B1-B658-B24639B4FFC3}" type="pres">
      <dgm:prSet presAssocID="{EAA50059-9820-47D1-991B-D07E99503712}" presName="hierChild7" presStyleCnt="0"/>
      <dgm:spPr/>
    </dgm:pt>
    <dgm:pt modelId="{D2CBCD5F-BA17-4750-8286-D169166710AD}" type="pres">
      <dgm:prSet presAssocID="{EBEEC058-3730-4E5E-90E1-3630AC133FA5}" presName="Name111" presStyleLbl="parChTrans1D3" presStyleIdx="8" presStyleCnt="10"/>
      <dgm:spPr/>
      <dgm:t>
        <a:bodyPr/>
        <a:lstStyle/>
        <a:p>
          <a:pPr rtl="1"/>
          <a:endParaRPr lang="ar-SA"/>
        </a:p>
      </dgm:t>
    </dgm:pt>
    <dgm:pt modelId="{B13F6126-FE13-47B3-A094-AB566A10353B}" type="pres">
      <dgm:prSet presAssocID="{C213665C-1F92-4C09-AE24-EFD5367AA563}" presName="hierRoot3" presStyleCnt="0">
        <dgm:presLayoutVars>
          <dgm:hierBranch val="init"/>
        </dgm:presLayoutVars>
      </dgm:prSet>
      <dgm:spPr/>
    </dgm:pt>
    <dgm:pt modelId="{13ACDDA6-EDD5-47DC-A79B-7E673AB9E21C}" type="pres">
      <dgm:prSet presAssocID="{C213665C-1F92-4C09-AE24-EFD5367AA563}" presName="rootComposite3" presStyleCnt="0"/>
      <dgm:spPr/>
    </dgm:pt>
    <dgm:pt modelId="{E8A1A97C-76D6-4384-8052-02D87E83A147}" type="pres">
      <dgm:prSet presAssocID="{C213665C-1F92-4C09-AE24-EFD5367AA563}" presName="rootText3" presStyleLbl="asst2" presStyleIdx="5" presStyleCnt="7" custScaleX="116622" custLinFactNeighborX="-860" custLinFactNeighborY="1864">
        <dgm:presLayoutVars>
          <dgm:chPref val="3"/>
        </dgm:presLayoutVars>
      </dgm:prSet>
      <dgm:spPr/>
      <dgm:t>
        <a:bodyPr/>
        <a:lstStyle/>
        <a:p>
          <a:pPr rtl="1"/>
          <a:endParaRPr lang="ar-SA"/>
        </a:p>
      </dgm:t>
    </dgm:pt>
    <dgm:pt modelId="{89E7282D-47B5-431A-9994-23BC4F386560}" type="pres">
      <dgm:prSet presAssocID="{C213665C-1F92-4C09-AE24-EFD5367AA563}" presName="rootConnector3" presStyleLbl="asst2" presStyleIdx="5" presStyleCnt="7"/>
      <dgm:spPr/>
      <dgm:t>
        <a:bodyPr/>
        <a:lstStyle/>
        <a:p>
          <a:pPr rtl="1"/>
          <a:endParaRPr lang="ar-SA"/>
        </a:p>
      </dgm:t>
    </dgm:pt>
    <dgm:pt modelId="{D010D8CA-059D-4058-95EA-D7B2C0CD763B}" type="pres">
      <dgm:prSet presAssocID="{C213665C-1F92-4C09-AE24-EFD5367AA563}" presName="hierChild6" presStyleCnt="0"/>
      <dgm:spPr/>
    </dgm:pt>
    <dgm:pt modelId="{645A90C2-BEAE-459C-9AB3-5E5378D3C390}" type="pres">
      <dgm:prSet presAssocID="{C213665C-1F92-4C09-AE24-EFD5367AA563}" presName="hierChild7" presStyleCnt="0"/>
      <dgm:spPr/>
    </dgm:pt>
    <dgm:pt modelId="{5312E3F7-B21B-4280-AC16-878903D2EAA4}" type="pres">
      <dgm:prSet presAssocID="{7D459244-99F3-4124-932E-121F7B7E0897}" presName="Name111" presStyleLbl="parChTrans1D3" presStyleIdx="9" presStyleCnt="10"/>
      <dgm:spPr/>
      <dgm:t>
        <a:bodyPr/>
        <a:lstStyle/>
        <a:p>
          <a:pPr rtl="1"/>
          <a:endParaRPr lang="ar-SA"/>
        </a:p>
      </dgm:t>
    </dgm:pt>
    <dgm:pt modelId="{C508F3D3-358E-4262-9913-B90F4551BBAD}" type="pres">
      <dgm:prSet presAssocID="{2FDC0FF6-7ADC-41F0-9E48-0AB76C8F6C15}" presName="hierRoot3" presStyleCnt="0">
        <dgm:presLayoutVars>
          <dgm:hierBranch val="init"/>
        </dgm:presLayoutVars>
      </dgm:prSet>
      <dgm:spPr/>
    </dgm:pt>
    <dgm:pt modelId="{2147CB1D-6B22-40AC-8F92-D1E661C7B675}" type="pres">
      <dgm:prSet presAssocID="{2FDC0FF6-7ADC-41F0-9E48-0AB76C8F6C15}" presName="rootComposite3" presStyleCnt="0"/>
      <dgm:spPr/>
    </dgm:pt>
    <dgm:pt modelId="{5A06A5E9-0B6D-49C4-B597-F9097C229740}" type="pres">
      <dgm:prSet presAssocID="{2FDC0FF6-7ADC-41F0-9E48-0AB76C8F6C15}" presName="rootText3" presStyleLbl="asst2" presStyleIdx="6" presStyleCnt="7" custLinFactY="-36461" custLinFactNeighborX="62065" custLinFactNeighborY="-100000">
        <dgm:presLayoutVars>
          <dgm:chPref val="3"/>
        </dgm:presLayoutVars>
      </dgm:prSet>
      <dgm:spPr/>
      <dgm:t>
        <a:bodyPr/>
        <a:lstStyle/>
        <a:p>
          <a:pPr rtl="1"/>
          <a:endParaRPr lang="ar-SA"/>
        </a:p>
      </dgm:t>
    </dgm:pt>
    <dgm:pt modelId="{B2A1DA8E-A8CF-4B95-AD53-222B54E54929}" type="pres">
      <dgm:prSet presAssocID="{2FDC0FF6-7ADC-41F0-9E48-0AB76C8F6C15}" presName="rootConnector3" presStyleLbl="asst2" presStyleIdx="6" presStyleCnt="7"/>
      <dgm:spPr/>
      <dgm:t>
        <a:bodyPr/>
        <a:lstStyle/>
        <a:p>
          <a:pPr rtl="1"/>
          <a:endParaRPr lang="ar-SA"/>
        </a:p>
      </dgm:t>
    </dgm:pt>
    <dgm:pt modelId="{FD2C5192-C1CC-4A3A-9836-693E32A6E28C}" type="pres">
      <dgm:prSet presAssocID="{2FDC0FF6-7ADC-41F0-9E48-0AB76C8F6C15}" presName="hierChild6" presStyleCnt="0"/>
      <dgm:spPr/>
    </dgm:pt>
    <dgm:pt modelId="{3873E746-328B-40F5-A6CE-5ABBB73B8534}" type="pres">
      <dgm:prSet presAssocID="{2FDC0FF6-7ADC-41F0-9E48-0AB76C8F6C15}" presName="hierChild7" presStyleCnt="0"/>
      <dgm:spPr/>
    </dgm:pt>
    <dgm:pt modelId="{E12BF4A9-7835-41C0-B8F5-7959F991DDE9}" type="pres">
      <dgm:prSet presAssocID="{E2A35CC9-BC1C-49B4-A4D8-7A4332B0D264}" presName="hierChild3" presStyleCnt="0"/>
      <dgm:spPr/>
    </dgm:pt>
    <dgm:pt modelId="{68B01104-10B1-4C75-BF1B-E6EF81AB28C2}" type="pres">
      <dgm:prSet presAssocID="{0331ACC4-3E05-406D-B4E8-059C93819BA8}" presName="Name111" presStyleLbl="parChTrans1D2" presStyleIdx="3" presStyleCnt="4"/>
      <dgm:spPr/>
      <dgm:t>
        <a:bodyPr/>
        <a:lstStyle/>
        <a:p>
          <a:pPr rtl="1"/>
          <a:endParaRPr lang="ar-SA"/>
        </a:p>
      </dgm:t>
    </dgm:pt>
    <dgm:pt modelId="{33E57648-8553-41A0-9A3C-C5053AAFEB97}" type="pres">
      <dgm:prSet presAssocID="{4BAE9316-A6FB-4B7D-BE6E-742C20388982}" presName="hierRoot3" presStyleCnt="0">
        <dgm:presLayoutVars>
          <dgm:hierBranch val="init"/>
        </dgm:presLayoutVars>
      </dgm:prSet>
      <dgm:spPr/>
    </dgm:pt>
    <dgm:pt modelId="{A81F7A15-EDAC-4290-951F-08711D585949}" type="pres">
      <dgm:prSet presAssocID="{4BAE9316-A6FB-4B7D-BE6E-742C20388982}" presName="rootComposite3" presStyleCnt="0"/>
      <dgm:spPr/>
    </dgm:pt>
    <dgm:pt modelId="{B591C698-7DC2-4FE3-886D-836AB176C438}" type="pres">
      <dgm:prSet presAssocID="{4BAE9316-A6FB-4B7D-BE6E-742C20388982}" presName="rootText3" presStyleLbl="asst1" presStyleIdx="0" presStyleCnt="1" custScaleX="125408" custScaleY="128658" custLinFactX="99423" custLinFactY="300000" custLinFactNeighborX="100000" custLinFactNeighborY="319823">
        <dgm:presLayoutVars>
          <dgm:chPref val="3"/>
        </dgm:presLayoutVars>
      </dgm:prSet>
      <dgm:spPr/>
      <dgm:t>
        <a:bodyPr/>
        <a:lstStyle/>
        <a:p>
          <a:pPr rtl="1"/>
          <a:endParaRPr lang="ar-SA"/>
        </a:p>
      </dgm:t>
    </dgm:pt>
    <dgm:pt modelId="{C7A9F292-9C2D-4B84-8FB3-927F3C5AC345}" type="pres">
      <dgm:prSet presAssocID="{4BAE9316-A6FB-4B7D-BE6E-742C20388982}" presName="rootConnector3" presStyleLbl="asst1" presStyleIdx="0" presStyleCnt="1"/>
      <dgm:spPr/>
      <dgm:t>
        <a:bodyPr/>
        <a:lstStyle/>
        <a:p>
          <a:pPr rtl="1"/>
          <a:endParaRPr lang="ar-SA"/>
        </a:p>
      </dgm:t>
    </dgm:pt>
    <dgm:pt modelId="{18EA75F1-A124-4CB8-B5B1-B4660B415C79}" type="pres">
      <dgm:prSet presAssocID="{4BAE9316-A6FB-4B7D-BE6E-742C20388982}" presName="hierChild6" presStyleCnt="0"/>
      <dgm:spPr/>
    </dgm:pt>
    <dgm:pt modelId="{79BDA646-2BE0-46CE-99B0-DC70BFB0D2BD}" type="pres">
      <dgm:prSet presAssocID="{4BAE9316-A6FB-4B7D-BE6E-742C20388982}" presName="hierChild7" presStyleCnt="0"/>
      <dgm:spPr/>
    </dgm:pt>
  </dgm:ptLst>
  <dgm:cxnLst>
    <dgm:cxn modelId="{3841B16B-A3B1-491E-AF37-78B508D30837}" srcId="{9ADCC497-8FA9-4D89-8242-1A52500FF281}" destId="{D876777A-1AEC-4682-92FF-1F4678F7077A}" srcOrd="0" destOrd="0" parTransId="{56910AA3-EE50-40BC-A587-949DC2897915}" sibTransId="{2BDAEFE3-C5F9-4808-80D6-2D4EAF444E47}"/>
    <dgm:cxn modelId="{ED91994F-5E53-4C65-BD1A-F75ABECB406D}" type="presOf" srcId="{04A21C35-C226-43A3-BDB7-30596E006DA6}" destId="{B9ABC378-BF44-4CBF-B8C2-09F8BDC46D1A}" srcOrd="0" destOrd="0" presId="urn:microsoft.com/office/officeart/2005/8/layout/orgChart1"/>
    <dgm:cxn modelId="{34E2546D-BAA4-46F6-95B9-3011B3143CDD}" type="presOf" srcId="{7411D618-C603-4A9D-8628-BB2CC44794FB}" destId="{99BE1441-F8C9-43F6-8E2F-9810F5C52F9D}" srcOrd="1" destOrd="0" presId="urn:microsoft.com/office/officeart/2005/8/layout/orgChart1"/>
    <dgm:cxn modelId="{A9B3D142-8D81-4BD9-BBC5-2DC6E1030565}" srcId="{9754BDD3-ED52-4B57-A238-C061AEB75566}" destId="{2FDC0FF6-7ADC-41F0-9E48-0AB76C8F6C15}" srcOrd="3" destOrd="0" parTransId="{7D459244-99F3-4124-932E-121F7B7E0897}" sibTransId="{E551A50F-1A76-4D77-BD90-27F1DD1629AB}"/>
    <dgm:cxn modelId="{084CCBDE-2BA2-44CB-9C33-75492C88E60A}" type="presOf" srcId="{93D03EFE-7BE0-41E3-8845-52B66C06456A}" destId="{E326E383-E330-4988-BA90-1777B5BFA58D}" srcOrd="0" destOrd="0" presId="urn:microsoft.com/office/officeart/2005/8/layout/orgChart1"/>
    <dgm:cxn modelId="{E30649DD-AFBD-40A0-A05A-6FB12732F9FA}" type="presOf" srcId="{84EBFB4D-AE44-415B-AD15-FC4C5D76BEDB}" destId="{56544933-544A-4D0A-BE9D-386BBDA289A7}" srcOrd="1" destOrd="0" presId="urn:microsoft.com/office/officeart/2005/8/layout/orgChart1"/>
    <dgm:cxn modelId="{ED820DB4-B36B-4625-81D2-B2BF2DCDFB8A}" type="presOf" srcId="{57704DB9-C7CF-4FF9-A6B5-0AA8ABF690DC}" destId="{3E4972A5-09D9-4A9E-8976-C10ED63EC258}" srcOrd="0" destOrd="0" presId="urn:microsoft.com/office/officeart/2005/8/layout/orgChart1"/>
    <dgm:cxn modelId="{7733B7E6-7562-4605-95A6-86D53F5CF9C7}" type="presOf" srcId="{1ACF566B-C991-4D11-A363-9525D965FCC6}" destId="{69FDF863-8CF3-460B-914C-D7C570AC3F0C}" srcOrd="0" destOrd="0" presId="urn:microsoft.com/office/officeart/2005/8/layout/orgChart1"/>
    <dgm:cxn modelId="{B8BB41B5-6DFE-4A30-B2FF-DC6CC12A8534}" srcId="{AC8D389D-A999-4DE0-B922-5C4095F8041B}" destId="{EC8B8625-EFD6-4250-BCAC-1F2291A5458E}" srcOrd="0" destOrd="0" parTransId="{1ACF566B-C991-4D11-A363-9525D965FCC6}" sibTransId="{40B11C40-772F-4C83-8483-1FAEF2414D04}"/>
    <dgm:cxn modelId="{AE7959B2-2F75-4750-BE69-8BB25B39E302}" type="presOf" srcId="{DA073F97-43DE-4BF4-8DB8-E60FC8BF3666}" destId="{8BA67D50-24A9-420E-8B79-422E337EE5E0}" srcOrd="0" destOrd="0" presId="urn:microsoft.com/office/officeart/2005/8/layout/orgChart1"/>
    <dgm:cxn modelId="{BF8D45B6-850C-4496-A8DA-C6B66BB27347}" type="presOf" srcId="{DA073F97-43DE-4BF4-8DB8-E60FC8BF3666}" destId="{9659F89A-49C0-4A2E-A8FD-800736B1C663}" srcOrd="1" destOrd="0" presId="urn:microsoft.com/office/officeart/2005/8/layout/orgChart1"/>
    <dgm:cxn modelId="{CB56E39C-E173-4A22-B770-03536EEA743E}" type="presOf" srcId="{EC8B8625-EFD6-4250-BCAC-1F2291A5458E}" destId="{D088E622-2749-494A-B855-7BB8B69AF11B}" srcOrd="0" destOrd="0" presId="urn:microsoft.com/office/officeart/2005/8/layout/orgChart1"/>
    <dgm:cxn modelId="{200CFB9A-4396-46A5-8F22-5E0675C2971D}" type="presOf" srcId="{0331ACC4-3E05-406D-B4E8-059C93819BA8}" destId="{68B01104-10B1-4C75-BF1B-E6EF81AB28C2}" srcOrd="0" destOrd="0" presId="urn:microsoft.com/office/officeart/2005/8/layout/orgChart1"/>
    <dgm:cxn modelId="{599371B4-7165-4ADD-993B-D35FA35A076F}" type="presOf" srcId="{7D459244-99F3-4124-932E-121F7B7E0897}" destId="{5312E3F7-B21B-4280-AC16-878903D2EAA4}" srcOrd="0" destOrd="0" presId="urn:microsoft.com/office/officeart/2005/8/layout/orgChart1"/>
    <dgm:cxn modelId="{4E692294-1FB4-4238-8188-CC75EA2F3DFD}" type="presOf" srcId="{9ADCC497-8FA9-4D89-8242-1A52500FF281}" destId="{153F1289-3639-4234-A263-04CC36477572}" srcOrd="0" destOrd="0" presId="urn:microsoft.com/office/officeart/2005/8/layout/orgChart1"/>
    <dgm:cxn modelId="{2AE5C3F4-DA56-4E1C-AAD8-27FF17243127}" srcId="{9ADCC497-8FA9-4D89-8242-1A52500FF281}" destId="{62171E22-2488-46EB-9378-3ABE284D8711}" srcOrd="4" destOrd="0" parTransId="{DE266C9C-32C3-4423-B815-345839FA1094}" sibTransId="{6D2564FF-3885-43FF-A78A-672897155DE2}"/>
    <dgm:cxn modelId="{3D15F4DC-A3C5-43EB-B8E2-C8CF511C253F}" type="presOf" srcId="{2FDC0FF6-7ADC-41F0-9E48-0AB76C8F6C15}" destId="{B2A1DA8E-A8CF-4B95-AD53-222B54E54929}" srcOrd="1" destOrd="0" presId="urn:microsoft.com/office/officeart/2005/8/layout/orgChart1"/>
    <dgm:cxn modelId="{F9DF69DB-C9CA-41DE-BEAE-B467FD24B9DC}" srcId="{9ADCC497-8FA9-4D89-8242-1A52500FF281}" destId="{84EBFB4D-AE44-415B-AD15-FC4C5D76BEDB}" srcOrd="2" destOrd="0" parTransId="{04A21C35-C226-43A3-BDB7-30596E006DA6}" sibTransId="{5DA18268-DA59-405C-9E4B-C2C0FC9E916C}"/>
    <dgm:cxn modelId="{BB890E46-574C-4741-8A48-569A31A02E1C}" type="presOf" srcId="{62171E22-2488-46EB-9378-3ABE284D8711}" destId="{78C5AD15-8CD6-430D-8070-15CAA6E0F584}" srcOrd="1" destOrd="0" presId="urn:microsoft.com/office/officeart/2005/8/layout/orgChart1"/>
    <dgm:cxn modelId="{0F5804E2-7131-457A-AC3B-9F637CF94899}" srcId="{9ADCC497-8FA9-4D89-8242-1A52500FF281}" destId="{DA073F97-43DE-4BF4-8DB8-E60FC8BF3666}" srcOrd="1" destOrd="0" parTransId="{B92D0513-94AD-4D5C-A833-9074C5C6583D}" sibTransId="{09604CC5-5F48-48D5-A9CE-E74F65001CEF}"/>
    <dgm:cxn modelId="{28A16378-C4C7-4816-A135-AF235B6281BF}" type="presOf" srcId="{2FDC0FF6-7ADC-41F0-9E48-0AB76C8F6C15}" destId="{5A06A5E9-0B6D-49C4-B597-F9097C229740}" srcOrd="0" destOrd="0" presId="urn:microsoft.com/office/officeart/2005/8/layout/orgChart1"/>
    <dgm:cxn modelId="{AB07CAB1-C7D7-4657-AF84-AA598ECA80EB}" type="presOf" srcId="{B92D0513-94AD-4D5C-A833-9074C5C6583D}" destId="{AEDD905F-C3B6-402B-955E-1C41DF5D1B28}" srcOrd="0" destOrd="0" presId="urn:microsoft.com/office/officeart/2005/8/layout/orgChart1"/>
    <dgm:cxn modelId="{186103E7-C5FB-4C6B-8065-1DBC6D1B2666}" type="presOf" srcId="{40AA4D08-A8C0-436B-A06A-8DFD7561B691}" destId="{9AF18319-F1D7-439A-89B1-F904E5876D55}" srcOrd="0" destOrd="0" presId="urn:microsoft.com/office/officeart/2005/8/layout/orgChart1"/>
    <dgm:cxn modelId="{B1016F99-53CA-4EFE-B52E-42D1011A3A68}" type="presOf" srcId="{C213665C-1F92-4C09-AE24-EFD5367AA563}" destId="{89E7282D-47B5-431A-9994-23BC4F386560}" srcOrd="1" destOrd="0" presId="urn:microsoft.com/office/officeart/2005/8/layout/orgChart1"/>
    <dgm:cxn modelId="{03CF4E86-F1E7-4CD4-873A-C2A3F6D0EA63}" type="presOf" srcId="{84EBFB4D-AE44-415B-AD15-FC4C5D76BEDB}" destId="{A62EC9FA-8949-49AE-8770-6DCA97D922F8}" srcOrd="0" destOrd="0" presId="urn:microsoft.com/office/officeart/2005/8/layout/orgChart1"/>
    <dgm:cxn modelId="{97F6EC18-BE3D-4BDA-9E99-B8AA6F98E446}" srcId="{9754BDD3-ED52-4B57-A238-C061AEB75566}" destId="{EAA50059-9820-47D1-991B-D07E99503712}" srcOrd="1" destOrd="0" parTransId="{0429BEAE-A9F1-4AD7-850D-CA5EACC4F934}" sibTransId="{B94040DA-DE37-4227-9A3B-316417A484A3}"/>
    <dgm:cxn modelId="{B558B291-CEAF-4BD0-92E0-1819386E009A}" type="presOf" srcId="{868159ED-1478-4903-B947-B6D88154F913}" destId="{F2D07E30-00DA-4593-ABDE-2411770EFE4F}" srcOrd="1" destOrd="0" presId="urn:microsoft.com/office/officeart/2005/8/layout/orgChart1"/>
    <dgm:cxn modelId="{613BB396-1E61-46FE-945C-495CFE558DA6}" type="presOf" srcId="{9ADCC497-8FA9-4D89-8242-1A52500FF281}" destId="{F844CEB3-A034-4C01-8A47-4DCFFD73722C}" srcOrd="1" destOrd="0" presId="urn:microsoft.com/office/officeart/2005/8/layout/orgChart1"/>
    <dgm:cxn modelId="{EF3EF625-2203-4C6C-BB0F-3770BE9C23B5}" srcId="{9754BDD3-ED52-4B57-A238-C061AEB75566}" destId="{C213665C-1F92-4C09-AE24-EFD5367AA563}" srcOrd="2" destOrd="0" parTransId="{EBEEC058-3730-4E5E-90E1-3630AC133FA5}" sibTransId="{6135EE19-161F-42A0-A59D-991E865E9389}"/>
    <dgm:cxn modelId="{FEFB8544-572F-469A-B921-68032CD97411}" type="presOf" srcId="{4BAE9316-A6FB-4B7D-BE6E-742C20388982}" destId="{C7A9F292-9C2D-4B84-8FB3-927F3C5AC345}" srcOrd="1" destOrd="0" presId="urn:microsoft.com/office/officeart/2005/8/layout/orgChart1"/>
    <dgm:cxn modelId="{A63B8472-BFC4-44CC-A03F-9B9923C688BC}" type="presOf" srcId="{9754BDD3-ED52-4B57-A238-C061AEB75566}" destId="{3F922E2D-3424-426C-B2FC-250C373104FC}" srcOrd="1" destOrd="0" presId="urn:microsoft.com/office/officeart/2005/8/layout/orgChart1"/>
    <dgm:cxn modelId="{72D2FE8B-1075-43CE-B9CE-37E08DBC41B0}" type="presOf" srcId="{EC8B8625-EFD6-4250-BCAC-1F2291A5458E}" destId="{A3B5A4C2-33F3-4928-AF0E-6EBE4C9DB754}" srcOrd="1" destOrd="0" presId="urn:microsoft.com/office/officeart/2005/8/layout/orgChart1"/>
    <dgm:cxn modelId="{F9D9DA1C-2FEC-4A35-B970-C9E09F7BCB87}" type="presOf" srcId="{0A23BF99-07D4-4882-A93D-2F8317B7865B}" destId="{D76FB3A3-739B-4B7B-96BC-BA4C5228B8DC}" srcOrd="0" destOrd="0" presId="urn:microsoft.com/office/officeart/2005/8/layout/orgChart1"/>
    <dgm:cxn modelId="{E3FEBEB4-D210-4905-9C64-60353CAF701B}" type="presOf" srcId="{20BA8F5B-F1DA-48B7-9D81-678D46D00B53}" destId="{C02EFB7E-26A9-4D85-8B7F-01D8B64BAD77}" srcOrd="0" destOrd="0" presId="urn:microsoft.com/office/officeart/2005/8/layout/orgChart1"/>
    <dgm:cxn modelId="{E21292AD-6580-4751-90F1-DA54BA0DA7AB}" srcId="{E2A35CC9-BC1C-49B4-A4D8-7A4332B0D264}" destId="{AC8D389D-A999-4DE0-B922-5C4095F8041B}" srcOrd="1" destOrd="0" parTransId="{57704DB9-C7CF-4FF9-A6B5-0AA8ABF690DC}" sibTransId="{1AC57FA9-00B1-41B4-BC81-B67BD5D79884}"/>
    <dgm:cxn modelId="{40481EAA-F7B9-40B4-B981-3D458753275A}" type="presOf" srcId="{7411D618-C603-4A9D-8628-BB2CC44794FB}" destId="{43CDFE80-6EBA-4CB0-8762-92A3EC9A1DC2}" srcOrd="0" destOrd="0" presId="urn:microsoft.com/office/officeart/2005/8/layout/orgChart1"/>
    <dgm:cxn modelId="{917F402A-476A-47A2-9F78-01B89456D830}" type="presOf" srcId="{DE266C9C-32C3-4423-B815-345839FA1094}" destId="{7502823D-0ECF-488B-89FD-4F993E9D720F}" srcOrd="0" destOrd="0" presId="urn:microsoft.com/office/officeart/2005/8/layout/orgChart1"/>
    <dgm:cxn modelId="{770F874C-C2F1-4B04-8436-04C050ACD8E3}" type="presOf" srcId="{8FDF107A-49C7-4662-B421-99722C0C64C2}" destId="{AD508DAE-5453-41B4-9EFD-6A50415F1A04}" srcOrd="0" destOrd="0" presId="urn:microsoft.com/office/officeart/2005/8/layout/orgChart1"/>
    <dgm:cxn modelId="{891E6675-5A1F-48C2-A64F-05A919CC0AF1}" type="presOf" srcId="{56910AA3-EE50-40BC-A587-949DC2897915}" destId="{DEFD6474-45D3-4A2E-A605-F525C914E848}" srcOrd="0" destOrd="0" presId="urn:microsoft.com/office/officeart/2005/8/layout/orgChart1"/>
    <dgm:cxn modelId="{8000752C-FAC2-4F30-96C4-251588EE3086}" type="presOf" srcId="{AC8D389D-A999-4DE0-B922-5C4095F8041B}" destId="{9625C4A4-4D28-408B-B566-9BCC05FE6C82}" srcOrd="0" destOrd="0" presId="urn:microsoft.com/office/officeart/2005/8/layout/orgChart1"/>
    <dgm:cxn modelId="{4D82CCE2-5979-4FCA-AD25-CA9094571608}" type="presOf" srcId="{D876777A-1AEC-4682-92FF-1F4678F7077A}" destId="{53E421CC-E6B2-4DB8-BB20-950CFE05AF97}" srcOrd="1" destOrd="0" presId="urn:microsoft.com/office/officeart/2005/8/layout/orgChart1"/>
    <dgm:cxn modelId="{4FA7051F-9866-4CDF-9D04-D646F2DF122F}" srcId="{E2A35CC9-BC1C-49B4-A4D8-7A4332B0D264}" destId="{9754BDD3-ED52-4B57-A238-C061AEB75566}" srcOrd="2" destOrd="0" parTransId="{0A23BF99-07D4-4882-A93D-2F8317B7865B}" sibTransId="{3DC0EC17-CBB9-4B9A-BB87-2644D2EDC030}"/>
    <dgm:cxn modelId="{18662E98-58A0-430B-AF3D-3289E53924AC}" type="presOf" srcId="{62171E22-2488-46EB-9378-3ABE284D8711}" destId="{3441A642-38C8-420E-B0FD-A41DB9DF1578}" srcOrd="0" destOrd="0" presId="urn:microsoft.com/office/officeart/2005/8/layout/orgChart1"/>
    <dgm:cxn modelId="{2F4AF805-C1C4-4815-9B40-5C715A750F03}" srcId="{9754BDD3-ED52-4B57-A238-C061AEB75566}" destId="{7411D618-C603-4A9D-8628-BB2CC44794FB}" srcOrd="0" destOrd="0" parTransId="{93D03EFE-7BE0-41E3-8845-52B66C06456A}" sibTransId="{6FD2C374-80C0-4177-8362-848A32B83CFF}"/>
    <dgm:cxn modelId="{EF8E400E-1DC4-4D85-A4CF-8B0773C7612B}" type="presOf" srcId="{EBEEC058-3730-4E5E-90E1-3630AC133FA5}" destId="{D2CBCD5F-BA17-4750-8286-D169166710AD}" srcOrd="0" destOrd="0" presId="urn:microsoft.com/office/officeart/2005/8/layout/orgChart1"/>
    <dgm:cxn modelId="{085B847B-DE4B-4226-A186-E045B2A06C2B}" type="presOf" srcId="{E2A35CC9-BC1C-49B4-A4D8-7A4332B0D264}" destId="{92A1C1E5-2F06-488D-9C9A-99371D182273}" srcOrd="1" destOrd="0" presId="urn:microsoft.com/office/officeart/2005/8/layout/orgChart1"/>
    <dgm:cxn modelId="{683E3932-E308-4A89-966C-7E2D56472692}" type="presOf" srcId="{AC8D389D-A999-4DE0-B922-5C4095F8041B}" destId="{479EAE83-0382-4F36-A410-C5994F8CED5C}" srcOrd="1" destOrd="0" presId="urn:microsoft.com/office/officeart/2005/8/layout/orgChart1"/>
    <dgm:cxn modelId="{22EF9792-A989-4BA3-AF84-9D9FCEFA472A}" srcId="{E2A35CC9-BC1C-49B4-A4D8-7A4332B0D264}" destId="{9ADCC497-8FA9-4D89-8242-1A52500FF281}" srcOrd="0" destOrd="0" parTransId="{40AA4D08-A8C0-436B-A06A-8DFD7561B691}" sibTransId="{5247FA38-7FF9-42CA-A825-1C3CDE40E148}"/>
    <dgm:cxn modelId="{71110C7A-D989-4CB1-B626-EF42D400F254}" srcId="{20BA8F5B-F1DA-48B7-9D81-678D46D00B53}" destId="{E2A35CC9-BC1C-49B4-A4D8-7A4332B0D264}" srcOrd="0" destOrd="0" parTransId="{6580CA5F-2FF8-4FF4-907E-A768C9249886}" sibTransId="{FB695CBF-4C36-4C01-9CA6-859F2057362B}"/>
    <dgm:cxn modelId="{04803E52-0C26-421B-8DFC-A1E8B98F3DF4}" type="presOf" srcId="{E2A35CC9-BC1C-49B4-A4D8-7A4332B0D264}" destId="{5A94752C-4120-4CE0-B26B-C089DFFB6B56}" srcOrd="0" destOrd="0" presId="urn:microsoft.com/office/officeart/2005/8/layout/orgChart1"/>
    <dgm:cxn modelId="{9288B992-9DC2-4995-AFC0-E356907C50F3}" type="presOf" srcId="{0429BEAE-A9F1-4AD7-850D-CA5EACC4F934}" destId="{D88B7A05-9CE8-4798-A421-A7DD69A59A9D}" srcOrd="0" destOrd="0" presId="urn:microsoft.com/office/officeart/2005/8/layout/orgChart1"/>
    <dgm:cxn modelId="{57206DCB-5EA2-4125-A4CC-9A1C05031205}" type="presOf" srcId="{9754BDD3-ED52-4B57-A238-C061AEB75566}" destId="{45C542DC-347A-4418-A88F-88BDBDB2C355}" srcOrd="0" destOrd="0" presId="urn:microsoft.com/office/officeart/2005/8/layout/orgChart1"/>
    <dgm:cxn modelId="{594ECFC9-8C49-4DD1-AA7D-CE9BFB44882C}" type="presOf" srcId="{EAA50059-9820-47D1-991B-D07E99503712}" destId="{79F64533-0D3A-4EAF-897F-F7D69C4C3F39}" srcOrd="1" destOrd="0" presId="urn:microsoft.com/office/officeart/2005/8/layout/orgChart1"/>
    <dgm:cxn modelId="{3704454C-54AC-4239-9A3A-9AB73D65E0A3}" srcId="{9ADCC497-8FA9-4D89-8242-1A52500FF281}" destId="{868159ED-1478-4903-B947-B6D88154F913}" srcOrd="3" destOrd="0" parTransId="{8FDF107A-49C7-4662-B421-99722C0C64C2}" sibTransId="{2901D936-8808-4FF9-9BAA-01248BD30FE4}"/>
    <dgm:cxn modelId="{3748DED4-76FC-44B6-B464-FB017AF4E645}" type="presOf" srcId="{C213665C-1F92-4C09-AE24-EFD5367AA563}" destId="{E8A1A97C-76D6-4384-8052-02D87E83A147}" srcOrd="0" destOrd="0" presId="urn:microsoft.com/office/officeart/2005/8/layout/orgChart1"/>
    <dgm:cxn modelId="{C91DBA2D-5D23-4389-90C2-423F2781C68A}" type="presOf" srcId="{D876777A-1AEC-4682-92FF-1F4678F7077A}" destId="{AE3A3363-278B-489E-84C1-B2D998DDE5E5}" srcOrd="0" destOrd="0" presId="urn:microsoft.com/office/officeart/2005/8/layout/orgChart1"/>
    <dgm:cxn modelId="{BC771F4F-B1FC-4A5F-8D64-4FE1197F72BD}" srcId="{E2A35CC9-BC1C-49B4-A4D8-7A4332B0D264}" destId="{4BAE9316-A6FB-4B7D-BE6E-742C20388982}" srcOrd="3" destOrd="0" parTransId="{0331ACC4-3E05-406D-B4E8-059C93819BA8}" sibTransId="{3FC9A961-ED95-4EC9-B9E2-16729E52D425}"/>
    <dgm:cxn modelId="{E48AB43C-007F-4E8B-BD62-2D07BB9B778A}" type="presOf" srcId="{4BAE9316-A6FB-4B7D-BE6E-742C20388982}" destId="{B591C698-7DC2-4FE3-886D-836AB176C438}" srcOrd="0" destOrd="0" presId="urn:microsoft.com/office/officeart/2005/8/layout/orgChart1"/>
    <dgm:cxn modelId="{5A2B1722-4A12-4B1D-8957-0D886D079047}" type="presOf" srcId="{868159ED-1478-4903-B947-B6D88154F913}" destId="{1C88D3D6-0F91-4212-B9D5-34D968D9AF42}" srcOrd="0" destOrd="0" presId="urn:microsoft.com/office/officeart/2005/8/layout/orgChart1"/>
    <dgm:cxn modelId="{1427EF83-158E-4C11-BA5C-C99492821C9E}" type="presOf" srcId="{EAA50059-9820-47D1-991B-D07E99503712}" destId="{908D3584-5A48-4B43-BFB7-EF2ACD74AE63}" srcOrd="0" destOrd="0" presId="urn:microsoft.com/office/officeart/2005/8/layout/orgChart1"/>
    <dgm:cxn modelId="{50DD293F-F510-48EF-94B8-55EEE4BC65D5}" type="presParOf" srcId="{C02EFB7E-26A9-4D85-8B7F-01D8B64BAD77}" destId="{5F5E7062-8C11-4A82-823B-D6EEFB3B6A01}" srcOrd="0" destOrd="0" presId="urn:microsoft.com/office/officeart/2005/8/layout/orgChart1"/>
    <dgm:cxn modelId="{2FB129EF-2359-48A0-8701-4F24E6254F95}" type="presParOf" srcId="{5F5E7062-8C11-4A82-823B-D6EEFB3B6A01}" destId="{FBC524F7-ECB7-419A-B853-BF5365EA09C5}" srcOrd="0" destOrd="0" presId="urn:microsoft.com/office/officeart/2005/8/layout/orgChart1"/>
    <dgm:cxn modelId="{395B998A-C579-4C3D-8C84-2597D0B469CD}" type="presParOf" srcId="{FBC524F7-ECB7-419A-B853-BF5365EA09C5}" destId="{5A94752C-4120-4CE0-B26B-C089DFFB6B56}" srcOrd="0" destOrd="0" presId="urn:microsoft.com/office/officeart/2005/8/layout/orgChart1"/>
    <dgm:cxn modelId="{0DD0E90D-2857-4CD5-A706-07184C6AD5D8}" type="presParOf" srcId="{FBC524F7-ECB7-419A-B853-BF5365EA09C5}" destId="{92A1C1E5-2F06-488D-9C9A-99371D182273}" srcOrd="1" destOrd="0" presId="urn:microsoft.com/office/officeart/2005/8/layout/orgChart1"/>
    <dgm:cxn modelId="{2829A68E-E579-4D83-9955-B0C6DED13FAD}" type="presParOf" srcId="{5F5E7062-8C11-4A82-823B-D6EEFB3B6A01}" destId="{D89B18B6-1B9C-4A75-A11A-A1631A2C5311}" srcOrd="1" destOrd="0" presId="urn:microsoft.com/office/officeart/2005/8/layout/orgChart1"/>
    <dgm:cxn modelId="{330BC255-5715-4EDE-AC73-1B49561C2A4F}" type="presParOf" srcId="{D89B18B6-1B9C-4A75-A11A-A1631A2C5311}" destId="{9AF18319-F1D7-439A-89B1-F904E5876D55}" srcOrd="0" destOrd="0" presId="urn:microsoft.com/office/officeart/2005/8/layout/orgChart1"/>
    <dgm:cxn modelId="{38B18E2B-2C65-4C35-83BB-9A7CA944C9F8}" type="presParOf" srcId="{D89B18B6-1B9C-4A75-A11A-A1631A2C5311}" destId="{5CD32604-AB81-44AF-8A98-151E1F6D6852}" srcOrd="1" destOrd="0" presId="urn:microsoft.com/office/officeart/2005/8/layout/orgChart1"/>
    <dgm:cxn modelId="{C8262020-899C-461E-B48D-0B7AA044A90B}" type="presParOf" srcId="{5CD32604-AB81-44AF-8A98-151E1F6D6852}" destId="{6E3BB529-D2E1-43A2-B08E-CA1A4CE12C2B}" srcOrd="0" destOrd="0" presId="urn:microsoft.com/office/officeart/2005/8/layout/orgChart1"/>
    <dgm:cxn modelId="{25EE8B71-A54D-45BF-B451-C6EFEAAC33D9}" type="presParOf" srcId="{6E3BB529-D2E1-43A2-B08E-CA1A4CE12C2B}" destId="{153F1289-3639-4234-A263-04CC36477572}" srcOrd="0" destOrd="0" presId="urn:microsoft.com/office/officeart/2005/8/layout/orgChart1"/>
    <dgm:cxn modelId="{46288453-E773-493A-BB1D-80639E7DB827}" type="presParOf" srcId="{6E3BB529-D2E1-43A2-B08E-CA1A4CE12C2B}" destId="{F844CEB3-A034-4C01-8A47-4DCFFD73722C}" srcOrd="1" destOrd="0" presId="urn:microsoft.com/office/officeart/2005/8/layout/orgChart1"/>
    <dgm:cxn modelId="{6BC82CFC-932A-4D38-9290-1DBF4EEA1EC3}" type="presParOf" srcId="{5CD32604-AB81-44AF-8A98-151E1F6D6852}" destId="{C0F3384D-94D1-4B0E-85C2-6DD296D0CD94}" srcOrd="1" destOrd="0" presId="urn:microsoft.com/office/officeart/2005/8/layout/orgChart1"/>
    <dgm:cxn modelId="{2577F7BB-924F-4976-8132-1FA54D88F250}" type="presParOf" srcId="{C0F3384D-94D1-4B0E-85C2-6DD296D0CD94}" destId="{DEFD6474-45D3-4A2E-A605-F525C914E848}" srcOrd="0" destOrd="0" presId="urn:microsoft.com/office/officeart/2005/8/layout/orgChart1"/>
    <dgm:cxn modelId="{45EA84F4-DC52-4AE1-822B-3BD96B54F930}" type="presParOf" srcId="{C0F3384D-94D1-4B0E-85C2-6DD296D0CD94}" destId="{C5602FD7-44B3-463F-81DF-F72BAA593FFC}" srcOrd="1" destOrd="0" presId="urn:microsoft.com/office/officeart/2005/8/layout/orgChart1"/>
    <dgm:cxn modelId="{02373E32-50BF-43B3-BFFC-2F0A7D2046D8}" type="presParOf" srcId="{C5602FD7-44B3-463F-81DF-F72BAA593FFC}" destId="{DF2F6EC0-10DA-41FA-BE76-DDB89F7C3515}" srcOrd="0" destOrd="0" presId="urn:microsoft.com/office/officeart/2005/8/layout/orgChart1"/>
    <dgm:cxn modelId="{5FFA81AF-9566-4ABD-A5B0-9708DD7BEC05}" type="presParOf" srcId="{DF2F6EC0-10DA-41FA-BE76-DDB89F7C3515}" destId="{AE3A3363-278B-489E-84C1-B2D998DDE5E5}" srcOrd="0" destOrd="0" presId="urn:microsoft.com/office/officeart/2005/8/layout/orgChart1"/>
    <dgm:cxn modelId="{AB47DB59-ACD1-4DC2-867A-7D048AA0D32E}" type="presParOf" srcId="{DF2F6EC0-10DA-41FA-BE76-DDB89F7C3515}" destId="{53E421CC-E6B2-4DB8-BB20-950CFE05AF97}" srcOrd="1" destOrd="0" presId="urn:microsoft.com/office/officeart/2005/8/layout/orgChart1"/>
    <dgm:cxn modelId="{1DC091F8-4306-4D59-99D3-49745B58D81D}" type="presParOf" srcId="{C5602FD7-44B3-463F-81DF-F72BAA593FFC}" destId="{E25030D8-04BC-4CBF-B9EC-A3D38DA157EB}" srcOrd="1" destOrd="0" presId="urn:microsoft.com/office/officeart/2005/8/layout/orgChart1"/>
    <dgm:cxn modelId="{F88BBE3A-4313-4E1C-9678-0E2F4249F4D3}" type="presParOf" srcId="{C5602FD7-44B3-463F-81DF-F72BAA593FFC}" destId="{96A5402E-13C7-4451-941C-37917DE01FF6}" srcOrd="2" destOrd="0" presId="urn:microsoft.com/office/officeart/2005/8/layout/orgChart1"/>
    <dgm:cxn modelId="{706050C7-FF18-4945-92A6-F9A363C6E76E}" type="presParOf" srcId="{C0F3384D-94D1-4B0E-85C2-6DD296D0CD94}" destId="{AEDD905F-C3B6-402B-955E-1C41DF5D1B28}" srcOrd="2" destOrd="0" presId="urn:microsoft.com/office/officeart/2005/8/layout/orgChart1"/>
    <dgm:cxn modelId="{6424CE46-2379-4169-94BD-76CF12701626}" type="presParOf" srcId="{C0F3384D-94D1-4B0E-85C2-6DD296D0CD94}" destId="{1B328EDB-6335-4D4F-BD82-7E82C105E39F}" srcOrd="3" destOrd="0" presId="urn:microsoft.com/office/officeart/2005/8/layout/orgChart1"/>
    <dgm:cxn modelId="{5040B4DB-77F8-4BB0-BF7C-8D0D0E1237D3}" type="presParOf" srcId="{1B328EDB-6335-4D4F-BD82-7E82C105E39F}" destId="{F610A9FD-76C1-4E00-A67A-96958FDAE693}" srcOrd="0" destOrd="0" presId="urn:microsoft.com/office/officeart/2005/8/layout/orgChart1"/>
    <dgm:cxn modelId="{001B70F4-EE0A-453F-BA59-66BDCC360FA7}" type="presParOf" srcId="{F610A9FD-76C1-4E00-A67A-96958FDAE693}" destId="{8BA67D50-24A9-420E-8B79-422E337EE5E0}" srcOrd="0" destOrd="0" presId="urn:microsoft.com/office/officeart/2005/8/layout/orgChart1"/>
    <dgm:cxn modelId="{F67F6131-E22E-482D-8D68-B4A26DD52D80}" type="presParOf" srcId="{F610A9FD-76C1-4E00-A67A-96958FDAE693}" destId="{9659F89A-49C0-4A2E-A8FD-800736B1C663}" srcOrd="1" destOrd="0" presId="urn:microsoft.com/office/officeart/2005/8/layout/orgChart1"/>
    <dgm:cxn modelId="{09B98000-44D3-4AF9-91EC-97FA35EC2963}" type="presParOf" srcId="{1B328EDB-6335-4D4F-BD82-7E82C105E39F}" destId="{B37E77EC-C5DE-416D-833A-0EA3D1C0ABF1}" srcOrd="1" destOrd="0" presId="urn:microsoft.com/office/officeart/2005/8/layout/orgChart1"/>
    <dgm:cxn modelId="{E381042E-7C5B-474E-930B-FA7B00EB3C36}" type="presParOf" srcId="{1B328EDB-6335-4D4F-BD82-7E82C105E39F}" destId="{2E256ADD-EAE6-4BA1-8837-3559EDF975E9}" srcOrd="2" destOrd="0" presId="urn:microsoft.com/office/officeart/2005/8/layout/orgChart1"/>
    <dgm:cxn modelId="{A78393BB-A789-452B-8E84-3CB007B0D9D4}" type="presParOf" srcId="{5CD32604-AB81-44AF-8A98-151E1F6D6852}" destId="{4227C434-8BFB-4EE8-9DB6-3BC5F4DF5B6B}" srcOrd="2" destOrd="0" presId="urn:microsoft.com/office/officeart/2005/8/layout/orgChart1"/>
    <dgm:cxn modelId="{97925462-5B6B-446A-A7B9-9AF9FD9FA2F1}" type="presParOf" srcId="{4227C434-8BFB-4EE8-9DB6-3BC5F4DF5B6B}" destId="{B9ABC378-BF44-4CBF-B8C2-09F8BDC46D1A}" srcOrd="0" destOrd="0" presId="urn:microsoft.com/office/officeart/2005/8/layout/orgChart1"/>
    <dgm:cxn modelId="{70807160-1E97-421D-A2C4-52B221D39CD2}" type="presParOf" srcId="{4227C434-8BFB-4EE8-9DB6-3BC5F4DF5B6B}" destId="{0B846F37-FA60-4AFA-B89B-554A40498A07}" srcOrd="1" destOrd="0" presId="urn:microsoft.com/office/officeart/2005/8/layout/orgChart1"/>
    <dgm:cxn modelId="{D8E6A8AB-2863-43F1-AC8B-60C67FA40074}" type="presParOf" srcId="{0B846F37-FA60-4AFA-B89B-554A40498A07}" destId="{AD7661BF-AF60-48F8-894B-68AAF35FE1B2}" srcOrd="0" destOrd="0" presId="urn:microsoft.com/office/officeart/2005/8/layout/orgChart1"/>
    <dgm:cxn modelId="{EA26267C-4B5E-4DBB-A2D6-DACFE5192888}" type="presParOf" srcId="{AD7661BF-AF60-48F8-894B-68AAF35FE1B2}" destId="{A62EC9FA-8949-49AE-8770-6DCA97D922F8}" srcOrd="0" destOrd="0" presId="urn:microsoft.com/office/officeart/2005/8/layout/orgChart1"/>
    <dgm:cxn modelId="{189A736B-C6DF-4D2E-BF42-4B88C7758E4B}" type="presParOf" srcId="{AD7661BF-AF60-48F8-894B-68AAF35FE1B2}" destId="{56544933-544A-4D0A-BE9D-386BBDA289A7}" srcOrd="1" destOrd="0" presId="urn:microsoft.com/office/officeart/2005/8/layout/orgChart1"/>
    <dgm:cxn modelId="{1D56BAE9-DE90-4B5C-8DEE-F560F6D3523D}" type="presParOf" srcId="{0B846F37-FA60-4AFA-B89B-554A40498A07}" destId="{1657DFCC-3E0F-43DB-AB81-4FB041B82B19}" srcOrd="1" destOrd="0" presId="urn:microsoft.com/office/officeart/2005/8/layout/orgChart1"/>
    <dgm:cxn modelId="{8A29BFF4-5AA2-44B4-B9F4-51F4AF38A63D}" type="presParOf" srcId="{0B846F37-FA60-4AFA-B89B-554A40498A07}" destId="{29DF7F12-8393-4FFC-95AF-734ADF795C89}" srcOrd="2" destOrd="0" presId="urn:microsoft.com/office/officeart/2005/8/layout/orgChart1"/>
    <dgm:cxn modelId="{5067F3F9-389F-443F-9519-AF114E2595F3}" type="presParOf" srcId="{4227C434-8BFB-4EE8-9DB6-3BC5F4DF5B6B}" destId="{AD508DAE-5453-41B4-9EFD-6A50415F1A04}" srcOrd="2" destOrd="0" presId="urn:microsoft.com/office/officeart/2005/8/layout/orgChart1"/>
    <dgm:cxn modelId="{A47C87D7-9D7D-4765-B744-89A817FD204E}" type="presParOf" srcId="{4227C434-8BFB-4EE8-9DB6-3BC5F4DF5B6B}" destId="{52308D93-9B0E-463A-A187-F00D7F1004F2}" srcOrd="3" destOrd="0" presId="urn:microsoft.com/office/officeart/2005/8/layout/orgChart1"/>
    <dgm:cxn modelId="{325A378B-E33E-4988-A7AD-B844FB9EC7EC}" type="presParOf" srcId="{52308D93-9B0E-463A-A187-F00D7F1004F2}" destId="{E960EC2B-A439-4F9F-B83B-DDE5DB31ECAE}" srcOrd="0" destOrd="0" presId="urn:microsoft.com/office/officeart/2005/8/layout/orgChart1"/>
    <dgm:cxn modelId="{E91F9A69-01CC-4CF7-AF3B-EDDC3E7F382C}" type="presParOf" srcId="{E960EC2B-A439-4F9F-B83B-DDE5DB31ECAE}" destId="{1C88D3D6-0F91-4212-B9D5-34D968D9AF42}" srcOrd="0" destOrd="0" presId="urn:microsoft.com/office/officeart/2005/8/layout/orgChart1"/>
    <dgm:cxn modelId="{32211639-0371-413F-897F-2C7BDC31B697}" type="presParOf" srcId="{E960EC2B-A439-4F9F-B83B-DDE5DB31ECAE}" destId="{F2D07E30-00DA-4593-ABDE-2411770EFE4F}" srcOrd="1" destOrd="0" presId="urn:microsoft.com/office/officeart/2005/8/layout/orgChart1"/>
    <dgm:cxn modelId="{BF5CD95B-D033-4F02-9539-71CD46D04D6E}" type="presParOf" srcId="{52308D93-9B0E-463A-A187-F00D7F1004F2}" destId="{B9C4EB0B-C32E-4FF6-BC3A-BDE45EB0B3D5}" srcOrd="1" destOrd="0" presId="urn:microsoft.com/office/officeart/2005/8/layout/orgChart1"/>
    <dgm:cxn modelId="{799E6668-2DDC-4FE3-A557-EADE5934F026}" type="presParOf" srcId="{52308D93-9B0E-463A-A187-F00D7F1004F2}" destId="{B24FD453-097E-4669-99B9-3E6BEA6F883B}" srcOrd="2" destOrd="0" presId="urn:microsoft.com/office/officeart/2005/8/layout/orgChart1"/>
    <dgm:cxn modelId="{0D839A14-2453-448C-B8EE-A9764F42497E}" type="presParOf" srcId="{4227C434-8BFB-4EE8-9DB6-3BC5F4DF5B6B}" destId="{7502823D-0ECF-488B-89FD-4F993E9D720F}" srcOrd="4" destOrd="0" presId="urn:microsoft.com/office/officeart/2005/8/layout/orgChart1"/>
    <dgm:cxn modelId="{75C63178-7A8F-4AEB-9AB5-9AD31EF5AE1B}" type="presParOf" srcId="{4227C434-8BFB-4EE8-9DB6-3BC5F4DF5B6B}" destId="{6AD728CF-0A29-4C5F-AEF3-DF99424BF529}" srcOrd="5" destOrd="0" presId="urn:microsoft.com/office/officeart/2005/8/layout/orgChart1"/>
    <dgm:cxn modelId="{8A5AD4C6-555A-4D7F-BC55-62BFC9EB27A2}" type="presParOf" srcId="{6AD728CF-0A29-4C5F-AEF3-DF99424BF529}" destId="{2E9276C1-A7E1-4118-B1D9-BCC01FD7502F}" srcOrd="0" destOrd="0" presId="urn:microsoft.com/office/officeart/2005/8/layout/orgChart1"/>
    <dgm:cxn modelId="{1BA1E91C-FB82-4DC5-A14B-D6624D402C11}" type="presParOf" srcId="{2E9276C1-A7E1-4118-B1D9-BCC01FD7502F}" destId="{3441A642-38C8-420E-B0FD-A41DB9DF1578}" srcOrd="0" destOrd="0" presId="urn:microsoft.com/office/officeart/2005/8/layout/orgChart1"/>
    <dgm:cxn modelId="{0837FA70-9C0D-48FE-8D11-7824E19792B2}" type="presParOf" srcId="{2E9276C1-A7E1-4118-B1D9-BCC01FD7502F}" destId="{78C5AD15-8CD6-430D-8070-15CAA6E0F584}" srcOrd="1" destOrd="0" presId="urn:microsoft.com/office/officeart/2005/8/layout/orgChart1"/>
    <dgm:cxn modelId="{32AD9252-0000-4802-8B43-0B672D8F4631}" type="presParOf" srcId="{6AD728CF-0A29-4C5F-AEF3-DF99424BF529}" destId="{8F1638BB-31F5-4346-AD92-3F2A4BBA13D1}" srcOrd="1" destOrd="0" presId="urn:microsoft.com/office/officeart/2005/8/layout/orgChart1"/>
    <dgm:cxn modelId="{6A4DD510-48C6-4AF3-A79F-B1A03D31DC41}" type="presParOf" srcId="{6AD728CF-0A29-4C5F-AEF3-DF99424BF529}" destId="{96BDB548-EE78-46C6-BF09-BBD2DEE0B29B}" srcOrd="2" destOrd="0" presId="urn:microsoft.com/office/officeart/2005/8/layout/orgChart1"/>
    <dgm:cxn modelId="{E51E77B3-A612-41AD-A3C4-DD16FAD03889}" type="presParOf" srcId="{D89B18B6-1B9C-4A75-A11A-A1631A2C5311}" destId="{3E4972A5-09D9-4A9E-8976-C10ED63EC258}" srcOrd="2" destOrd="0" presId="urn:microsoft.com/office/officeart/2005/8/layout/orgChart1"/>
    <dgm:cxn modelId="{7336EF3A-7D58-41A4-AE5E-2A917F9D9FEC}" type="presParOf" srcId="{D89B18B6-1B9C-4A75-A11A-A1631A2C5311}" destId="{A6EF5B84-5BCD-4F61-8218-A64BAD12858F}" srcOrd="3" destOrd="0" presId="urn:microsoft.com/office/officeart/2005/8/layout/orgChart1"/>
    <dgm:cxn modelId="{8F7F087D-D2F7-4264-A2F8-37D75D8EBEF9}" type="presParOf" srcId="{A6EF5B84-5BCD-4F61-8218-A64BAD12858F}" destId="{4CF084F6-D31C-4303-BAC1-23BFE1C196C8}" srcOrd="0" destOrd="0" presId="urn:microsoft.com/office/officeart/2005/8/layout/orgChart1"/>
    <dgm:cxn modelId="{A7EFE4FE-D85B-4A71-9CA6-21EED7F3FE19}" type="presParOf" srcId="{4CF084F6-D31C-4303-BAC1-23BFE1C196C8}" destId="{9625C4A4-4D28-408B-B566-9BCC05FE6C82}" srcOrd="0" destOrd="0" presId="urn:microsoft.com/office/officeart/2005/8/layout/orgChart1"/>
    <dgm:cxn modelId="{23413ED6-D930-4ABE-9BA7-41B11B022042}" type="presParOf" srcId="{4CF084F6-D31C-4303-BAC1-23BFE1C196C8}" destId="{479EAE83-0382-4F36-A410-C5994F8CED5C}" srcOrd="1" destOrd="0" presId="urn:microsoft.com/office/officeart/2005/8/layout/orgChart1"/>
    <dgm:cxn modelId="{9CA813CE-5BC7-4B0E-9003-9B0814220C3A}" type="presParOf" srcId="{A6EF5B84-5BCD-4F61-8218-A64BAD12858F}" destId="{E5F6704E-5561-4906-96AD-DBAB93F006BA}" srcOrd="1" destOrd="0" presId="urn:microsoft.com/office/officeart/2005/8/layout/orgChart1"/>
    <dgm:cxn modelId="{FEB3AEA0-8BC6-40AC-869E-33152079C7E2}" type="presParOf" srcId="{E5F6704E-5561-4906-96AD-DBAB93F006BA}" destId="{69FDF863-8CF3-460B-914C-D7C570AC3F0C}" srcOrd="0" destOrd="0" presId="urn:microsoft.com/office/officeart/2005/8/layout/orgChart1"/>
    <dgm:cxn modelId="{868C6925-2376-4EA2-B0C6-0CEB909A3794}" type="presParOf" srcId="{E5F6704E-5561-4906-96AD-DBAB93F006BA}" destId="{5D5F547C-82A2-4262-ADD6-8473EF50EA84}" srcOrd="1" destOrd="0" presId="urn:microsoft.com/office/officeart/2005/8/layout/orgChart1"/>
    <dgm:cxn modelId="{ECB557F7-BF56-4CDC-82E9-AB4273B48CDF}" type="presParOf" srcId="{5D5F547C-82A2-4262-ADD6-8473EF50EA84}" destId="{677A6E62-0F83-48A0-BEF5-1A77664B9EEA}" srcOrd="0" destOrd="0" presId="urn:microsoft.com/office/officeart/2005/8/layout/orgChart1"/>
    <dgm:cxn modelId="{2BB2ACDC-F8E4-429B-A009-56BE8AFF9A18}" type="presParOf" srcId="{677A6E62-0F83-48A0-BEF5-1A77664B9EEA}" destId="{D088E622-2749-494A-B855-7BB8B69AF11B}" srcOrd="0" destOrd="0" presId="urn:microsoft.com/office/officeart/2005/8/layout/orgChart1"/>
    <dgm:cxn modelId="{45824DC6-74D7-4129-A510-B551A83760D7}" type="presParOf" srcId="{677A6E62-0F83-48A0-BEF5-1A77664B9EEA}" destId="{A3B5A4C2-33F3-4928-AF0E-6EBE4C9DB754}" srcOrd="1" destOrd="0" presId="urn:microsoft.com/office/officeart/2005/8/layout/orgChart1"/>
    <dgm:cxn modelId="{16A756EE-B88F-407A-884D-C95EED5AAF50}" type="presParOf" srcId="{5D5F547C-82A2-4262-ADD6-8473EF50EA84}" destId="{2976D52D-527C-401A-9226-479C3ECE683B}" srcOrd="1" destOrd="0" presId="urn:microsoft.com/office/officeart/2005/8/layout/orgChart1"/>
    <dgm:cxn modelId="{5B8720A9-B69A-413A-AC75-1CB6CE2F11E2}" type="presParOf" srcId="{5D5F547C-82A2-4262-ADD6-8473EF50EA84}" destId="{A046220D-A5D8-4F89-926A-FCCF6577E420}" srcOrd="2" destOrd="0" presId="urn:microsoft.com/office/officeart/2005/8/layout/orgChart1"/>
    <dgm:cxn modelId="{7D9670E7-640B-4B26-A5A8-73945F45D591}" type="presParOf" srcId="{A6EF5B84-5BCD-4F61-8218-A64BAD12858F}" destId="{F65E7DB0-311A-411B-9465-2204AEDE38D7}" srcOrd="2" destOrd="0" presId="urn:microsoft.com/office/officeart/2005/8/layout/orgChart1"/>
    <dgm:cxn modelId="{AA7344FA-9543-4B27-96E6-BF2826B4DA57}" type="presParOf" srcId="{D89B18B6-1B9C-4A75-A11A-A1631A2C5311}" destId="{D76FB3A3-739B-4B7B-96BC-BA4C5228B8DC}" srcOrd="4" destOrd="0" presId="urn:microsoft.com/office/officeart/2005/8/layout/orgChart1"/>
    <dgm:cxn modelId="{53699035-2159-48AF-887F-E163746FB551}" type="presParOf" srcId="{D89B18B6-1B9C-4A75-A11A-A1631A2C5311}" destId="{9FB0E136-C995-4E62-8D9C-AB2B4CBF7D2C}" srcOrd="5" destOrd="0" presId="urn:microsoft.com/office/officeart/2005/8/layout/orgChart1"/>
    <dgm:cxn modelId="{356ABB8B-21FA-411C-8D9B-6B1BD017F874}" type="presParOf" srcId="{9FB0E136-C995-4E62-8D9C-AB2B4CBF7D2C}" destId="{085F0E69-E148-418B-9F21-A6C61B7FA854}" srcOrd="0" destOrd="0" presId="urn:microsoft.com/office/officeart/2005/8/layout/orgChart1"/>
    <dgm:cxn modelId="{EBD1A7C0-E749-41E8-88AD-6882EDB81424}" type="presParOf" srcId="{085F0E69-E148-418B-9F21-A6C61B7FA854}" destId="{45C542DC-347A-4418-A88F-88BDBDB2C355}" srcOrd="0" destOrd="0" presId="urn:microsoft.com/office/officeart/2005/8/layout/orgChart1"/>
    <dgm:cxn modelId="{6BC32BD0-3AF6-4690-B200-5293CB28FCC9}" type="presParOf" srcId="{085F0E69-E148-418B-9F21-A6C61B7FA854}" destId="{3F922E2D-3424-426C-B2FC-250C373104FC}" srcOrd="1" destOrd="0" presId="urn:microsoft.com/office/officeart/2005/8/layout/orgChart1"/>
    <dgm:cxn modelId="{D9FC03F7-4FBA-4390-8E6A-A9C93988B37B}" type="presParOf" srcId="{9FB0E136-C995-4E62-8D9C-AB2B4CBF7D2C}" destId="{2103FAFF-257E-488E-9D60-A2C1299543C8}" srcOrd="1" destOrd="0" presId="urn:microsoft.com/office/officeart/2005/8/layout/orgChart1"/>
    <dgm:cxn modelId="{64E53239-FB34-445A-9317-E53A0B97A2B1}" type="presParOf" srcId="{9FB0E136-C995-4E62-8D9C-AB2B4CBF7D2C}" destId="{DD1B11E7-FB6B-4147-B79E-993BCD4F2FF3}" srcOrd="2" destOrd="0" presId="urn:microsoft.com/office/officeart/2005/8/layout/orgChart1"/>
    <dgm:cxn modelId="{2384A5B1-94CA-4265-BCA4-0FCB712EF4C3}" type="presParOf" srcId="{DD1B11E7-FB6B-4147-B79E-993BCD4F2FF3}" destId="{E326E383-E330-4988-BA90-1777B5BFA58D}" srcOrd="0" destOrd="0" presId="urn:microsoft.com/office/officeart/2005/8/layout/orgChart1"/>
    <dgm:cxn modelId="{95656968-AE07-47B5-8CC0-693193455EB8}" type="presParOf" srcId="{DD1B11E7-FB6B-4147-B79E-993BCD4F2FF3}" destId="{62F99628-AFA6-4C93-9262-1EDC4FA60A64}" srcOrd="1" destOrd="0" presId="urn:microsoft.com/office/officeart/2005/8/layout/orgChart1"/>
    <dgm:cxn modelId="{270F482D-3B57-45A4-ADC3-5773ACB277C7}" type="presParOf" srcId="{62F99628-AFA6-4C93-9262-1EDC4FA60A64}" destId="{8731198A-29C8-486B-92BA-631024D62326}" srcOrd="0" destOrd="0" presId="urn:microsoft.com/office/officeart/2005/8/layout/orgChart1"/>
    <dgm:cxn modelId="{EBFD4EF8-8BE8-4C7A-964C-5E04320846C8}" type="presParOf" srcId="{8731198A-29C8-486B-92BA-631024D62326}" destId="{43CDFE80-6EBA-4CB0-8762-92A3EC9A1DC2}" srcOrd="0" destOrd="0" presId="urn:microsoft.com/office/officeart/2005/8/layout/orgChart1"/>
    <dgm:cxn modelId="{4C83E507-1272-49AC-BA69-A75B8FF3C5E0}" type="presParOf" srcId="{8731198A-29C8-486B-92BA-631024D62326}" destId="{99BE1441-F8C9-43F6-8E2F-9810F5C52F9D}" srcOrd="1" destOrd="0" presId="urn:microsoft.com/office/officeart/2005/8/layout/orgChart1"/>
    <dgm:cxn modelId="{3412FD90-A035-459F-AF5B-D312569026FA}" type="presParOf" srcId="{62F99628-AFA6-4C93-9262-1EDC4FA60A64}" destId="{5B49A428-C141-47A6-9DC1-D538AAF61725}" srcOrd="1" destOrd="0" presId="urn:microsoft.com/office/officeart/2005/8/layout/orgChart1"/>
    <dgm:cxn modelId="{7DAAEF8B-6447-4C01-8802-3B5481D43D52}" type="presParOf" srcId="{62F99628-AFA6-4C93-9262-1EDC4FA60A64}" destId="{FC58A860-D1B5-4B00-A864-1FD0C9F302D2}" srcOrd="2" destOrd="0" presId="urn:microsoft.com/office/officeart/2005/8/layout/orgChart1"/>
    <dgm:cxn modelId="{CC3A203F-0758-4EE6-9441-6B64525F2C10}" type="presParOf" srcId="{DD1B11E7-FB6B-4147-B79E-993BCD4F2FF3}" destId="{D88B7A05-9CE8-4798-A421-A7DD69A59A9D}" srcOrd="2" destOrd="0" presId="urn:microsoft.com/office/officeart/2005/8/layout/orgChart1"/>
    <dgm:cxn modelId="{DBCF876D-70A6-4169-9F20-5E8098B2DFB3}" type="presParOf" srcId="{DD1B11E7-FB6B-4147-B79E-993BCD4F2FF3}" destId="{3FD84A5F-B015-4B71-B0C8-C4E81D142E38}" srcOrd="3" destOrd="0" presId="urn:microsoft.com/office/officeart/2005/8/layout/orgChart1"/>
    <dgm:cxn modelId="{5FAFBE05-FA49-4276-A776-CF3610C4F4F9}" type="presParOf" srcId="{3FD84A5F-B015-4B71-B0C8-C4E81D142E38}" destId="{F8E93ECC-808B-4890-9B60-3684717D5E35}" srcOrd="0" destOrd="0" presId="urn:microsoft.com/office/officeart/2005/8/layout/orgChart1"/>
    <dgm:cxn modelId="{DD911427-EC26-492E-89C7-12578B133E4A}" type="presParOf" srcId="{F8E93ECC-808B-4890-9B60-3684717D5E35}" destId="{908D3584-5A48-4B43-BFB7-EF2ACD74AE63}" srcOrd="0" destOrd="0" presId="urn:microsoft.com/office/officeart/2005/8/layout/orgChart1"/>
    <dgm:cxn modelId="{A74C21F2-5557-42BF-95F2-4DC5DCDE3AA8}" type="presParOf" srcId="{F8E93ECC-808B-4890-9B60-3684717D5E35}" destId="{79F64533-0D3A-4EAF-897F-F7D69C4C3F39}" srcOrd="1" destOrd="0" presId="urn:microsoft.com/office/officeart/2005/8/layout/orgChart1"/>
    <dgm:cxn modelId="{3AABD788-69FE-4619-BA21-CCC06508DFF7}" type="presParOf" srcId="{3FD84A5F-B015-4B71-B0C8-C4E81D142E38}" destId="{B8AF774F-53CB-4B7D-8471-57A50023622C}" srcOrd="1" destOrd="0" presId="urn:microsoft.com/office/officeart/2005/8/layout/orgChart1"/>
    <dgm:cxn modelId="{9D74124D-CEBF-4A5B-A23F-DA614E764163}" type="presParOf" srcId="{3FD84A5F-B015-4B71-B0C8-C4E81D142E38}" destId="{5EECB882-AE80-45B1-B658-B24639B4FFC3}" srcOrd="2" destOrd="0" presId="urn:microsoft.com/office/officeart/2005/8/layout/orgChart1"/>
    <dgm:cxn modelId="{9E75A920-3382-4C36-AB99-AB7717FC3642}" type="presParOf" srcId="{DD1B11E7-FB6B-4147-B79E-993BCD4F2FF3}" destId="{D2CBCD5F-BA17-4750-8286-D169166710AD}" srcOrd="4" destOrd="0" presId="urn:microsoft.com/office/officeart/2005/8/layout/orgChart1"/>
    <dgm:cxn modelId="{54E6EB77-23F7-439F-9479-686909DD8562}" type="presParOf" srcId="{DD1B11E7-FB6B-4147-B79E-993BCD4F2FF3}" destId="{B13F6126-FE13-47B3-A094-AB566A10353B}" srcOrd="5" destOrd="0" presId="urn:microsoft.com/office/officeart/2005/8/layout/orgChart1"/>
    <dgm:cxn modelId="{6AA44C68-3F9A-4C38-8CDB-CC265EF77616}" type="presParOf" srcId="{B13F6126-FE13-47B3-A094-AB566A10353B}" destId="{13ACDDA6-EDD5-47DC-A79B-7E673AB9E21C}" srcOrd="0" destOrd="0" presId="urn:microsoft.com/office/officeart/2005/8/layout/orgChart1"/>
    <dgm:cxn modelId="{8DE9F94C-F0D1-447C-81E1-E49E10B3DA4F}" type="presParOf" srcId="{13ACDDA6-EDD5-47DC-A79B-7E673AB9E21C}" destId="{E8A1A97C-76D6-4384-8052-02D87E83A147}" srcOrd="0" destOrd="0" presId="urn:microsoft.com/office/officeart/2005/8/layout/orgChart1"/>
    <dgm:cxn modelId="{07093939-F3B3-448C-A5FD-578B70D620A5}" type="presParOf" srcId="{13ACDDA6-EDD5-47DC-A79B-7E673AB9E21C}" destId="{89E7282D-47B5-431A-9994-23BC4F386560}" srcOrd="1" destOrd="0" presId="urn:microsoft.com/office/officeart/2005/8/layout/orgChart1"/>
    <dgm:cxn modelId="{CD5AEA60-C564-4BEE-B6B9-96CFA8457D28}" type="presParOf" srcId="{B13F6126-FE13-47B3-A094-AB566A10353B}" destId="{D010D8CA-059D-4058-95EA-D7B2C0CD763B}" srcOrd="1" destOrd="0" presId="urn:microsoft.com/office/officeart/2005/8/layout/orgChart1"/>
    <dgm:cxn modelId="{FEEFA8DC-718D-4647-8FB7-21685369944E}" type="presParOf" srcId="{B13F6126-FE13-47B3-A094-AB566A10353B}" destId="{645A90C2-BEAE-459C-9AB3-5E5378D3C390}" srcOrd="2" destOrd="0" presId="urn:microsoft.com/office/officeart/2005/8/layout/orgChart1"/>
    <dgm:cxn modelId="{8814F3F2-A2E2-476A-8855-B96E7DD48AA3}" type="presParOf" srcId="{DD1B11E7-FB6B-4147-B79E-993BCD4F2FF3}" destId="{5312E3F7-B21B-4280-AC16-878903D2EAA4}" srcOrd="6" destOrd="0" presId="urn:microsoft.com/office/officeart/2005/8/layout/orgChart1"/>
    <dgm:cxn modelId="{EC1D2D9E-87D5-4363-A77F-CEBE87815139}" type="presParOf" srcId="{DD1B11E7-FB6B-4147-B79E-993BCD4F2FF3}" destId="{C508F3D3-358E-4262-9913-B90F4551BBAD}" srcOrd="7" destOrd="0" presId="urn:microsoft.com/office/officeart/2005/8/layout/orgChart1"/>
    <dgm:cxn modelId="{A6FB7F97-2883-4B82-953E-88E86B342C2B}" type="presParOf" srcId="{C508F3D3-358E-4262-9913-B90F4551BBAD}" destId="{2147CB1D-6B22-40AC-8F92-D1E661C7B675}" srcOrd="0" destOrd="0" presId="urn:microsoft.com/office/officeart/2005/8/layout/orgChart1"/>
    <dgm:cxn modelId="{682D8867-F96D-4FB3-98B3-7DED6C85ED5B}" type="presParOf" srcId="{2147CB1D-6B22-40AC-8F92-D1E661C7B675}" destId="{5A06A5E9-0B6D-49C4-B597-F9097C229740}" srcOrd="0" destOrd="0" presId="urn:microsoft.com/office/officeart/2005/8/layout/orgChart1"/>
    <dgm:cxn modelId="{1F020201-507E-42B1-9E74-C01E94B9073A}" type="presParOf" srcId="{2147CB1D-6B22-40AC-8F92-D1E661C7B675}" destId="{B2A1DA8E-A8CF-4B95-AD53-222B54E54929}" srcOrd="1" destOrd="0" presId="urn:microsoft.com/office/officeart/2005/8/layout/orgChart1"/>
    <dgm:cxn modelId="{40B94898-F7DD-4B7A-9B58-BCD3BBD7C456}" type="presParOf" srcId="{C508F3D3-358E-4262-9913-B90F4551BBAD}" destId="{FD2C5192-C1CC-4A3A-9836-693E32A6E28C}" srcOrd="1" destOrd="0" presId="urn:microsoft.com/office/officeart/2005/8/layout/orgChart1"/>
    <dgm:cxn modelId="{B3BE97B0-92DE-420D-A3B9-02C8CEE620EF}" type="presParOf" srcId="{C508F3D3-358E-4262-9913-B90F4551BBAD}" destId="{3873E746-328B-40F5-A6CE-5ABBB73B8534}" srcOrd="2" destOrd="0" presId="urn:microsoft.com/office/officeart/2005/8/layout/orgChart1"/>
    <dgm:cxn modelId="{0862B593-7C81-4B9A-9BEE-C696A8B3B77D}" type="presParOf" srcId="{5F5E7062-8C11-4A82-823B-D6EEFB3B6A01}" destId="{E12BF4A9-7835-41C0-B8F5-7959F991DDE9}" srcOrd="2" destOrd="0" presId="urn:microsoft.com/office/officeart/2005/8/layout/orgChart1"/>
    <dgm:cxn modelId="{2008C141-1A7C-43DB-BBFD-75F7FE2010F9}" type="presParOf" srcId="{E12BF4A9-7835-41C0-B8F5-7959F991DDE9}" destId="{68B01104-10B1-4C75-BF1B-E6EF81AB28C2}" srcOrd="0" destOrd="0" presId="urn:microsoft.com/office/officeart/2005/8/layout/orgChart1"/>
    <dgm:cxn modelId="{F9BF5023-EC83-43FF-833C-0AF891D6D88C}" type="presParOf" srcId="{E12BF4A9-7835-41C0-B8F5-7959F991DDE9}" destId="{33E57648-8553-41A0-9A3C-C5053AAFEB97}" srcOrd="1" destOrd="0" presId="urn:microsoft.com/office/officeart/2005/8/layout/orgChart1"/>
    <dgm:cxn modelId="{FEA37944-E4A6-469D-ACD1-29CDBDA2E2A4}" type="presParOf" srcId="{33E57648-8553-41A0-9A3C-C5053AAFEB97}" destId="{A81F7A15-EDAC-4290-951F-08711D585949}" srcOrd="0" destOrd="0" presId="urn:microsoft.com/office/officeart/2005/8/layout/orgChart1"/>
    <dgm:cxn modelId="{FB06E4E8-3F9D-4615-88AA-8ED435253691}" type="presParOf" srcId="{A81F7A15-EDAC-4290-951F-08711D585949}" destId="{B591C698-7DC2-4FE3-886D-836AB176C438}" srcOrd="0" destOrd="0" presId="urn:microsoft.com/office/officeart/2005/8/layout/orgChart1"/>
    <dgm:cxn modelId="{AA98F68D-E4B2-4D4A-AC0A-11470ED69FE6}" type="presParOf" srcId="{A81F7A15-EDAC-4290-951F-08711D585949}" destId="{C7A9F292-9C2D-4B84-8FB3-927F3C5AC345}" srcOrd="1" destOrd="0" presId="urn:microsoft.com/office/officeart/2005/8/layout/orgChart1"/>
    <dgm:cxn modelId="{6954CB49-24F4-44C5-B92F-A2D4823B2D66}" type="presParOf" srcId="{33E57648-8553-41A0-9A3C-C5053AAFEB97}" destId="{18EA75F1-A124-4CB8-B5B1-B4660B415C79}" srcOrd="1" destOrd="0" presId="urn:microsoft.com/office/officeart/2005/8/layout/orgChart1"/>
    <dgm:cxn modelId="{C1961FE7-A706-4221-987E-0B4857777533}" type="presParOf" srcId="{33E57648-8553-41A0-9A3C-C5053AAFEB97}" destId="{79BDA646-2BE0-46CE-99B0-DC70BFB0D2BD}" srcOrd="2" destOrd="0" presId="urn:microsoft.com/office/officeart/2005/8/layout/orgChart1"/>
  </dgm:cxnLst>
  <dgm:bg/>
  <dgm:whole/>
</dgm:dataModel>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05A8B55-D860-412A-BA14-0EA790DDDD77}" type="datetimeFigureOut">
              <a:rPr lang="ar-SA" smtClean="0"/>
              <a:pPr/>
              <a:t>24/06/35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4BEE006-D3AF-4250-A310-1E021C693019}"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14BEE006-D3AF-4250-A310-1E021C693019}" type="slidenum">
              <a:rPr lang="ar-SA" smtClean="0"/>
              <a:pPr/>
              <a:t>8</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3" name="مستطيل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مستطيل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مستطيل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مستطيل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مستطيل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مستطيل مستدير الزوايا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مستطيل مستدير الزوايا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مستطيل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705600" y="4206240"/>
            <a:ext cx="960120" cy="457200"/>
          </a:xfrm>
        </p:spPr>
        <p:txBody>
          <a:bodyPr/>
          <a:lstStyle/>
          <a:p>
            <a:fld id="{1B8ABB09-4A1D-463E-8065-109CC2B7EFAA}" type="datetimeFigureOut">
              <a:rPr lang="ar-SA" smtClean="0"/>
              <a:pPr/>
              <a:t>24/06/35</a:t>
            </a:fld>
            <a:endParaRPr lang="ar-SA"/>
          </a:p>
        </p:txBody>
      </p:sp>
      <p:sp>
        <p:nvSpPr>
          <p:cNvPr id="17" name="عنصر نائب للتذييل 16"/>
          <p:cNvSpPr>
            <a:spLocks noGrp="1"/>
          </p:cNvSpPr>
          <p:nvPr>
            <p:ph type="ftr" sz="quarter" idx="11"/>
          </p:nvPr>
        </p:nvSpPr>
        <p:spPr>
          <a:xfrm>
            <a:off x="5410200" y="4205288"/>
            <a:ext cx="1295400" cy="457200"/>
          </a:xfrm>
        </p:spPr>
        <p:txBody>
          <a:bodyPr/>
          <a:lstStyle/>
          <a:p>
            <a:endParaRPr lang="ar-SA"/>
          </a:p>
        </p:txBody>
      </p:sp>
      <p:sp>
        <p:nvSpPr>
          <p:cNvPr id="29" name="عنصر نائب لرقم الشريحة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24/06/35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1143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143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24/06/35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24/06/35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24/06/35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24/06/35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8382000" cy="1069848"/>
          </a:xfrm>
        </p:spPr>
        <p:txBody>
          <a:bodyPr anchor="ctr"/>
          <a:lstStyle>
            <a:lvl1pPr>
              <a:defRPr sz="4000" b="0" i="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تاريخ 25"/>
          <p:cNvSpPr>
            <a:spLocks noGrp="1"/>
          </p:cNvSpPr>
          <p:nvPr>
            <p:ph type="dt" sz="half" idx="10"/>
          </p:nvPr>
        </p:nvSpPr>
        <p:spPr/>
        <p:txBody>
          <a:bodyPr rtlCol="0"/>
          <a:lstStyle/>
          <a:p>
            <a:fld id="{1B8ABB09-4A1D-463E-8065-109CC2B7EFAA}" type="datetimeFigureOut">
              <a:rPr lang="ar-SA" smtClean="0"/>
              <a:pPr/>
              <a:t>24/06/35</a:t>
            </a:fld>
            <a:endParaRPr lang="ar-SA"/>
          </a:p>
        </p:txBody>
      </p:sp>
      <p:sp>
        <p:nvSpPr>
          <p:cNvPr id="27" name="عنصر نائب لرقم الشريحة 26"/>
          <p:cNvSpPr>
            <a:spLocks noGrp="1"/>
          </p:cNvSpPr>
          <p:nvPr>
            <p:ph type="sldNum" sz="quarter" idx="11"/>
          </p:nvPr>
        </p:nvSpPr>
        <p:spPr/>
        <p:txBody>
          <a:bodyPr rtlCol="0"/>
          <a:lstStyle/>
          <a:p>
            <a:fld id="{0B34F065-1154-456A-91E3-76DE8E75E17B}" type="slidenum">
              <a:rPr lang="ar-SA" smtClean="0"/>
              <a:pPr/>
              <a:t>‹#›</a:t>
            </a:fld>
            <a:endParaRPr lang="ar-SA"/>
          </a:p>
        </p:txBody>
      </p:sp>
      <p:sp>
        <p:nvSpPr>
          <p:cNvPr id="28" name="عنصر نائب للتذييل 27"/>
          <p:cNvSpPr>
            <a:spLocks noGrp="1"/>
          </p:cNvSpPr>
          <p:nvPr>
            <p:ph type="ftr" sz="quarter" idx="12"/>
          </p:nvPr>
        </p:nvSpPr>
        <p:spPr/>
        <p:txBody>
          <a:bodyPr rtlCol="0"/>
          <a:lstStyle/>
          <a:p>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a:xfrm>
            <a:off x="6583680" y="612648"/>
            <a:ext cx="957264" cy="457200"/>
          </a:xfrm>
        </p:spPr>
        <p:txBody>
          <a:bodyPr/>
          <a:lstStyle/>
          <a:p>
            <a:fld id="{1B8ABB09-4A1D-463E-8065-109CC2B7EFAA}" type="datetimeFigureOut">
              <a:rPr lang="ar-SA" smtClean="0"/>
              <a:pPr/>
              <a:t>24/06/35</a:t>
            </a:fld>
            <a:endParaRPr lang="ar-SA"/>
          </a:p>
        </p:txBody>
      </p:sp>
      <p:sp>
        <p:nvSpPr>
          <p:cNvPr id="4" name="عنصر نائب للتذييل 3"/>
          <p:cNvSpPr>
            <a:spLocks noGrp="1"/>
          </p:cNvSpPr>
          <p:nvPr>
            <p:ph type="ftr" sz="quarter" idx="11"/>
          </p:nvPr>
        </p:nvSpPr>
        <p:spPr>
          <a:xfrm>
            <a:off x="5257800" y="612648"/>
            <a:ext cx="1325880" cy="457200"/>
          </a:xfrm>
        </p:spPr>
        <p:txBody>
          <a:bodyPr/>
          <a:lstStyle/>
          <a:p>
            <a:endParaRPr lang="ar-SA"/>
          </a:p>
        </p:txBody>
      </p:sp>
      <p:sp>
        <p:nvSpPr>
          <p:cNvPr id="5" name="عنصر نائب لرقم الشريحة 4"/>
          <p:cNvSpPr>
            <a:spLocks noGrp="1"/>
          </p:cNvSpPr>
          <p:nvPr>
            <p:ph type="sldNum" sz="quarter" idx="12"/>
          </p:nvPr>
        </p:nvSpPr>
        <p:spPr>
          <a:xfrm>
            <a:off x="8174736" y="2272"/>
            <a:ext cx="762000" cy="365760"/>
          </a:xfrm>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24/06/35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353496" y="1101970"/>
            <a:ext cx="3383280" cy="877824"/>
          </a:xfrm>
        </p:spPr>
        <p:txBody>
          <a:bodyPr anchor="b"/>
          <a:lstStyle>
            <a:lvl1pPr algn="l">
              <a:buNone/>
              <a:defRPr sz="1800" b="1"/>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24/06/35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24/06/35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مستطيل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مستطيل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مستطيل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مستطيل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مستطيل مستدير الزوايا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مستطيل مستدير الزوايا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مستطيل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مستطيل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مستطيل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مستطيل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مستطيل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مستطيل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عنصر نائب للعنوان 21"/>
          <p:cNvSpPr>
            <a:spLocks noGrp="1"/>
          </p:cNvSpPr>
          <p:nvPr>
            <p:ph type="title"/>
          </p:nvPr>
        </p:nvSpPr>
        <p:spPr>
          <a:xfrm>
            <a:off x="457200" y="1143000"/>
            <a:ext cx="8229600" cy="10668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1B8ABB09-4A1D-463E-8065-109CC2B7EFAA}" type="datetimeFigureOut">
              <a:rPr lang="ar-SA" smtClean="0"/>
              <a:pPr/>
              <a:t>24/06/35</a:t>
            </a:fld>
            <a:endParaRPr lang="ar-SA"/>
          </a:p>
        </p:txBody>
      </p:sp>
      <p:sp>
        <p:nvSpPr>
          <p:cNvPr id="3" name="عنصر نائب للتذييل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SA"/>
          </a:p>
        </p:txBody>
      </p:sp>
      <p:sp>
        <p:nvSpPr>
          <p:cNvPr id="23" name="عنصر نائب لرقم الشريحة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57158" y="1785926"/>
            <a:ext cx="8458200" cy="1470025"/>
          </a:xfrm>
        </p:spPr>
        <p:txBody>
          <a:bodyPr>
            <a:normAutofit/>
          </a:bodyPr>
          <a:lstStyle/>
          <a:p>
            <a:pPr algn="ctr"/>
            <a:r>
              <a:rPr lang="ar-SA" sz="3600" dirty="0" smtClean="0"/>
              <a:t>تحلل حيوي -10-</a:t>
            </a:r>
            <a:endParaRPr lang="ar-SA" sz="3600" dirty="0"/>
          </a:p>
        </p:txBody>
      </p:sp>
      <p:sp>
        <p:nvSpPr>
          <p:cNvPr id="3" name="عنوان فرعي 2"/>
          <p:cNvSpPr>
            <a:spLocks noGrp="1"/>
          </p:cNvSpPr>
          <p:nvPr>
            <p:ph type="subTitle" idx="1"/>
          </p:nvPr>
        </p:nvSpPr>
        <p:spPr>
          <a:xfrm>
            <a:off x="1285852" y="3899938"/>
            <a:ext cx="4124348" cy="1752600"/>
          </a:xfrm>
        </p:spPr>
        <p:txBody>
          <a:bodyPr/>
          <a:lstStyle/>
          <a:p>
            <a:r>
              <a:rPr lang="ar-SA" b="1" dirty="0" smtClean="0"/>
              <a:t>أ/ فاطمة </a:t>
            </a:r>
            <a:r>
              <a:rPr lang="ar-SA" b="1" dirty="0" err="1" smtClean="0"/>
              <a:t>العتيبي</a:t>
            </a:r>
            <a:endParaRPr lang="ar-SA"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14348" y="428604"/>
            <a:ext cx="8143932" cy="1066800"/>
          </a:xfrm>
        </p:spPr>
        <p:txBody>
          <a:bodyPr>
            <a:normAutofit/>
          </a:bodyPr>
          <a:lstStyle/>
          <a:p>
            <a:pPr algn="r"/>
            <a:r>
              <a:rPr lang="en-US" sz="2800" dirty="0" smtClean="0">
                <a:solidFill>
                  <a:srgbClr val="CC0066"/>
                </a:solidFill>
              </a:rPr>
              <a:t>Recovery</a:t>
            </a:r>
            <a:r>
              <a:rPr lang="ar-SA" sz="2800" dirty="0" smtClean="0"/>
              <a:t> </a:t>
            </a:r>
            <a:r>
              <a:rPr lang="ar-SA" sz="2800" dirty="0" smtClean="0">
                <a:solidFill>
                  <a:srgbClr val="CC0066"/>
                </a:solidFill>
              </a:rPr>
              <a:t>إنتاج الطاقة من النفايات:</a:t>
            </a:r>
            <a:endParaRPr lang="ar-SA" sz="2800" dirty="0"/>
          </a:p>
        </p:txBody>
      </p:sp>
      <p:sp>
        <p:nvSpPr>
          <p:cNvPr id="3" name="عنصر نائب للمحتوى 2"/>
          <p:cNvSpPr>
            <a:spLocks noGrp="1"/>
          </p:cNvSpPr>
          <p:nvPr>
            <p:ph idx="1"/>
          </p:nvPr>
        </p:nvSpPr>
        <p:spPr>
          <a:xfrm>
            <a:off x="457200" y="1428736"/>
            <a:ext cx="8401080" cy="5145800"/>
          </a:xfrm>
        </p:spPr>
        <p:txBody>
          <a:bodyPr>
            <a:normAutofit fontScale="85000" lnSpcReduction="10000"/>
          </a:bodyPr>
          <a:lstStyle/>
          <a:p>
            <a:r>
              <a:rPr lang="ar-SA" dirty="0" smtClean="0"/>
              <a:t>يتم إنتاج الطاقة من النفايات الصلبة بعدة طرق:</a:t>
            </a:r>
          </a:p>
          <a:p>
            <a:pPr marL="624078" indent="-514350">
              <a:buFont typeface="+mj-lt"/>
              <a:buAutoNum type="arabicPeriod"/>
            </a:pPr>
            <a:r>
              <a:rPr lang="ar-SA" dirty="0" smtClean="0"/>
              <a:t>حرق النفايات</a:t>
            </a:r>
          </a:p>
          <a:p>
            <a:pPr marL="624078" indent="-514350">
              <a:buFont typeface="+mj-lt"/>
              <a:buAutoNum type="arabicPeriod"/>
            </a:pPr>
            <a:r>
              <a:rPr lang="ar-SA" dirty="0" smtClean="0"/>
              <a:t>التحلل الحراري</a:t>
            </a:r>
          </a:p>
          <a:p>
            <a:pPr marL="624078" indent="-514350">
              <a:buFont typeface="+mj-lt"/>
              <a:buAutoNum type="arabicPeriod"/>
            </a:pPr>
            <a:r>
              <a:rPr lang="ar-SA" dirty="0" smtClean="0"/>
              <a:t>إنتاج الوقود الصلب</a:t>
            </a:r>
          </a:p>
          <a:p>
            <a:pPr marL="624078" indent="-514350">
              <a:buFont typeface="+mj-lt"/>
              <a:buAutoNum type="arabicPeriod"/>
            </a:pPr>
            <a:r>
              <a:rPr lang="ar-SA" dirty="0" smtClean="0"/>
              <a:t>إنتاج وقود غازي (</a:t>
            </a:r>
            <a:r>
              <a:rPr lang="en-US" dirty="0" smtClean="0"/>
              <a:t>CH4</a:t>
            </a:r>
            <a:r>
              <a:rPr lang="ar-SA" dirty="0" smtClean="0"/>
              <a:t>)</a:t>
            </a:r>
          </a:p>
          <a:p>
            <a:pPr marL="624078" indent="-514350">
              <a:buNone/>
            </a:pPr>
            <a:r>
              <a:rPr lang="ar-SA" b="1" dirty="0" smtClean="0">
                <a:solidFill>
                  <a:srgbClr val="FF0000"/>
                </a:solidFill>
              </a:rPr>
              <a:t>1-حرق النفايات:</a:t>
            </a:r>
          </a:p>
          <a:p>
            <a:pPr marL="624078" indent="-514350">
              <a:buNone/>
            </a:pPr>
            <a:r>
              <a:rPr lang="ar-SA" dirty="0" smtClean="0"/>
              <a:t>حرق النفايات يمكن من تقليل حجم النفايات حتى 90% تقريباً وتقليص وزنها حتى 75% .هذه الطريقة للتخلص من النفايات تمنع من الإصابات والإضرار الصحية في مناطق إبعاد النفايات.</a:t>
            </a:r>
          </a:p>
          <a:p>
            <a:pPr marL="624078" indent="-514350">
              <a:buNone/>
            </a:pPr>
            <a:r>
              <a:rPr lang="ar-SA" b="1" dirty="0" smtClean="0">
                <a:solidFill>
                  <a:srgbClr val="00B050"/>
                </a:solidFill>
              </a:rPr>
              <a:t>ايجابيات حرق النفايات:</a:t>
            </a:r>
          </a:p>
          <a:p>
            <a:pPr marL="624078" indent="-514350">
              <a:buFont typeface="+mj-lt"/>
              <a:buAutoNum type="arabicPeriod"/>
            </a:pPr>
            <a:r>
              <a:rPr lang="ar-SA" dirty="0" smtClean="0"/>
              <a:t>تخفيض حجم النفايات </a:t>
            </a:r>
            <a:r>
              <a:rPr lang="ar-SA" dirty="0" err="1" smtClean="0"/>
              <a:t>الى</a:t>
            </a:r>
            <a:r>
              <a:rPr lang="ar-SA" dirty="0" smtClean="0"/>
              <a:t> حوالي 90%.</a:t>
            </a:r>
          </a:p>
          <a:p>
            <a:pPr marL="624078" indent="-514350">
              <a:buFont typeface="+mj-lt"/>
              <a:buAutoNum type="arabicPeriod"/>
            </a:pPr>
            <a:r>
              <a:rPr lang="ar-SA" dirty="0" smtClean="0"/>
              <a:t>عمليات حرق النفايات تمكن من استغلال الطاقة الناتجة من حرق النفايات.</a:t>
            </a:r>
          </a:p>
          <a:p>
            <a:pPr marL="624078" indent="-514350">
              <a:buFont typeface="+mj-lt"/>
              <a:buAutoNum type="arabicPeriod"/>
            </a:pPr>
            <a:r>
              <a:rPr lang="ar-SA" dirty="0" smtClean="0"/>
              <a:t>عمليات حرق النفايات تقضي على الكائنات الحية المسببة للأمراض.</a:t>
            </a:r>
          </a:p>
          <a:p>
            <a:pPr marL="624078" indent="-514350">
              <a:buFont typeface="+mj-lt"/>
              <a:buAutoNum type="arabicPeriod"/>
            </a:pPr>
            <a:r>
              <a:rPr lang="ar-SA" dirty="0" smtClean="0"/>
              <a:t>عمليات حرق النفايات </a:t>
            </a:r>
            <a:r>
              <a:rPr lang="ar-SA" dirty="0" err="1" smtClean="0"/>
              <a:t>لاتلوث</a:t>
            </a:r>
            <a:r>
              <a:rPr lang="ar-SA" dirty="0" smtClean="0"/>
              <a:t> المياه الجوفية.</a:t>
            </a:r>
          </a:p>
          <a:p>
            <a:pPr marL="624078" indent="-514350">
              <a:buFont typeface="+mj-lt"/>
              <a:buAutoNum type="arabicPeriod"/>
            </a:pP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42910" y="357166"/>
            <a:ext cx="8229600" cy="928694"/>
          </a:xfrm>
        </p:spPr>
        <p:txBody>
          <a:bodyPr>
            <a:normAutofit/>
          </a:bodyPr>
          <a:lstStyle/>
          <a:p>
            <a:pPr algn="r"/>
            <a:r>
              <a:rPr lang="ar-SA" sz="2400" b="1" dirty="0" smtClean="0">
                <a:solidFill>
                  <a:srgbClr val="00B050"/>
                </a:solidFill>
              </a:rPr>
              <a:t>سلبيات حرق النفايات:</a:t>
            </a:r>
            <a:endParaRPr lang="ar-SA" sz="2400" b="1" dirty="0">
              <a:solidFill>
                <a:srgbClr val="00B050"/>
              </a:solidFill>
            </a:endParaRPr>
          </a:p>
        </p:txBody>
      </p:sp>
      <p:sp>
        <p:nvSpPr>
          <p:cNvPr id="3" name="عنصر نائب للمحتوى 2"/>
          <p:cNvSpPr>
            <a:spLocks noGrp="1"/>
          </p:cNvSpPr>
          <p:nvPr>
            <p:ph idx="1"/>
          </p:nvPr>
        </p:nvSpPr>
        <p:spPr>
          <a:xfrm>
            <a:off x="457200" y="1142984"/>
            <a:ext cx="8329642" cy="5431552"/>
          </a:xfrm>
        </p:spPr>
        <p:txBody>
          <a:bodyPr>
            <a:normAutofit fontScale="85000" lnSpcReduction="20000"/>
          </a:bodyPr>
          <a:lstStyle/>
          <a:p>
            <a:pPr marL="624078" indent="-514350">
              <a:buFont typeface="+mj-lt"/>
              <a:buAutoNum type="arabicPeriod"/>
            </a:pPr>
            <a:r>
              <a:rPr lang="ar-SA" dirty="0" smtClean="0"/>
              <a:t>تؤدي عملية حرق النفايات إلى التلوث الهوائي حيث تنتج العديد من الملوثات الهوائية مثل أنواع مختلفة من </a:t>
            </a:r>
            <a:r>
              <a:rPr lang="ar-SA" dirty="0" err="1" smtClean="0"/>
              <a:t>اكاسيد</a:t>
            </a:r>
            <a:r>
              <a:rPr lang="ar-SA" dirty="0" smtClean="0"/>
              <a:t> النيتروجين </a:t>
            </a:r>
            <a:r>
              <a:rPr lang="ar-SA" dirty="0" err="1" smtClean="0"/>
              <a:t>واكاسيد</a:t>
            </a:r>
            <a:r>
              <a:rPr lang="ar-SA" dirty="0" smtClean="0"/>
              <a:t> الكبريت والجسيمات.</a:t>
            </a:r>
          </a:p>
          <a:p>
            <a:pPr marL="624078" indent="-514350">
              <a:buFont typeface="+mj-lt"/>
              <a:buAutoNum type="arabicPeriod"/>
            </a:pPr>
            <a:r>
              <a:rPr lang="ar-SA" dirty="0" smtClean="0"/>
              <a:t>التكلفة العالية لبناء المحارق وصيانتها , واستعمال الأجهزة التي تمنع التلوث الهوائي (بالرغم من بناء المحارق لمنع تلوث الهواء فهناك تلوث هوائي).</a:t>
            </a:r>
          </a:p>
          <a:p>
            <a:pPr marL="624078" indent="-514350">
              <a:buFont typeface="+mj-lt"/>
              <a:buAutoNum type="arabicPeriod"/>
            </a:pPr>
            <a:r>
              <a:rPr lang="ar-SA" dirty="0" smtClean="0"/>
              <a:t>ضرورة التخلص من نواتج وبقايا عملية حرق النفايات والتي تحتوي على مواد خطيرة مثل المعادن الثقيلة.</a:t>
            </a:r>
          </a:p>
          <a:p>
            <a:pPr marL="624078" indent="-514350">
              <a:buNone/>
            </a:pPr>
            <a:r>
              <a:rPr lang="ar-SA" b="1" dirty="0" smtClean="0">
                <a:solidFill>
                  <a:srgbClr val="FF0000"/>
                </a:solidFill>
              </a:rPr>
              <a:t>2-التحلل الحراري:</a:t>
            </a:r>
          </a:p>
          <a:p>
            <a:pPr marL="624078" indent="-514350">
              <a:buNone/>
            </a:pPr>
            <a:r>
              <a:rPr lang="ar-SA" dirty="0" smtClean="0"/>
              <a:t>هي عبارة عن عملية تحليل بطيئة للنفايات الصلبة والتي تتم في درجات حرارة مرتفعة جداً وفي ظروف ينعدم فيها الأكسجين.</a:t>
            </a:r>
          </a:p>
          <a:p>
            <a:pPr marL="624078" indent="-514350">
              <a:buNone/>
            </a:pPr>
            <a:r>
              <a:rPr lang="ar-SA" dirty="0" smtClean="0"/>
              <a:t>جهاز التحلل الحراري يعمل كجهاز مغلق لا ينطلق منه ملوثات للجو, وهذه الحقيقة تمنح أفضلية معينة لهذه الطريقة بأنها تقلل من الضرر البيئي.</a:t>
            </a:r>
          </a:p>
          <a:p>
            <a:pPr marL="624078" indent="-514350">
              <a:buNone/>
            </a:pPr>
            <a:r>
              <a:rPr lang="ar-SA" dirty="0" smtClean="0"/>
              <a:t>تنتج في عملية التحلل الحراري مواد صلبة وسائلة وغازات مختلفة:</a:t>
            </a:r>
          </a:p>
          <a:p>
            <a:pPr marL="624078" indent="-514350">
              <a:buFont typeface="Wingdings" pitchFamily="2" charset="2"/>
              <a:buChar char="q"/>
            </a:pPr>
            <a:r>
              <a:rPr lang="ar-SA" dirty="0" smtClean="0"/>
              <a:t>المواد الصلبة الناتجة هي بمثابة وقود صلب مثل كبريتات </a:t>
            </a:r>
            <a:r>
              <a:rPr lang="ar-SA" dirty="0" err="1" smtClean="0"/>
              <a:t>الامونيوم</a:t>
            </a:r>
            <a:r>
              <a:rPr lang="ar-SA" dirty="0" smtClean="0"/>
              <a:t> </a:t>
            </a:r>
            <a:r>
              <a:rPr lang="en-US" dirty="0" smtClean="0"/>
              <a:t>NH4 ) SO4</a:t>
            </a:r>
            <a:r>
              <a:rPr lang="ar-SA" dirty="0" smtClean="0"/>
              <a:t>)</a:t>
            </a:r>
          </a:p>
          <a:p>
            <a:pPr marL="624078" indent="-514350">
              <a:buFont typeface="Wingdings" pitchFamily="2" charset="2"/>
              <a:buChar char="q"/>
            </a:pPr>
            <a:r>
              <a:rPr lang="ar-SA" dirty="0" smtClean="0"/>
              <a:t>المواد السائلة الناتجة بمثابة وقود سائل مثل النفط.</a:t>
            </a:r>
          </a:p>
          <a:p>
            <a:pPr marL="624078" indent="-514350">
              <a:buFont typeface="Wingdings" pitchFamily="2" charset="2"/>
              <a:buChar char="q"/>
            </a:pPr>
            <a:r>
              <a:rPr lang="ar-SA" dirty="0" smtClean="0"/>
              <a:t>الغازات الناتجة في عملية </a:t>
            </a:r>
            <a:r>
              <a:rPr lang="ar-SA" dirty="0" err="1" smtClean="0"/>
              <a:t>البيروليزا</a:t>
            </a:r>
            <a:r>
              <a:rPr lang="ar-SA" dirty="0" smtClean="0"/>
              <a:t> هي غاز الهيدروجين </a:t>
            </a:r>
            <a:r>
              <a:rPr lang="en-US" dirty="0" smtClean="0"/>
              <a:t>H2</a:t>
            </a:r>
            <a:r>
              <a:rPr lang="ar-SA" dirty="0" smtClean="0"/>
              <a:t> </a:t>
            </a:r>
            <a:r>
              <a:rPr lang="ar-SA" dirty="0" err="1" smtClean="0"/>
              <a:t>واول</a:t>
            </a:r>
            <a:r>
              <a:rPr lang="ar-SA" dirty="0" smtClean="0"/>
              <a:t> </a:t>
            </a:r>
            <a:r>
              <a:rPr lang="ar-SA" dirty="0" err="1" smtClean="0"/>
              <a:t>اكسيد</a:t>
            </a:r>
            <a:r>
              <a:rPr lang="ar-SA" dirty="0" smtClean="0"/>
              <a:t> الكربون </a:t>
            </a:r>
            <a:r>
              <a:rPr lang="en-US" dirty="0" smtClean="0"/>
              <a:t>CO</a:t>
            </a:r>
            <a:r>
              <a:rPr lang="ar-SA" dirty="0" smtClean="0"/>
              <a:t> والميثان </a:t>
            </a:r>
            <a:r>
              <a:rPr lang="en-US" dirty="0" smtClean="0"/>
              <a:t>CH4</a:t>
            </a:r>
            <a:r>
              <a:rPr lang="ar-SA" dirty="0" smtClean="0"/>
              <a:t> </a:t>
            </a:r>
            <a:r>
              <a:rPr lang="ar-SA" dirty="0" err="1" smtClean="0"/>
              <a:t>وهيدروكربونات</a:t>
            </a:r>
            <a:r>
              <a:rPr lang="ar-SA" dirty="0" smtClean="0"/>
              <a:t> وهي تشكل 90%</a:t>
            </a:r>
          </a:p>
          <a:p>
            <a:pPr marL="624078" indent="-514350">
              <a:buNone/>
            </a:pP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14348" y="1071546"/>
            <a:ext cx="7901014" cy="5002924"/>
          </a:xfrm>
        </p:spPr>
        <p:txBody>
          <a:bodyPr>
            <a:normAutofit fontScale="85000" lnSpcReduction="10000"/>
          </a:bodyPr>
          <a:lstStyle/>
          <a:p>
            <a:r>
              <a:rPr lang="ar-SA" dirty="0" smtClean="0"/>
              <a:t>في عملية اشتعال الغازات المنطلقة من هذه العملية في ظروف حرارية ملائمة وتركيز أكسجين وماء وتنطلق طاقة حرارية حيث تستعمل الغازات الناتجة من عملية التحلل الحراري كمصدر للطاقة في الصناعة.</a:t>
            </a:r>
          </a:p>
          <a:p>
            <a:r>
              <a:rPr lang="en-US" dirty="0" smtClean="0"/>
              <a:t>H2O+CO2                O2+CH2+CO+H2                                       </a:t>
            </a:r>
            <a:endParaRPr lang="ar-SA" dirty="0" smtClean="0"/>
          </a:p>
          <a:p>
            <a:r>
              <a:rPr lang="ar-SA" b="1" dirty="0" smtClean="0">
                <a:solidFill>
                  <a:srgbClr val="FF0000"/>
                </a:solidFill>
              </a:rPr>
              <a:t>3-إنتاج الوقود الصلب:</a:t>
            </a:r>
          </a:p>
          <a:p>
            <a:pPr>
              <a:buNone/>
            </a:pPr>
            <a:r>
              <a:rPr lang="ar-SA" dirty="0" smtClean="0"/>
              <a:t>لإنتاج الوقود الصلب يتم فصل المواد المحتوية على الألياف والمواد الصلبة الموجودة في النفايات مثل البلاستيك والورق والكرتون والنسيج (أقمشة) بعدها يتم تجفيف هذه المواد وطحنها وتكثيفها داخل مكعبات ذات حجم صغير.</a:t>
            </a:r>
          </a:p>
          <a:p>
            <a:pPr>
              <a:buNone/>
            </a:pPr>
            <a:r>
              <a:rPr lang="ar-SA" dirty="0" smtClean="0"/>
              <a:t>4-إنتاج وقود غازي </a:t>
            </a:r>
            <a:r>
              <a:rPr lang="en-US" dirty="0" smtClean="0"/>
              <a:t>CH4</a:t>
            </a:r>
            <a:r>
              <a:rPr lang="ar-SA" dirty="0" smtClean="0"/>
              <a:t>:</a:t>
            </a:r>
          </a:p>
          <a:p>
            <a:pPr>
              <a:buNone/>
            </a:pPr>
            <a:r>
              <a:rPr lang="ar-SA" dirty="0" smtClean="0"/>
              <a:t>في عملية التحليل الطبيعي للمواد العضوية في ظروف </a:t>
            </a:r>
            <a:r>
              <a:rPr lang="ar-SA" dirty="0" err="1" smtClean="0"/>
              <a:t>لاهوائية</a:t>
            </a:r>
            <a:r>
              <a:rPr lang="ar-SA" dirty="0" smtClean="0"/>
              <a:t> ينتج غاز الميثان</a:t>
            </a:r>
            <a:r>
              <a:rPr lang="en-US" dirty="0" smtClean="0"/>
              <a:t> CH4 </a:t>
            </a:r>
            <a:r>
              <a:rPr lang="ar-SA" dirty="0" smtClean="0"/>
              <a:t>هذا الغاز قابل للاشتعال ويمكن استغلاله واستعماله لإنتاج بخار الماء الذي يستغل للتدفئة ولإنتاج الكهرباء.</a:t>
            </a:r>
          </a:p>
          <a:p>
            <a:pPr>
              <a:buNone/>
            </a:pPr>
            <a:endParaRPr lang="ar-SA" dirty="0" smtClean="0"/>
          </a:p>
          <a:p>
            <a:pPr>
              <a:buNone/>
            </a:pPr>
            <a:endParaRPr lang="ar-SA" dirty="0"/>
          </a:p>
        </p:txBody>
      </p:sp>
      <p:cxnSp>
        <p:nvCxnSpPr>
          <p:cNvPr id="5" name="رابط كسهم مستقيم 4"/>
          <p:cNvCxnSpPr/>
          <p:nvPr/>
        </p:nvCxnSpPr>
        <p:spPr>
          <a:xfrm>
            <a:off x="2571736" y="2571744"/>
            <a:ext cx="100013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42910" y="428604"/>
            <a:ext cx="8229600" cy="1066800"/>
          </a:xfrm>
        </p:spPr>
        <p:txBody>
          <a:bodyPr>
            <a:normAutofit/>
          </a:bodyPr>
          <a:lstStyle/>
          <a:p>
            <a:pPr algn="r"/>
            <a:r>
              <a:rPr lang="ar-SA" sz="2800" dirty="0" smtClean="0">
                <a:solidFill>
                  <a:srgbClr val="FF0000"/>
                </a:solidFill>
              </a:rPr>
              <a:t>إنتاج </a:t>
            </a:r>
            <a:r>
              <a:rPr lang="ar-SA" sz="2800" dirty="0" err="1" smtClean="0">
                <a:solidFill>
                  <a:srgbClr val="FF0000"/>
                </a:solidFill>
              </a:rPr>
              <a:t>الكومبوست</a:t>
            </a:r>
            <a:r>
              <a:rPr lang="ar-SA" sz="2800" dirty="0" smtClean="0">
                <a:solidFill>
                  <a:srgbClr val="FF0000"/>
                </a:solidFill>
              </a:rPr>
              <a:t> من النفايات</a:t>
            </a:r>
            <a:endParaRPr lang="ar-SA" sz="2800" dirty="0">
              <a:solidFill>
                <a:srgbClr val="FF0000"/>
              </a:solidFill>
            </a:endParaRPr>
          </a:p>
        </p:txBody>
      </p:sp>
      <p:sp>
        <p:nvSpPr>
          <p:cNvPr id="3" name="عنصر نائب للمحتوى 2"/>
          <p:cNvSpPr>
            <a:spLocks noGrp="1"/>
          </p:cNvSpPr>
          <p:nvPr>
            <p:ph idx="1"/>
          </p:nvPr>
        </p:nvSpPr>
        <p:spPr>
          <a:xfrm>
            <a:off x="500034" y="1357298"/>
            <a:ext cx="8401080" cy="5286412"/>
          </a:xfrm>
        </p:spPr>
        <p:txBody>
          <a:bodyPr>
            <a:normAutofit fontScale="77500" lnSpcReduction="20000"/>
          </a:bodyPr>
          <a:lstStyle/>
          <a:p>
            <a:r>
              <a:rPr lang="ar-SA" dirty="0" smtClean="0"/>
              <a:t>يمكن استغلال النفايات العضوية لإنتاج سماد عضوي يدعى </a:t>
            </a:r>
            <a:r>
              <a:rPr lang="ar-SA" dirty="0" err="1" smtClean="0"/>
              <a:t>كومبوست</a:t>
            </a:r>
            <a:r>
              <a:rPr lang="ar-SA" dirty="0" smtClean="0"/>
              <a:t> وذلك من خلال تحليل المواد العضوية الموجودة في النفايات , يتم إنتاج </a:t>
            </a:r>
            <a:r>
              <a:rPr lang="ar-SA" dirty="0" err="1" smtClean="0"/>
              <a:t>الكومبوست</a:t>
            </a:r>
            <a:r>
              <a:rPr lang="ar-SA" dirty="0" smtClean="0"/>
              <a:t> في عملية تدعى التحلل الحيوي,</a:t>
            </a:r>
          </a:p>
          <a:p>
            <a:r>
              <a:rPr lang="ar-SA" b="1" dirty="0" smtClean="0">
                <a:solidFill>
                  <a:srgbClr val="0070C0"/>
                </a:solidFill>
              </a:rPr>
              <a:t>التحلل الحيوي </a:t>
            </a:r>
            <a:r>
              <a:rPr lang="ar-SA" dirty="0" smtClean="0"/>
              <a:t>هو عبارة عن عملية تحليل المواد العضوية الموجودة في النفايات بواسطة كائنات حية من خلال عملية تخضع لرقابة معينة والتي يتم فيها المحافظة على رطوبة ودرجة حرارة ملائمة وتهوية ملائمة.</a:t>
            </a:r>
          </a:p>
          <a:p>
            <a:r>
              <a:rPr lang="ar-SA" dirty="0" smtClean="0"/>
              <a:t>عملية التحلل الحيوي تحدث في ظروف هوائية لضمان تحليل جيد للمواد العضوية كما ويتم توفير رطوبة معينة تمكن من فعالية الكائنات الحية المحددة لهذه المواد. بعد الانتهاء من العملية تتبقى كمية معينة من النفايات العضوية (حتى 50% من الحجم الأصلي للنفايات).</a:t>
            </a:r>
          </a:p>
          <a:p>
            <a:r>
              <a:rPr lang="ar-SA" dirty="0" smtClean="0"/>
              <a:t>هناك </a:t>
            </a:r>
            <a:r>
              <a:rPr lang="ar-SA" dirty="0" err="1" smtClean="0"/>
              <a:t>اربع</a:t>
            </a:r>
            <a:r>
              <a:rPr lang="ar-SA" dirty="0" smtClean="0"/>
              <a:t> مراحل أساسية في عملية التحلل الحيوي:</a:t>
            </a:r>
          </a:p>
          <a:p>
            <a:r>
              <a:rPr lang="ar-SA" dirty="0" smtClean="0"/>
              <a:t>(تستمر المرحلة الثانية34 أسابيع).</a:t>
            </a:r>
          </a:p>
          <a:p>
            <a:r>
              <a:rPr lang="ar-SA" b="1" dirty="0" smtClean="0">
                <a:solidFill>
                  <a:srgbClr val="0070C0"/>
                </a:solidFill>
              </a:rPr>
              <a:t>الظروف اللازم توفرها </a:t>
            </a:r>
            <a:r>
              <a:rPr lang="ar-SA" b="1" dirty="0" err="1" smtClean="0">
                <a:solidFill>
                  <a:srgbClr val="0070C0"/>
                </a:solidFill>
              </a:rPr>
              <a:t>لانتاج</a:t>
            </a:r>
            <a:r>
              <a:rPr lang="ar-SA" b="1" dirty="0" smtClean="0">
                <a:solidFill>
                  <a:srgbClr val="0070C0"/>
                </a:solidFill>
              </a:rPr>
              <a:t> </a:t>
            </a:r>
            <a:r>
              <a:rPr lang="ar-SA" b="1" dirty="0" err="1" smtClean="0">
                <a:solidFill>
                  <a:srgbClr val="0070C0"/>
                </a:solidFill>
              </a:rPr>
              <a:t>الكومبوست</a:t>
            </a:r>
            <a:r>
              <a:rPr lang="ar-SA" b="1" dirty="0" smtClean="0">
                <a:solidFill>
                  <a:srgbClr val="0070C0"/>
                </a:solidFill>
              </a:rPr>
              <a:t>:</a:t>
            </a:r>
          </a:p>
          <a:p>
            <a:pPr marL="624078" indent="-514350">
              <a:buFont typeface="+mj-lt"/>
              <a:buAutoNum type="arabicParenR"/>
            </a:pPr>
            <a:r>
              <a:rPr lang="ar-SA" dirty="0" smtClean="0"/>
              <a:t>الرقم الهيدروجيني:يستحسن </a:t>
            </a:r>
            <a:r>
              <a:rPr lang="ar-SA" dirty="0" err="1" smtClean="0"/>
              <a:t>ان</a:t>
            </a:r>
            <a:r>
              <a:rPr lang="ar-SA" dirty="0" smtClean="0"/>
              <a:t> يكون الرقم الهيدروجيني للمواد العضوية متعادلاً</a:t>
            </a:r>
          </a:p>
          <a:p>
            <a:pPr marL="624078" indent="-514350">
              <a:buFont typeface="+mj-lt"/>
              <a:buAutoNum type="arabicParenR"/>
            </a:pPr>
            <a:r>
              <a:rPr lang="ar-SA" dirty="0" smtClean="0"/>
              <a:t>توفر الرطوبة الملائمة:تحتاج عمليات تحلل المواد العضوية كغيرها من العمليات الحيوية إلى مياه, ولإتمام التحلل يراعى أن تتراوح الرطوبة بين 30 و70.</a:t>
            </a:r>
          </a:p>
          <a:p>
            <a:pPr marL="624078" indent="-514350">
              <a:buFont typeface="+mj-lt"/>
              <a:buAutoNum type="arabicParenR"/>
            </a:pPr>
            <a:r>
              <a:rPr lang="ar-SA" dirty="0" smtClean="0"/>
              <a:t>توفر الأوكسجين </a:t>
            </a:r>
            <a:r>
              <a:rPr lang="ar-SA" dirty="0" err="1" smtClean="0"/>
              <a:t>او</a:t>
            </a:r>
            <a:r>
              <a:rPr lang="ar-SA" dirty="0" smtClean="0"/>
              <a:t> الهواء اللازم: نظراً لان عمليات التحلل الحيوية تتم هوائياً , لابد من توفر </a:t>
            </a:r>
            <a:r>
              <a:rPr lang="ar-SA" dirty="0" err="1" smtClean="0"/>
              <a:t>اللأوكسجين</a:t>
            </a:r>
            <a:r>
              <a:rPr lang="ar-SA" dirty="0" smtClean="0"/>
              <a:t> الكافي للقيام بعملية التحلل, لذا يتم ضخ الهواء حسب الحاجة.</a:t>
            </a: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854944"/>
            <a:ext cx="8329642" cy="6003056"/>
          </a:xfrm>
        </p:spPr>
        <p:txBody>
          <a:bodyPr>
            <a:normAutofit fontScale="85000" lnSpcReduction="20000"/>
          </a:bodyPr>
          <a:lstStyle/>
          <a:p>
            <a:pPr marL="624078" indent="-514350">
              <a:buNone/>
            </a:pPr>
            <a:r>
              <a:rPr lang="ar-SA" dirty="0" smtClean="0">
                <a:solidFill>
                  <a:schemeClr val="accent3"/>
                </a:solidFill>
              </a:rPr>
              <a:t>4) </a:t>
            </a:r>
            <a:r>
              <a:rPr lang="ar-SA" dirty="0" smtClean="0"/>
              <a:t>نسبة الكربون إلى النيتروجين </a:t>
            </a:r>
            <a:r>
              <a:rPr lang="en-US" dirty="0" smtClean="0"/>
              <a:t>(C:N)</a:t>
            </a:r>
            <a:r>
              <a:rPr lang="ar-SA" dirty="0" smtClean="0"/>
              <a:t> :تعطي نسبة الكربون إلى النيتروجين مؤشراً جيداً على مدى ملائمة المواد العضوية كغذاء للكائنات الحية الدقيقة. وأفضل نسبة كربون إلى النيتروجين هي 35الى1 . وفي حالة وجود نسبة </a:t>
            </a:r>
            <a:r>
              <a:rPr lang="en-US" dirty="0" smtClean="0"/>
              <a:t>(C/N)</a:t>
            </a:r>
            <a:r>
              <a:rPr lang="ar-SA" dirty="0" smtClean="0"/>
              <a:t> عالية أو منخفضة فذلك يؤدي إلى الحد من سرعة تحلل المواد العضوية. فعندما تكون كمية النيتروجين عالية أو منخفضة فذلك يؤدي إلى الحد من سرعة تحلل المواد العضوية. فعندما تكون كمية النيتروجين عالية مثلاُ فان النيتروجين يعود إلى الغلاف الغازي مسبباً الروائح الكريهة. وعندما تكون كمية النيتروجين قليلة, فان كمية كبيرة من الكربون تتصاعد أيضا إلى الغلاف الغازي على شكل غاز ثاني أكسيد الكربون ونظراً لارتفاع نسبة الكربون إلى النيتروجين في النفايات يستحسن إضافة </a:t>
            </a:r>
            <a:r>
              <a:rPr lang="ar-SA" dirty="0" err="1" smtClean="0"/>
              <a:t>الحمأة</a:t>
            </a:r>
            <a:r>
              <a:rPr lang="ar-SA" dirty="0" smtClean="0"/>
              <a:t> لها.</a:t>
            </a:r>
          </a:p>
          <a:p>
            <a:pPr marL="624078" indent="-514350">
              <a:buNone/>
            </a:pPr>
            <a:r>
              <a:rPr lang="ar-SA" dirty="0" smtClean="0">
                <a:solidFill>
                  <a:schemeClr val="accent3"/>
                </a:solidFill>
              </a:rPr>
              <a:t>5) </a:t>
            </a:r>
            <a:r>
              <a:rPr lang="ar-SA" dirty="0" smtClean="0"/>
              <a:t>توفر الحرارة الملائمة لزيادة نشاط الكائنات الحية في عملية التحلل.</a:t>
            </a:r>
          </a:p>
          <a:p>
            <a:pPr marL="624078" indent="-514350">
              <a:buNone/>
            </a:pPr>
            <a:r>
              <a:rPr lang="ar-SA" dirty="0" smtClean="0">
                <a:solidFill>
                  <a:schemeClr val="accent3"/>
                </a:solidFill>
              </a:rPr>
              <a:t>6) </a:t>
            </a:r>
            <a:r>
              <a:rPr lang="ar-SA" dirty="0" smtClean="0"/>
              <a:t>خلو المواد العضوية من المواد السامة التي تحد من كفاءة عملية التحلل, لذلك </a:t>
            </a:r>
            <a:r>
              <a:rPr lang="ar-SA" dirty="0" err="1" smtClean="0"/>
              <a:t>لايسمح</a:t>
            </a:r>
            <a:r>
              <a:rPr lang="ar-SA" dirty="0" smtClean="0"/>
              <a:t> بإضافة النفايات الصناعية( وخصوصاً </a:t>
            </a:r>
            <a:r>
              <a:rPr lang="ar-SA" dirty="0" err="1" smtClean="0"/>
              <a:t>الحمأة</a:t>
            </a:r>
            <a:r>
              <a:rPr lang="ar-SA" dirty="0" smtClean="0"/>
              <a:t> الناتجة عن معالجة المياه </a:t>
            </a:r>
            <a:r>
              <a:rPr lang="ar-SA" dirty="0" err="1" smtClean="0"/>
              <a:t>العادمة</a:t>
            </a:r>
            <a:r>
              <a:rPr lang="ar-SA" dirty="0" smtClean="0"/>
              <a:t> الصناعية) إلى النفايات المنزلية بهدف منع تسرب المواد السامة.</a:t>
            </a:r>
          </a:p>
          <a:p>
            <a:pPr marL="624078" indent="-514350">
              <a:buNone/>
            </a:pPr>
            <a:r>
              <a:rPr lang="ar-SA" dirty="0" smtClean="0">
                <a:solidFill>
                  <a:schemeClr val="accent3"/>
                </a:solidFill>
              </a:rPr>
              <a:t>أحد الطرق التي يمكن الاستفادة من النواتج </a:t>
            </a:r>
            <a:r>
              <a:rPr lang="ar-SA" dirty="0" err="1" smtClean="0">
                <a:solidFill>
                  <a:schemeClr val="accent3"/>
                </a:solidFill>
              </a:rPr>
              <a:t>انتاج</a:t>
            </a:r>
            <a:r>
              <a:rPr lang="ar-SA" dirty="0" smtClean="0">
                <a:solidFill>
                  <a:schemeClr val="accent3"/>
                </a:solidFill>
              </a:rPr>
              <a:t> أغذية للحيوانات من النفايات العضوية: </a:t>
            </a:r>
            <a:r>
              <a:rPr lang="ar-SA" dirty="0" smtClean="0"/>
              <a:t>تحتوي مواد عضوية موجودة في النفايات مثل مواد غذائية كاللحوم, الخضروات ....الخ, على مواد ذات قيم غذائية مرتفعة مثل البروتينات , الدهنيات, الفيتامينات.....الخ,</a:t>
            </a:r>
          </a:p>
          <a:p>
            <a:pPr marL="624078" indent="-514350" algn="ctr">
              <a:buNone/>
            </a:pPr>
            <a:r>
              <a:rPr lang="ar-SA" dirty="0" smtClean="0"/>
              <a:t>*******************************</a:t>
            </a: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42910" y="285728"/>
            <a:ext cx="8229600" cy="1066800"/>
          </a:xfrm>
        </p:spPr>
        <p:txBody>
          <a:bodyPr>
            <a:normAutofit/>
          </a:bodyPr>
          <a:lstStyle/>
          <a:p>
            <a:pPr algn="ctr"/>
            <a:r>
              <a:rPr lang="ar-SA" sz="3200" dirty="0" smtClean="0">
                <a:solidFill>
                  <a:srgbClr val="FF0000"/>
                </a:solidFill>
              </a:rPr>
              <a:t>تقنيات المعالجة الحيوية لمياه الصرف</a:t>
            </a:r>
            <a:endParaRPr lang="ar-SA" sz="3200" dirty="0">
              <a:solidFill>
                <a:srgbClr val="FF0000"/>
              </a:solidFill>
            </a:endParaRPr>
          </a:p>
        </p:txBody>
      </p:sp>
      <p:sp>
        <p:nvSpPr>
          <p:cNvPr id="3" name="عنصر نائب للمحتوى 2"/>
          <p:cNvSpPr>
            <a:spLocks noGrp="1"/>
          </p:cNvSpPr>
          <p:nvPr>
            <p:ph idx="1"/>
          </p:nvPr>
        </p:nvSpPr>
        <p:spPr>
          <a:xfrm>
            <a:off x="457200" y="1214422"/>
            <a:ext cx="8186766" cy="5360114"/>
          </a:xfrm>
        </p:spPr>
        <p:txBody>
          <a:bodyPr>
            <a:normAutofit fontScale="77500" lnSpcReduction="20000"/>
          </a:bodyPr>
          <a:lstStyle/>
          <a:p>
            <a:r>
              <a:rPr lang="ar-SA" b="1" dirty="0" smtClean="0">
                <a:solidFill>
                  <a:schemeClr val="accent3">
                    <a:lumMod val="75000"/>
                  </a:schemeClr>
                </a:solidFill>
              </a:rPr>
              <a:t>تعريف:</a:t>
            </a:r>
          </a:p>
          <a:p>
            <a:pPr>
              <a:buNone/>
            </a:pPr>
            <a:r>
              <a:rPr lang="ar-SA" dirty="0" smtClean="0"/>
              <a:t>المياه </a:t>
            </a:r>
            <a:r>
              <a:rPr lang="ar-SA" dirty="0" err="1" smtClean="0"/>
              <a:t>العادمة</a:t>
            </a:r>
            <a:r>
              <a:rPr lang="ar-SA" dirty="0" smtClean="0"/>
              <a:t> هي كافة المياه المبتذلة الصادرة عن الفعاليات البشرية المختلفة (منزلية-تجارية-صناعية). ويطلق عليها مياه المجاري أو مياه الصرف الصحي لأنها في الغالب تنقل في شبكة المجاري العامة في المدينة.</a:t>
            </a:r>
          </a:p>
          <a:p>
            <a:pPr>
              <a:buNone/>
            </a:pPr>
            <a:r>
              <a:rPr lang="ar-SA" dirty="0" smtClean="0"/>
              <a:t>تشكل المياه </a:t>
            </a:r>
            <a:r>
              <a:rPr lang="ar-SA" dirty="0" err="1" smtClean="0"/>
              <a:t>العادمة</a:t>
            </a:r>
            <a:r>
              <a:rPr lang="ar-SA" dirty="0" smtClean="0"/>
              <a:t> حوالي 80% من المياه </a:t>
            </a:r>
            <a:r>
              <a:rPr lang="ar-SA" dirty="0" smtClean="0"/>
              <a:t>العذبة </a:t>
            </a:r>
            <a:r>
              <a:rPr lang="ar-SA" dirty="0" smtClean="0"/>
              <a:t>المستهلكة في المدن. وتتألف من الماء بنسبة 99% ومن الشوائب والملوثات الضارة بنسبة حوالي 1%.</a:t>
            </a:r>
          </a:p>
          <a:p>
            <a:pPr>
              <a:buNone/>
            </a:pPr>
            <a:r>
              <a:rPr lang="ar-SA" dirty="0" smtClean="0"/>
              <a:t>تتغير كمية المياه </a:t>
            </a:r>
            <a:r>
              <a:rPr lang="ar-SA" dirty="0" err="1" smtClean="0"/>
              <a:t>العادمه</a:t>
            </a:r>
            <a:r>
              <a:rPr lang="ar-SA" dirty="0" smtClean="0"/>
              <a:t> المطروحة في شبكة المجاري العامة بتغير معدلات المستهلك المائي وبالتالي تختلف كمياتها باختلاف ساعات اليوم أو أيام الأسبوع أو الشهر أو فصول السنة.</a:t>
            </a:r>
          </a:p>
          <a:p>
            <a:pPr>
              <a:buNone/>
            </a:pPr>
            <a:r>
              <a:rPr lang="ar-SA" b="1" dirty="0" smtClean="0">
                <a:solidFill>
                  <a:schemeClr val="accent3">
                    <a:lumMod val="75000"/>
                  </a:schemeClr>
                </a:solidFill>
              </a:rPr>
              <a:t>مكونات وخصائص المياه </a:t>
            </a:r>
            <a:r>
              <a:rPr lang="ar-SA" b="1" dirty="0" err="1" smtClean="0">
                <a:solidFill>
                  <a:schemeClr val="accent3">
                    <a:lumMod val="75000"/>
                  </a:schemeClr>
                </a:solidFill>
              </a:rPr>
              <a:t>العادمة</a:t>
            </a:r>
            <a:r>
              <a:rPr lang="ar-SA" b="1" dirty="0" smtClean="0">
                <a:solidFill>
                  <a:schemeClr val="accent3">
                    <a:lumMod val="75000"/>
                  </a:schemeClr>
                </a:solidFill>
              </a:rPr>
              <a:t>:</a:t>
            </a:r>
          </a:p>
          <a:p>
            <a:pPr>
              <a:buNone/>
            </a:pPr>
            <a:r>
              <a:rPr lang="ar-SA" dirty="0" smtClean="0"/>
              <a:t>تتصف المياه </a:t>
            </a:r>
            <a:r>
              <a:rPr lang="ar-SA" dirty="0" err="1" smtClean="0"/>
              <a:t>العادمة</a:t>
            </a:r>
            <a:r>
              <a:rPr lang="ar-SA" dirty="0" smtClean="0"/>
              <a:t> عموماً بأنها مصدر هام من مصادر التلوث الذي يعتبر خطراً على الصحة العامة نظراً لاحتوائها على العديد من الملوثات التي يمكن أن تكون:</a:t>
            </a:r>
          </a:p>
          <a:p>
            <a:pPr>
              <a:buNone/>
            </a:pPr>
            <a:r>
              <a:rPr lang="ar-SA" b="1" dirty="0" smtClean="0">
                <a:solidFill>
                  <a:srgbClr val="FF3399"/>
                </a:solidFill>
              </a:rPr>
              <a:t>ملوثات فيزيائية: </a:t>
            </a:r>
            <a:r>
              <a:rPr lang="ar-SA" dirty="0" smtClean="0"/>
              <a:t>يمكن إزالتها بعمليات فيزيائية مباشرة كالترسيب أو الترشيح أو التصفية أو الفصل الغشائي أو التبخير...</a:t>
            </a:r>
            <a:r>
              <a:rPr lang="ar-SA" dirty="0" smtClean="0">
                <a:solidFill>
                  <a:srgbClr val="00B050"/>
                </a:solidFill>
              </a:rPr>
              <a:t>ومن أهم هذه الملوثات </a:t>
            </a:r>
            <a:r>
              <a:rPr lang="ar-SA" dirty="0" smtClean="0"/>
              <a:t>الرمال والشوائب </a:t>
            </a:r>
            <a:r>
              <a:rPr lang="ar-SA" dirty="0" smtClean="0"/>
              <a:t>الخاملة.</a:t>
            </a:r>
            <a:endParaRPr lang="ar-SA" dirty="0" smtClean="0"/>
          </a:p>
          <a:p>
            <a:pPr>
              <a:buNone/>
            </a:pPr>
            <a:r>
              <a:rPr lang="ar-SA" b="1" dirty="0" smtClean="0">
                <a:solidFill>
                  <a:srgbClr val="FF3399"/>
                </a:solidFill>
              </a:rPr>
              <a:t>ملوثات كيميائية: </a:t>
            </a:r>
            <a:r>
              <a:rPr lang="ar-SA" dirty="0" smtClean="0"/>
              <a:t>تتطلب إزالتها تطبيق بعض العمليات </a:t>
            </a:r>
            <a:r>
              <a:rPr lang="ar-SA" dirty="0" err="1" smtClean="0"/>
              <a:t>الفيزياكيميائية</a:t>
            </a:r>
            <a:r>
              <a:rPr lang="ar-SA" dirty="0" smtClean="0"/>
              <a:t> أو الكيميائية </a:t>
            </a:r>
            <a:r>
              <a:rPr lang="ar-SA" dirty="0" smtClean="0"/>
              <a:t>بالتبادل </a:t>
            </a:r>
            <a:r>
              <a:rPr lang="ar-SA" dirty="0" smtClean="0"/>
              <a:t>الأيوني.</a:t>
            </a:r>
          </a:p>
          <a:p>
            <a:pPr>
              <a:buNone/>
            </a:pPr>
            <a:r>
              <a:rPr lang="ar-SA" b="1" dirty="0" smtClean="0">
                <a:solidFill>
                  <a:srgbClr val="FF3399"/>
                </a:solidFill>
              </a:rPr>
              <a:t>ملوثات عضوية:</a:t>
            </a:r>
            <a:r>
              <a:rPr lang="ar-SA" dirty="0" smtClean="0"/>
              <a:t>ومنها </a:t>
            </a:r>
            <a:r>
              <a:rPr lang="ar-SA" dirty="0" err="1" smtClean="0"/>
              <a:t>الهيدروكربونات</a:t>
            </a:r>
            <a:r>
              <a:rPr lang="ar-SA" dirty="0" smtClean="0"/>
              <a:t> والزيوت والشحوم والمبيدات الحشرية والعشبية والبروتينات </a:t>
            </a:r>
            <a:r>
              <a:rPr lang="ar-SA" dirty="0" err="1" smtClean="0"/>
              <a:t>والفينولات</a:t>
            </a:r>
            <a:r>
              <a:rPr lang="ar-SA" dirty="0" smtClean="0"/>
              <a:t> ..............الخ</a:t>
            </a:r>
          </a:p>
          <a:p>
            <a:pPr>
              <a:buNone/>
            </a:pP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57232"/>
            <a:ext cx="8229600" cy="5717304"/>
          </a:xfrm>
        </p:spPr>
        <p:txBody>
          <a:bodyPr>
            <a:normAutofit fontScale="77500" lnSpcReduction="20000"/>
          </a:bodyPr>
          <a:lstStyle/>
          <a:p>
            <a:r>
              <a:rPr lang="ar-SA" b="1" dirty="0" smtClean="0">
                <a:solidFill>
                  <a:srgbClr val="FF3399"/>
                </a:solidFill>
              </a:rPr>
              <a:t>ملوثات </a:t>
            </a:r>
            <a:r>
              <a:rPr lang="ar-SA" b="1" dirty="0" err="1" smtClean="0">
                <a:solidFill>
                  <a:srgbClr val="FF3399"/>
                </a:solidFill>
              </a:rPr>
              <a:t>لاعضوية</a:t>
            </a:r>
            <a:r>
              <a:rPr lang="ar-SA" b="1" dirty="0" smtClean="0">
                <a:solidFill>
                  <a:srgbClr val="FF3399"/>
                </a:solidFill>
              </a:rPr>
              <a:t>: </a:t>
            </a:r>
            <a:r>
              <a:rPr lang="ar-SA" dirty="0" smtClean="0"/>
              <a:t>ومنها القلويات </a:t>
            </a:r>
            <a:r>
              <a:rPr lang="ar-SA" dirty="0" err="1" smtClean="0"/>
              <a:t>والكلوريدات</a:t>
            </a:r>
            <a:r>
              <a:rPr lang="ar-SA" dirty="0" smtClean="0"/>
              <a:t> والمعادن الثقيلة والنيتروجين والفسفور والكبريت.</a:t>
            </a:r>
          </a:p>
          <a:p>
            <a:r>
              <a:rPr lang="ar-SA" b="1" dirty="0" smtClean="0">
                <a:solidFill>
                  <a:srgbClr val="FF3399"/>
                </a:solidFill>
              </a:rPr>
              <a:t>ملوثات غازية: </a:t>
            </a:r>
            <a:r>
              <a:rPr lang="ar-SA" dirty="0" smtClean="0"/>
              <a:t>ومنها </a:t>
            </a:r>
            <a:r>
              <a:rPr lang="ar-SA" dirty="0" err="1" smtClean="0"/>
              <a:t>كبريتيد</a:t>
            </a:r>
            <a:r>
              <a:rPr lang="ar-SA" dirty="0" smtClean="0"/>
              <a:t> الهيدروجين </a:t>
            </a:r>
            <a:r>
              <a:rPr lang="ar-SA" dirty="0" err="1" smtClean="0"/>
              <a:t>والأمونيا</a:t>
            </a:r>
            <a:r>
              <a:rPr lang="ar-SA" dirty="0" smtClean="0"/>
              <a:t> والميثان</a:t>
            </a:r>
          </a:p>
          <a:p>
            <a:r>
              <a:rPr lang="ar-SA" b="1" dirty="0" smtClean="0">
                <a:solidFill>
                  <a:srgbClr val="FF3399"/>
                </a:solidFill>
              </a:rPr>
              <a:t>ملوثات حيوية:  </a:t>
            </a:r>
            <a:r>
              <a:rPr lang="ar-SA" dirty="0" smtClean="0"/>
              <a:t>وتتطلب </a:t>
            </a:r>
            <a:r>
              <a:rPr lang="ar-SA" dirty="0" err="1" smtClean="0"/>
              <a:t>لازالتها</a:t>
            </a:r>
            <a:r>
              <a:rPr lang="ar-SA" dirty="0" smtClean="0"/>
              <a:t> تطبيق بعض العمليات الحيوية أو </a:t>
            </a:r>
            <a:r>
              <a:rPr lang="ar-SA" dirty="0" err="1" smtClean="0"/>
              <a:t>الفيزياكيميائية</a:t>
            </a:r>
            <a:r>
              <a:rPr lang="ar-SA" dirty="0" smtClean="0"/>
              <a:t> ومن أهم هذه الملوثات الحيوانات </a:t>
            </a:r>
            <a:r>
              <a:rPr lang="ar-SA" dirty="0" err="1" smtClean="0"/>
              <a:t>الميته</a:t>
            </a:r>
            <a:r>
              <a:rPr lang="ar-SA" dirty="0" smtClean="0"/>
              <a:t> وبعض أنواع الكائنات العضوية </a:t>
            </a:r>
            <a:r>
              <a:rPr lang="ar-SA" dirty="0" err="1" smtClean="0"/>
              <a:t>المجهرية</a:t>
            </a:r>
            <a:r>
              <a:rPr lang="ar-SA" dirty="0" smtClean="0"/>
              <a:t> ومنها البكتيرية والفيروسات وكذلك الديدان وبعض أنواع النباتات.</a:t>
            </a:r>
          </a:p>
          <a:p>
            <a:r>
              <a:rPr lang="ar-SA" dirty="0" smtClean="0"/>
              <a:t>الملوثات في المياه </a:t>
            </a:r>
            <a:r>
              <a:rPr lang="ar-SA" dirty="0" err="1" smtClean="0"/>
              <a:t>العادمة</a:t>
            </a:r>
            <a:r>
              <a:rPr lang="ar-SA" dirty="0" smtClean="0"/>
              <a:t> :</a:t>
            </a:r>
          </a:p>
          <a:p>
            <a:r>
              <a:rPr lang="ar-SA" dirty="0" smtClean="0"/>
              <a:t>يطلق على كافة الشوائب المحمولة بالمياه </a:t>
            </a:r>
            <a:r>
              <a:rPr lang="ar-SA" dirty="0" err="1" smtClean="0"/>
              <a:t>العادمة</a:t>
            </a:r>
            <a:r>
              <a:rPr lang="ar-SA" dirty="0" smtClean="0"/>
              <a:t> سواء كانت رملية أو </a:t>
            </a:r>
            <a:r>
              <a:rPr lang="ar-SA" dirty="0" err="1" smtClean="0"/>
              <a:t>مواداً</a:t>
            </a:r>
            <a:r>
              <a:rPr lang="ar-SA" dirty="0" smtClean="0"/>
              <a:t> عضوية أو </a:t>
            </a:r>
            <a:r>
              <a:rPr lang="ar-SA" dirty="0" err="1" smtClean="0"/>
              <a:t>لاعضوية</a:t>
            </a:r>
            <a:r>
              <a:rPr lang="ar-SA" dirty="0" smtClean="0"/>
              <a:t> أو جرثومية اصطلاحاً المواد الصلبة الكلية </a:t>
            </a:r>
            <a:r>
              <a:rPr lang="en-US" dirty="0" smtClean="0"/>
              <a:t>Total </a:t>
            </a:r>
            <a:r>
              <a:rPr lang="en-US" dirty="0" err="1" smtClean="0"/>
              <a:t>Solide</a:t>
            </a:r>
            <a:r>
              <a:rPr lang="en-US" dirty="0" smtClean="0"/>
              <a:t>-TS</a:t>
            </a:r>
            <a:r>
              <a:rPr lang="ar-SA" dirty="0" smtClean="0"/>
              <a:t> . ونحصل على قيمة هذه الشوائب </a:t>
            </a:r>
            <a:r>
              <a:rPr lang="ar-SA" dirty="0" err="1" smtClean="0"/>
              <a:t>الاجمالية</a:t>
            </a:r>
            <a:r>
              <a:rPr lang="ar-SA" dirty="0" smtClean="0"/>
              <a:t> بتبخير عينة من المياه </a:t>
            </a:r>
            <a:r>
              <a:rPr lang="ar-SA" dirty="0" err="1" smtClean="0"/>
              <a:t>العادمة</a:t>
            </a:r>
            <a:r>
              <a:rPr lang="ar-SA" dirty="0" smtClean="0"/>
              <a:t> تحت درجة حرارة 105درجة مئوية ولمدة كافية للحصول على وزن ثابت للعينة فيكون الباقي بعد التبخير هو المواد الصلبة الكلية.</a:t>
            </a:r>
          </a:p>
          <a:p>
            <a:pPr>
              <a:buNone/>
            </a:pPr>
            <a:r>
              <a:rPr lang="ar-SA" b="1" dirty="0" smtClean="0">
                <a:solidFill>
                  <a:srgbClr val="FF0000"/>
                </a:solidFill>
              </a:rPr>
              <a:t>معالجة المياه </a:t>
            </a:r>
            <a:r>
              <a:rPr lang="ar-SA" b="1" dirty="0" err="1" smtClean="0">
                <a:solidFill>
                  <a:srgbClr val="FF0000"/>
                </a:solidFill>
              </a:rPr>
              <a:t>العادمة</a:t>
            </a:r>
            <a:r>
              <a:rPr lang="ar-SA" b="1" dirty="0" smtClean="0">
                <a:solidFill>
                  <a:srgbClr val="FF0000"/>
                </a:solidFill>
              </a:rPr>
              <a:t>:</a:t>
            </a:r>
          </a:p>
          <a:p>
            <a:r>
              <a:rPr lang="ar-SA" dirty="0" smtClean="0"/>
              <a:t>تهدف معالجة المياه </a:t>
            </a:r>
            <a:r>
              <a:rPr lang="ar-SA" dirty="0" err="1" smtClean="0"/>
              <a:t>العادمة</a:t>
            </a:r>
            <a:r>
              <a:rPr lang="ar-SA" dirty="0" smtClean="0"/>
              <a:t> </a:t>
            </a:r>
            <a:r>
              <a:rPr lang="ar-SA" dirty="0" smtClean="0"/>
              <a:t>بشكل رئيسي إلى </a:t>
            </a:r>
            <a:r>
              <a:rPr lang="ar-SA" dirty="0" err="1" smtClean="0"/>
              <a:t>ازالة</a:t>
            </a:r>
            <a:r>
              <a:rPr lang="ar-SA" dirty="0" smtClean="0"/>
              <a:t> التلوث من هذه المياه وذلك عن طريق:</a:t>
            </a:r>
          </a:p>
          <a:p>
            <a:pPr>
              <a:buFont typeface="Wingdings" pitchFamily="2" charset="2"/>
              <a:buChar char="Ø"/>
            </a:pPr>
            <a:r>
              <a:rPr lang="ar-SA" dirty="0" smtClean="0"/>
              <a:t>فصل الملوثات الغير عضوية (رمال- </a:t>
            </a:r>
            <a:r>
              <a:rPr lang="ar-SA" dirty="0" err="1" smtClean="0"/>
              <a:t>جريش</a:t>
            </a:r>
            <a:r>
              <a:rPr lang="ar-SA" dirty="0" smtClean="0"/>
              <a:t>-مواد خاملة مختلفة)عن المياه وذلك بوحدات المعالجة الفيزيائية .</a:t>
            </a:r>
          </a:p>
          <a:p>
            <a:pPr>
              <a:buFont typeface="Wingdings" pitchFamily="2" charset="2"/>
              <a:buChar char="Ø"/>
            </a:pPr>
            <a:r>
              <a:rPr lang="ar-SA" dirty="0" smtClean="0"/>
              <a:t>تحويل الملوثات العضوية إلى مركبات </a:t>
            </a:r>
            <a:r>
              <a:rPr lang="ar-SA" dirty="0" err="1" smtClean="0"/>
              <a:t>لاعضوية</a:t>
            </a:r>
            <a:r>
              <a:rPr lang="ar-SA" dirty="0" smtClean="0"/>
              <a:t> أو خاملة </a:t>
            </a:r>
            <a:r>
              <a:rPr lang="en-US" dirty="0" smtClean="0"/>
              <a:t>(N2, CO2)</a:t>
            </a:r>
            <a:r>
              <a:rPr lang="ar-SA" dirty="0" smtClean="0"/>
              <a:t> ومن ثم فصلها عن المياه وذلك بوحدات المعالجة الحيوية </a:t>
            </a:r>
            <a:r>
              <a:rPr lang="ar-SA" dirty="0" err="1" smtClean="0"/>
              <a:t>و</a:t>
            </a:r>
            <a:r>
              <a:rPr lang="ar-SA" dirty="0" smtClean="0"/>
              <a:t>/أو الكيميائية </a:t>
            </a:r>
            <a:r>
              <a:rPr lang="ar-SA" dirty="0" err="1" smtClean="0"/>
              <a:t>و</a:t>
            </a:r>
            <a:r>
              <a:rPr lang="ar-SA" dirty="0" smtClean="0"/>
              <a:t>/أو </a:t>
            </a:r>
            <a:r>
              <a:rPr lang="ar-SA" dirty="0" err="1" smtClean="0"/>
              <a:t>الفيزكيميائية</a:t>
            </a:r>
            <a:r>
              <a:rPr lang="ar-SA" dirty="0" smtClean="0"/>
              <a:t>.</a:t>
            </a:r>
          </a:p>
          <a:p>
            <a:pPr>
              <a:buNone/>
            </a:pP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6003056"/>
          </a:xfrm>
        </p:spPr>
        <p:txBody>
          <a:bodyPr>
            <a:normAutofit fontScale="77500" lnSpcReduction="20000"/>
          </a:bodyPr>
          <a:lstStyle/>
          <a:p>
            <a:pPr>
              <a:buFont typeface="Wingdings" pitchFamily="2" charset="2"/>
              <a:buChar char="Ø"/>
            </a:pPr>
            <a:r>
              <a:rPr lang="ar-SA" dirty="0" smtClean="0"/>
              <a:t>إبادة الجراثيم والديدان والملوثات الحيوية الأخرى الموجودة في المياه وذلك بوحدات المعالجة الكيميائية </a:t>
            </a:r>
            <a:r>
              <a:rPr lang="ar-SA" dirty="0" err="1" smtClean="0"/>
              <a:t>و</a:t>
            </a:r>
            <a:r>
              <a:rPr lang="ar-SA" dirty="0" smtClean="0"/>
              <a:t>/أو </a:t>
            </a:r>
            <a:r>
              <a:rPr lang="ar-SA" dirty="0" err="1" smtClean="0"/>
              <a:t>الفيزكيميائية</a:t>
            </a:r>
            <a:r>
              <a:rPr lang="ar-SA" dirty="0" smtClean="0"/>
              <a:t> . تتم هذه العمليات في منشآت خاصة يشكل مجموعها محطة معالجة المياه </a:t>
            </a:r>
            <a:r>
              <a:rPr lang="ar-SA" dirty="0" err="1" smtClean="0"/>
              <a:t>العادمة</a:t>
            </a:r>
            <a:r>
              <a:rPr lang="ar-SA" dirty="0" smtClean="0"/>
              <a:t>.</a:t>
            </a:r>
          </a:p>
          <a:p>
            <a:pPr>
              <a:buFont typeface="Wingdings" pitchFamily="2" charset="2"/>
              <a:buChar char="Ø"/>
            </a:pPr>
            <a:endParaRPr lang="ar-SA" dirty="0" smtClean="0"/>
          </a:p>
          <a:p>
            <a:pPr>
              <a:buNone/>
            </a:pPr>
            <a:r>
              <a:rPr lang="ar-SA" b="1" dirty="0" smtClean="0">
                <a:solidFill>
                  <a:srgbClr val="FF0000"/>
                </a:solidFill>
              </a:rPr>
              <a:t>مراحل معالجة المياه </a:t>
            </a:r>
            <a:r>
              <a:rPr lang="ar-SA" b="1" dirty="0" err="1" smtClean="0">
                <a:solidFill>
                  <a:srgbClr val="FF0000"/>
                </a:solidFill>
              </a:rPr>
              <a:t>العادمة</a:t>
            </a:r>
            <a:r>
              <a:rPr lang="ar-SA" b="1" dirty="0" smtClean="0">
                <a:solidFill>
                  <a:srgbClr val="FF0000"/>
                </a:solidFill>
              </a:rPr>
              <a:t>:</a:t>
            </a:r>
          </a:p>
          <a:p>
            <a:pPr>
              <a:buNone/>
            </a:pPr>
            <a:r>
              <a:rPr lang="ar-SA" dirty="0" smtClean="0"/>
              <a:t>تخضع المياه </a:t>
            </a:r>
            <a:r>
              <a:rPr lang="ar-SA" dirty="0" err="1" smtClean="0"/>
              <a:t>العادمة</a:t>
            </a:r>
            <a:r>
              <a:rPr lang="ar-SA" dirty="0" smtClean="0"/>
              <a:t> في محطات المعالجة بشكل عام إلى عدد من العمليات ضمن مراحل متتابعة . ويمكن تلخيص هذه المراحل بالتالي:</a:t>
            </a:r>
          </a:p>
          <a:p>
            <a:pPr>
              <a:buNone/>
            </a:pPr>
            <a:endParaRPr lang="ar-SA" dirty="0" smtClean="0"/>
          </a:p>
          <a:p>
            <a:pPr>
              <a:buNone/>
            </a:pPr>
            <a:r>
              <a:rPr lang="ar-SA" b="1" dirty="0" smtClean="0">
                <a:solidFill>
                  <a:srgbClr val="0070C0"/>
                </a:solidFill>
              </a:rPr>
              <a:t>المعالجة التمهيدية (</a:t>
            </a:r>
            <a:r>
              <a:rPr lang="ar-SA" b="1" dirty="0" err="1" smtClean="0">
                <a:solidFill>
                  <a:srgbClr val="0070C0"/>
                </a:solidFill>
              </a:rPr>
              <a:t>الإبتدائية</a:t>
            </a:r>
            <a:r>
              <a:rPr lang="ar-SA" b="1" dirty="0" smtClean="0">
                <a:solidFill>
                  <a:srgbClr val="0070C0"/>
                </a:solidFill>
              </a:rPr>
              <a:t>)</a:t>
            </a:r>
            <a:r>
              <a:rPr lang="en-US" b="1" dirty="0" smtClean="0">
                <a:solidFill>
                  <a:srgbClr val="0070C0"/>
                </a:solidFill>
              </a:rPr>
              <a:t>Preliminary Treatment</a:t>
            </a:r>
            <a:endParaRPr lang="ar-SA" b="1" dirty="0" smtClean="0">
              <a:solidFill>
                <a:srgbClr val="0070C0"/>
              </a:solidFill>
            </a:endParaRPr>
          </a:p>
          <a:p>
            <a:pPr>
              <a:buNone/>
            </a:pPr>
            <a:r>
              <a:rPr lang="ar-SA" dirty="0" smtClean="0"/>
              <a:t>تهدف هذه المرحلة بشكل عام إلى إزالة المواد الصلبة </a:t>
            </a:r>
            <a:r>
              <a:rPr lang="ar-SA" dirty="0" err="1" smtClean="0"/>
              <a:t>اللاعضوية</a:t>
            </a:r>
            <a:r>
              <a:rPr lang="ar-SA" dirty="0" smtClean="0"/>
              <a:t> كبيرة الحجم وكذلك الرمال من المياه بغية حماية المنشآت الميكانيكية والمضخات والتجهيزات الأخرى في المراحل اللاحقة من المعالجة من الانسداد أو التلف وتجانس المياه الواردة إلى المحطة.</a:t>
            </a:r>
          </a:p>
          <a:p>
            <a:pPr>
              <a:buNone/>
            </a:pPr>
            <a:endParaRPr lang="ar-SA" dirty="0" smtClean="0"/>
          </a:p>
          <a:p>
            <a:pPr>
              <a:buNone/>
            </a:pPr>
            <a:r>
              <a:rPr lang="ar-SA" b="1" dirty="0" smtClean="0">
                <a:solidFill>
                  <a:srgbClr val="0070C0"/>
                </a:solidFill>
              </a:rPr>
              <a:t>المعالجة الأولية</a:t>
            </a:r>
            <a:r>
              <a:rPr lang="ar-SA" dirty="0" smtClean="0"/>
              <a:t> </a:t>
            </a:r>
            <a:r>
              <a:rPr lang="en-US" b="1" dirty="0" smtClean="0">
                <a:solidFill>
                  <a:srgbClr val="0070C0"/>
                </a:solidFill>
              </a:rPr>
              <a:t>Primary Treatment</a:t>
            </a:r>
            <a:endParaRPr lang="ar-SA" b="1" dirty="0" smtClean="0">
              <a:solidFill>
                <a:srgbClr val="0070C0"/>
              </a:solidFill>
            </a:endParaRPr>
          </a:p>
          <a:p>
            <a:pPr>
              <a:buNone/>
            </a:pPr>
            <a:r>
              <a:rPr lang="ar-SA" dirty="0" smtClean="0"/>
              <a:t>تهدف بشكل عام إلى انجاز تخفيض جزئي للملوثات العضوية </a:t>
            </a:r>
          </a:p>
          <a:p>
            <a:pPr>
              <a:buNone/>
            </a:pPr>
            <a:endParaRPr lang="ar-SA" dirty="0" smtClean="0"/>
          </a:p>
          <a:p>
            <a:pPr>
              <a:buNone/>
            </a:pPr>
            <a:r>
              <a:rPr lang="ar-SA" b="1" dirty="0" smtClean="0">
                <a:solidFill>
                  <a:srgbClr val="0070C0"/>
                </a:solidFill>
              </a:rPr>
              <a:t>المعالجة الحيوية أو الثانوية  </a:t>
            </a:r>
            <a:r>
              <a:rPr lang="en-US" b="1" dirty="0" smtClean="0">
                <a:solidFill>
                  <a:srgbClr val="0070C0"/>
                </a:solidFill>
              </a:rPr>
              <a:t>Biological or Secondary Treatment</a:t>
            </a:r>
            <a:endParaRPr lang="ar-SA" b="1" dirty="0" smtClean="0">
              <a:solidFill>
                <a:srgbClr val="0070C0"/>
              </a:solidFill>
            </a:endParaRPr>
          </a:p>
          <a:p>
            <a:pPr>
              <a:buNone/>
            </a:pPr>
            <a:r>
              <a:rPr lang="ar-SA" dirty="0" smtClean="0"/>
              <a:t>تعتبر أهم مراحل المعالجة وتهدف بشكل عام إلى إزالة الملوثات العضوية القابلة للتفكك الحيوي بواسطة الكائنات العضوية </a:t>
            </a:r>
            <a:r>
              <a:rPr lang="ar-SA" dirty="0" err="1" smtClean="0"/>
              <a:t>المجهرية</a:t>
            </a:r>
            <a:r>
              <a:rPr lang="ar-SA" dirty="0" smtClean="0"/>
              <a:t>  و </a:t>
            </a:r>
            <a:r>
              <a:rPr lang="ar-SA" dirty="0" smtClean="0"/>
              <a:t>أهمها </a:t>
            </a:r>
            <a:r>
              <a:rPr lang="ar-SA" dirty="0" smtClean="0"/>
              <a:t>البكتيريا وذلك بتحويلها (أكسدتها) إلى مركبات مستقرة أو عناصر خاملة بالاستعانة بالأكسجين الجزيئي.</a:t>
            </a: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28596" y="854944"/>
            <a:ext cx="8229600" cy="6003056"/>
          </a:xfrm>
        </p:spPr>
        <p:txBody>
          <a:bodyPr>
            <a:normAutofit/>
          </a:bodyPr>
          <a:lstStyle/>
          <a:p>
            <a:r>
              <a:rPr lang="ar-SA" sz="2400" b="1" dirty="0" smtClean="0">
                <a:solidFill>
                  <a:srgbClr val="0070C0"/>
                </a:solidFill>
              </a:rPr>
              <a:t>المعالجة </a:t>
            </a:r>
            <a:r>
              <a:rPr lang="ar-SA" sz="2400" b="1" dirty="0" err="1" smtClean="0">
                <a:solidFill>
                  <a:srgbClr val="0070C0"/>
                </a:solidFill>
              </a:rPr>
              <a:t>الثالثية</a:t>
            </a:r>
            <a:r>
              <a:rPr lang="ar-SA" sz="2400" b="1" dirty="0" smtClean="0">
                <a:solidFill>
                  <a:srgbClr val="0070C0"/>
                </a:solidFill>
              </a:rPr>
              <a:t> </a:t>
            </a:r>
            <a:r>
              <a:rPr lang="en-US" sz="2400" b="1" dirty="0" smtClean="0">
                <a:solidFill>
                  <a:srgbClr val="0070C0"/>
                </a:solidFill>
              </a:rPr>
              <a:t>Tertiary Treatment</a:t>
            </a:r>
            <a:endParaRPr lang="ar-SA" sz="2400" b="1" dirty="0" smtClean="0">
              <a:solidFill>
                <a:srgbClr val="0070C0"/>
              </a:solidFill>
            </a:endParaRPr>
          </a:p>
          <a:p>
            <a:pPr>
              <a:buNone/>
            </a:pPr>
            <a:r>
              <a:rPr lang="ar-SA" sz="2400" dirty="0" smtClean="0"/>
              <a:t>تهدف بشكل عام إلى تحسين نوعية المياه التي تمت معالجتها في المراحل السابقة وذلك بالتخلص من المواد والشوائب المعلقة الناعمة والقضاء على الملوثات الحيوية كالديدان والجراثيم. بحيث تصبح هذه المياه بعدئذ خالية من الضرر وصالحة لكثير من الاستخدامات وفي طليعتها ري بعض أنواع المزروعات.</a:t>
            </a:r>
          </a:p>
          <a:p>
            <a:pPr>
              <a:buNone/>
            </a:pPr>
            <a:r>
              <a:rPr lang="ar-SA" sz="2400" b="1" dirty="0" smtClean="0">
                <a:solidFill>
                  <a:srgbClr val="0070C0"/>
                </a:solidFill>
              </a:rPr>
              <a:t>معالجة </a:t>
            </a:r>
            <a:r>
              <a:rPr lang="ar-SA" sz="2400" b="1" dirty="0" err="1" smtClean="0">
                <a:solidFill>
                  <a:srgbClr val="0070C0"/>
                </a:solidFill>
              </a:rPr>
              <a:t>الحمأة</a:t>
            </a:r>
            <a:r>
              <a:rPr lang="ar-SA" sz="2400" b="1" dirty="0" smtClean="0">
                <a:solidFill>
                  <a:srgbClr val="0070C0"/>
                </a:solidFill>
              </a:rPr>
              <a:t> </a:t>
            </a:r>
            <a:r>
              <a:rPr lang="en-US" sz="2400" b="1" dirty="0" smtClean="0">
                <a:solidFill>
                  <a:srgbClr val="0070C0"/>
                </a:solidFill>
              </a:rPr>
              <a:t>Sludge Treatment</a:t>
            </a:r>
            <a:endParaRPr lang="ar-SA" sz="2400" b="1" dirty="0" smtClean="0">
              <a:solidFill>
                <a:srgbClr val="0070C0"/>
              </a:solidFill>
            </a:endParaRPr>
          </a:p>
          <a:p>
            <a:pPr>
              <a:buNone/>
            </a:pPr>
            <a:r>
              <a:rPr lang="ar-SA" sz="2400" dirty="0" smtClean="0"/>
              <a:t>تهدف بشكل عام إلى الإقلال من حجم </a:t>
            </a:r>
            <a:r>
              <a:rPr lang="ar-SA" sz="2400" dirty="0" err="1" smtClean="0"/>
              <a:t>الحمأة</a:t>
            </a:r>
            <a:r>
              <a:rPr lang="ar-SA" sz="2400" dirty="0" smtClean="0"/>
              <a:t> الناتجة عن المعالجة وزيادة تركيزها وإزالة الملوثات الحيوية الجرثومية ( منها ما يجعلها صالحة لبعض الاستخدامات المقيدة) محسن للتربة أو سهلة الطرح النهائي في مواقع الطمر الصحي (المقالب) </a:t>
            </a:r>
            <a:r>
              <a:rPr lang="en-US" sz="2400" dirty="0" smtClean="0"/>
              <a:t>Landfills</a:t>
            </a:r>
            <a:endParaRPr lang="ar-SA" sz="2400" dirty="0" smtClean="0"/>
          </a:p>
          <a:p>
            <a:pPr>
              <a:buNone/>
            </a:pPr>
            <a:endParaRPr lang="ar-SA" sz="2400" dirty="0" smtClean="0"/>
          </a:p>
          <a:p>
            <a:pPr>
              <a:buNone/>
            </a:pPr>
            <a:endParaRPr lang="en-US" sz="24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428604"/>
            <a:ext cx="8229600" cy="1066800"/>
          </a:xfrm>
        </p:spPr>
        <p:txBody>
          <a:bodyPr>
            <a:normAutofit/>
          </a:bodyPr>
          <a:lstStyle/>
          <a:p>
            <a:pPr algn="r"/>
            <a:r>
              <a:rPr lang="ar-SA" sz="2800" dirty="0" smtClean="0">
                <a:solidFill>
                  <a:srgbClr val="FF0000"/>
                </a:solidFill>
              </a:rPr>
              <a:t>طرق التخلص من النفايات الصلبة</a:t>
            </a:r>
            <a:endParaRPr lang="ar-SA" sz="2800" dirty="0">
              <a:solidFill>
                <a:srgbClr val="FF0000"/>
              </a:solidFill>
            </a:endParaRPr>
          </a:p>
        </p:txBody>
      </p:sp>
      <p:sp>
        <p:nvSpPr>
          <p:cNvPr id="3" name="عنصر نائب للمحتوى 2"/>
          <p:cNvSpPr>
            <a:spLocks noGrp="1"/>
          </p:cNvSpPr>
          <p:nvPr>
            <p:ph idx="1"/>
          </p:nvPr>
        </p:nvSpPr>
        <p:spPr>
          <a:xfrm>
            <a:off x="457200" y="1428736"/>
            <a:ext cx="8329642" cy="5145800"/>
          </a:xfrm>
        </p:spPr>
        <p:txBody>
          <a:bodyPr>
            <a:normAutofit fontScale="70000" lnSpcReduction="20000"/>
          </a:bodyPr>
          <a:lstStyle/>
          <a:p>
            <a:r>
              <a:rPr lang="ar-SA" dirty="0" smtClean="0"/>
              <a:t>الشروط لاختيار موقع الطمر الصحي</a:t>
            </a:r>
          </a:p>
          <a:p>
            <a:pPr marL="624078" indent="-514350">
              <a:buFont typeface="+mj-lt"/>
              <a:buAutoNum type="arabicPeriod"/>
            </a:pPr>
            <a:r>
              <a:rPr lang="ar-SA" dirty="0" smtClean="0"/>
              <a:t>موقع  فيه الصخور غير نفاذة (حتى نمنع تسرب العصارة إلى المياه الجوفية).</a:t>
            </a:r>
          </a:p>
          <a:p>
            <a:pPr marL="624078" indent="-514350">
              <a:buFont typeface="+mj-lt"/>
              <a:buAutoNum type="arabicPeriod"/>
            </a:pPr>
            <a:r>
              <a:rPr lang="ar-SA" dirty="0" smtClean="0"/>
              <a:t>يجب أن يكون الموقع بعيداً عن المصادر المائية السطحية (السدود, البحيرات , النهر).</a:t>
            </a:r>
          </a:p>
          <a:p>
            <a:pPr marL="624078" indent="-514350">
              <a:buFont typeface="+mj-lt"/>
              <a:buAutoNum type="arabicPeriod"/>
            </a:pPr>
            <a:r>
              <a:rPr lang="ar-SA" dirty="0" smtClean="0"/>
              <a:t>الجريان السطحي :يفضا أن يكون موقع الطمر الصحي بعيداً مناطق الجريان السطحي, نظراً لان هذا الجريان يساهم في نقل الملوثات إلى مصادر المياه.</a:t>
            </a:r>
          </a:p>
          <a:p>
            <a:pPr marL="624078" indent="-514350">
              <a:buFont typeface="+mj-lt"/>
              <a:buAutoNum type="arabicPeriod"/>
            </a:pPr>
            <a:r>
              <a:rPr lang="ar-SA" dirty="0" smtClean="0"/>
              <a:t>معدل سقوط الأمطار: فكلما زاد معدل التساقط كلما زادت كمية المياه المتدفقة والمياه التي تخترق جسم الموقع وبالتالي زيادة كمية العصارة , لذلك لا تفضل المناطق التي يكون فيها كميات المطار عالية.</a:t>
            </a:r>
          </a:p>
          <a:p>
            <a:pPr marL="624078" indent="-514350">
              <a:buFont typeface="+mj-lt"/>
              <a:buAutoNum type="arabicPeriod"/>
            </a:pPr>
            <a:r>
              <a:rPr lang="ar-SA" dirty="0" smtClean="0"/>
              <a:t>معدل التبخر :كلما زادت قيمة التبخر كلما قلت العصارة , لذلك لا تفضل المناطق التي تكون فيها كميات الأمطار عالية.</a:t>
            </a:r>
          </a:p>
          <a:p>
            <a:pPr marL="624078" indent="-514350">
              <a:buFont typeface="+mj-lt"/>
              <a:buAutoNum type="arabicPeriod"/>
            </a:pPr>
            <a:r>
              <a:rPr lang="ar-SA" dirty="0" smtClean="0"/>
              <a:t>اتجاه الرياح السائدة: يجب أن يكون بعكس اتجاه تواجد التجمعات السكنية.</a:t>
            </a:r>
          </a:p>
          <a:p>
            <a:pPr marL="624078" indent="-514350">
              <a:buFont typeface="+mj-lt"/>
              <a:buAutoNum type="arabicPeriod"/>
            </a:pPr>
            <a:r>
              <a:rPr lang="ar-SA" dirty="0" smtClean="0"/>
              <a:t>الكلفة: إن تكاليف إنشاء موقع الطمر الصحي تتفاوت كثيراً وتلعب دوراً مهماً في اختيار الموقع, وتتضمن الكلفة شراء الأرض </a:t>
            </a:r>
            <a:r>
              <a:rPr lang="ar-SA" dirty="0" err="1" smtClean="0"/>
              <a:t>وتحفيرها</a:t>
            </a:r>
            <a:r>
              <a:rPr lang="ar-SA" dirty="0" smtClean="0"/>
              <a:t> وتصميمها . لذلك يجب اختيار المواقع الأقل تكلفة والمجهزة مسبقاً كالكسارات المهجورة.</a:t>
            </a:r>
          </a:p>
          <a:p>
            <a:pPr marL="624078" indent="-514350">
              <a:buFont typeface="+mj-lt"/>
              <a:buAutoNum type="arabicPeriod"/>
            </a:pPr>
            <a:r>
              <a:rPr lang="ar-SA" dirty="0" smtClean="0"/>
              <a:t>تقبل السكن للموقع :يجب عدم إهمال أهمية تقبل السكان المحليين للموقع ويجب إعلامهم باحتمال اعتبار موقع الطمر الصحي متواضعاً ضمن منطقتهم حالما تجهز قائمة بالمواقع المحتملة.</a:t>
            </a:r>
          </a:p>
          <a:p>
            <a:pPr marL="624078" indent="-514350">
              <a:buFont typeface="+mj-lt"/>
              <a:buAutoNum type="arabicPeriod"/>
            </a:pPr>
            <a:r>
              <a:rPr lang="ar-SA" dirty="0" smtClean="0"/>
              <a:t>بٌعد الوقع عن التجمعات السكنية:ويفضل إن </a:t>
            </a:r>
            <a:r>
              <a:rPr lang="ar-SA" dirty="0" err="1" smtClean="0"/>
              <a:t>لاتقل</a:t>
            </a:r>
            <a:r>
              <a:rPr lang="ar-SA" dirty="0" smtClean="0"/>
              <a:t> المسافة عن (5كم) من أقرب تجمع سكني وان </a:t>
            </a:r>
            <a:r>
              <a:rPr lang="ar-SA" dirty="0" err="1" smtClean="0"/>
              <a:t>لاتزيد</a:t>
            </a:r>
            <a:r>
              <a:rPr lang="ar-SA" dirty="0" smtClean="0"/>
              <a:t> عن(55كم) بسبب الكلفة العالية.</a:t>
            </a:r>
          </a:p>
          <a:p>
            <a:pPr marL="624078" indent="-514350">
              <a:buFont typeface="+mj-lt"/>
              <a:buAutoNum type="arabicPeriod"/>
            </a:pPr>
            <a:endParaRPr lang="ar-SA"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00042"/>
            <a:ext cx="8229600" cy="1066800"/>
          </a:xfrm>
        </p:spPr>
        <p:txBody>
          <a:bodyPr>
            <a:normAutofit/>
          </a:bodyPr>
          <a:lstStyle/>
          <a:p>
            <a:pPr algn="r"/>
            <a:r>
              <a:rPr lang="ar-SA" sz="2400" dirty="0" smtClean="0">
                <a:solidFill>
                  <a:srgbClr val="FF0000"/>
                </a:solidFill>
              </a:rPr>
              <a:t>استغلال الموارد واسترجاع استحداث النفايات:</a:t>
            </a:r>
            <a:endParaRPr lang="ar-SA" sz="2400" dirty="0">
              <a:solidFill>
                <a:srgbClr val="FF0000"/>
              </a:solidFill>
            </a:endParaRPr>
          </a:p>
        </p:txBody>
      </p:sp>
      <p:sp>
        <p:nvSpPr>
          <p:cNvPr id="3" name="عنصر نائب للمحتوى 2"/>
          <p:cNvSpPr>
            <a:spLocks noGrp="1"/>
          </p:cNvSpPr>
          <p:nvPr>
            <p:ph idx="1"/>
          </p:nvPr>
        </p:nvSpPr>
        <p:spPr>
          <a:xfrm>
            <a:off x="457200" y="1285860"/>
            <a:ext cx="8472518" cy="5288676"/>
          </a:xfrm>
        </p:spPr>
        <p:txBody>
          <a:bodyPr>
            <a:normAutofit fontScale="92500" lnSpcReduction="20000"/>
          </a:bodyPr>
          <a:lstStyle/>
          <a:p>
            <a:r>
              <a:rPr lang="ar-SA" dirty="0" smtClean="0"/>
              <a:t>النفايات الصلبة تحتوي على الكثير من مواد خام </a:t>
            </a:r>
            <a:r>
              <a:rPr lang="ar-SA" dirty="0" err="1" smtClean="0"/>
              <a:t>لايمكن</a:t>
            </a:r>
            <a:r>
              <a:rPr lang="ar-SA" dirty="0" smtClean="0"/>
              <a:t> أن تستغل بواسطة استرجاعها وتصنيعها من جديد مثلاً يمكن صهر الزجاج الموجود في النفايات وإعادة تصنيع لإنتاج أوعية زجاجية جديدة. يمكن استغلال الحرارة المنطلقة من حرق النفايات الصلبة مثلا لإنتاج (أبخرة مائية بدرجات حرارة مرتفعة).الذي يستعمل في إنتاج الكهرباء ولتشغيل المسخنات الشمسية. حجم النفايات الصلبة </a:t>
            </a:r>
            <a:r>
              <a:rPr lang="ar-SA" dirty="0" err="1" smtClean="0"/>
              <a:t>الآخذه</a:t>
            </a:r>
            <a:r>
              <a:rPr lang="ar-SA" dirty="0" smtClean="0"/>
              <a:t> بالتزايد والأضرار التي تسببها هذه النفايات للبيئة شجعت معالجة النفايات وفي النفس الوقت استغلال النفايات الصلبة كمورد هام حيث يمكن:</a:t>
            </a:r>
          </a:p>
          <a:p>
            <a:pPr marL="624078" indent="-514350">
              <a:buFont typeface="+mj-lt"/>
              <a:buAutoNum type="arabicParenR"/>
            </a:pPr>
            <a:r>
              <a:rPr lang="ar-SA" dirty="0" smtClean="0"/>
              <a:t>استعمال متكرر لبعض المنتجات الموجودة في النفايات</a:t>
            </a:r>
          </a:p>
          <a:p>
            <a:pPr marL="624078" indent="-514350">
              <a:buFont typeface="+mj-lt"/>
              <a:buAutoNum type="arabicParenR"/>
            </a:pPr>
            <a:r>
              <a:rPr lang="ar-SA" dirty="0" smtClean="0"/>
              <a:t>كما ويمكن استغلال النفايات لإنتاج الطاقة بواسطة حرق المواد القابلة للاشتعال في هذه النفايات.</a:t>
            </a:r>
          </a:p>
          <a:p>
            <a:pPr marL="624078" indent="-514350">
              <a:buFont typeface="+mj-lt"/>
              <a:buAutoNum type="arabicParenR"/>
            </a:pPr>
            <a:r>
              <a:rPr lang="ar-SA" dirty="0" smtClean="0"/>
              <a:t>يمكن استرجاع بعض المواد وتصنيعها من جديد (استحداث) مثل الورق, والبلاستيك والزجاج والمعادن.</a:t>
            </a:r>
          </a:p>
          <a:p>
            <a:pPr marL="624078" indent="-514350">
              <a:buNone/>
            </a:pPr>
            <a:r>
              <a:rPr lang="ar-SA" dirty="0" smtClean="0"/>
              <a:t>كما ويمكن إنتاج مواد سماد وأغذية للحيوانات من المواد العضوية الموجودة في النفايات.</a:t>
            </a:r>
          </a:p>
          <a:p>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500034" y="785794"/>
          <a:ext cx="8143932" cy="5572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42910" y="500042"/>
            <a:ext cx="8229600" cy="1066800"/>
          </a:xfrm>
        </p:spPr>
        <p:txBody>
          <a:bodyPr>
            <a:normAutofit/>
          </a:bodyPr>
          <a:lstStyle/>
          <a:p>
            <a:pPr algn="r"/>
            <a:r>
              <a:rPr lang="ar-SA" sz="2400" dirty="0" smtClean="0">
                <a:solidFill>
                  <a:srgbClr val="00B050"/>
                </a:solidFill>
              </a:rPr>
              <a:t>من أهم ايجابيات معالجة النفايات مع استغلال واسترجاع الموارد الموجودة فيها</a:t>
            </a:r>
            <a:endParaRPr lang="ar-SA" sz="2400" dirty="0">
              <a:solidFill>
                <a:srgbClr val="00B050"/>
              </a:solidFill>
            </a:endParaRPr>
          </a:p>
        </p:txBody>
      </p:sp>
      <p:sp>
        <p:nvSpPr>
          <p:cNvPr id="3" name="عنصر نائب للمحتوى 2"/>
          <p:cNvSpPr>
            <a:spLocks noGrp="1"/>
          </p:cNvSpPr>
          <p:nvPr>
            <p:ph idx="1"/>
          </p:nvPr>
        </p:nvSpPr>
        <p:spPr>
          <a:xfrm>
            <a:off x="457200" y="1571612"/>
            <a:ext cx="8329642" cy="5002924"/>
          </a:xfrm>
        </p:spPr>
        <p:txBody>
          <a:bodyPr>
            <a:normAutofit fontScale="85000" lnSpcReduction="20000"/>
          </a:bodyPr>
          <a:lstStyle/>
          <a:p>
            <a:r>
              <a:rPr lang="ar-SA" dirty="0" smtClean="0"/>
              <a:t>الاستفادة من مواد وموارد موجودة في النفايات مثل إنتاج الطاقة والأسمدة واستحداث الورق والزجاج والبلاستيك وغيرها مما يساعد على الحفاظ على الموارد المنتهية على الكرة الأرضية.</a:t>
            </a:r>
          </a:p>
          <a:p>
            <a:r>
              <a:rPr lang="ar-SA" dirty="0" smtClean="0"/>
              <a:t>تقليص كمية وحجم النفايات الصلبة المتراكمة.</a:t>
            </a:r>
          </a:p>
          <a:p>
            <a:r>
              <a:rPr lang="en-US" dirty="0" smtClean="0">
                <a:solidFill>
                  <a:srgbClr val="CC0066"/>
                </a:solidFill>
              </a:rPr>
              <a:t>Reduction</a:t>
            </a:r>
            <a:r>
              <a:rPr lang="ar-SA" dirty="0" smtClean="0"/>
              <a:t> </a:t>
            </a:r>
            <a:r>
              <a:rPr lang="ar-SA" dirty="0" smtClean="0">
                <a:solidFill>
                  <a:srgbClr val="CC0066"/>
                </a:solidFill>
              </a:rPr>
              <a:t>تقليل, تقليص </a:t>
            </a:r>
            <a:r>
              <a:rPr lang="ar-SA" dirty="0" smtClean="0"/>
              <a:t>:هذا المصطلح يعني تقليص كمية النفايات المتراكمة بواسطة تقليل الاستعمال لمواد الرزم والمنتجات أحادية الاستعمال مثل: أدوات أغذية , أو أوعية مشروبات, أدوات طبخ</a:t>
            </a:r>
          </a:p>
          <a:p>
            <a:r>
              <a:rPr lang="ar-SA" dirty="0" smtClean="0"/>
              <a:t>2-</a:t>
            </a:r>
            <a:r>
              <a:rPr lang="en-US" dirty="0" smtClean="0">
                <a:solidFill>
                  <a:srgbClr val="CC0066"/>
                </a:solidFill>
              </a:rPr>
              <a:t>Reuse</a:t>
            </a:r>
            <a:r>
              <a:rPr lang="ar-SA" dirty="0" smtClean="0"/>
              <a:t> </a:t>
            </a:r>
            <a:r>
              <a:rPr lang="ar-SA" dirty="0" smtClean="0">
                <a:solidFill>
                  <a:srgbClr val="CC0066"/>
                </a:solidFill>
              </a:rPr>
              <a:t>استعمال متكرر</a:t>
            </a:r>
            <a:r>
              <a:rPr lang="ar-SA" dirty="0" smtClean="0"/>
              <a:t>: هذا المصطلح يعني استعمال أدوات ومنتجات لأكثر من مرة مثل استعمال أوعية المشروبات التي يمكن تعبئتها من جديد, واستعمال أكياس النايلون والبلاستيك للمشتريات وغيرها.</a:t>
            </a:r>
          </a:p>
          <a:p>
            <a:r>
              <a:rPr lang="ar-SA" dirty="0" smtClean="0"/>
              <a:t>3-</a:t>
            </a:r>
            <a:r>
              <a:rPr lang="en-US" dirty="0" smtClean="0">
                <a:solidFill>
                  <a:srgbClr val="CC0066"/>
                </a:solidFill>
              </a:rPr>
              <a:t>Recovery</a:t>
            </a:r>
            <a:r>
              <a:rPr lang="ar-SA" dirty="0" smtClean="0"/>
              <a:t> </a:t>
            </a:r>
            <a:r>
              <a:rPr lang="ar-SA" dirty="0" smtClean="0">
                <a:solidFill>
                  <a:srgbClr val="CC0066"/>
                </a:solidFill>
              </a:rPr>
              <a:t>أنتاج الطاقة</a:t>
            </a:r>
            <a:r>
              <a:rPr lang="ar-SA" dirty="0" smtClean="0"/>
              <a:t>: القصد تحويل الطاقة الحرارية الكامنة في النفايات إلى طاقة يستفاد منها.</a:t>
            </a:r>
          </a:p>
          <a:p>
            <a:r>
              <a:rPr lang="ar-SA" dirty="0" smtClean="0"/>
              <a:t>4-</a:t>
            </a:r>
            <a:r>
              <a:rPr lang="en-US" dirty="0" smtClean="0">
                <a:solidFill>
                  <a:srgbClr val="CC0066"/>
                </a:solidFill>
              </a:rPr>
              <a:t>Recycle</a:t>
            </a:r>
            <a:r>
              <a:rPr lang="ar-SA" dirty="0" smtClean="0">
                <a:solidFill>
                  <a:srgbClr val="CC0066"/>
                </a:solidFill>
              </a:rPr>
              <a:t>استرجاع, استحثاث:هذا </a:t>
            </a:r>
            <a:r>
              <a:rPr lang="ar-SA" dirty="0" smtClean="0"/>
              <a:t>المصطلح يعني استغلال مواد موجودة في النفايات لاستحضار مواد خام لتصنيع وإنتاج منتجات جديدة مثل الورق , الزجاج والمعادن.</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حضري">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334</TotalTime>
  <Words>1967</Words>
  <PresentationFormat>عرض على الشاشة (3:4)‏</PresentationFormat>
  <Paragraphs>123</Paragraphs>
  <Slides>14</Slides>
  <Notes>1</Notes>
  <HiddenSlides>0</HiddenSlides>
  <MMClips>0</MMClips>
  <ScaleCrop>false</ScaleCrop>
  <HeadingPairs>
    <vt:vector size="4" baseType="variant">
      <vt:variant>
        <vt:lpstr>سمة</vt:lpstr>
      </vt:variant>
      <vt:variant>
        <vt:i4>1</vt:i4>
      </vt:variant>
      <vt:variant>
        <vt:lpstr>عناوين الشرائح</vt:lpstr>
      </vt:variant>
      <vt:variant>
        <vt:i4>14</vt:i4>
      </vt:variant>
    </vt:vector>
  </HeadingPairs>
  <TitlesOfParts>
    <vt:vector size="15" baseType="lpstr">
      <vt:lpstr>حضري</vt:lpstr>
      <vt:lpstr>تحلل حيوي -10-</vt:lpstr>
      <vt:lpstr>تقنيات المعالجة الحيوية لمياه الصرف</vt:lpstr>
      <vt:lpstr>الشريحة 3</vt:lpstr>
      <vt:lpstr>الشريحة 4</vt:lpstr>
      <vt:lpstr>الشريحة 5</vt:lpstr>
      <vt:lpstr>طرق التخلص من النفايات الصلبة</vt:lpstr>
      <vt:lpstr>استغلال الموارد واسترجاع استحداث النفايات:</vt:lpstr>
      <vt:lpstr>الشريحة 8</vt:lpstr>
      <vt:lpstr>من أهم ايجابيات معالجة النفايات مع استغلال واسترجاع الموارد الموجودة فيها</vt:lpstr>
      <vt:lpstr>Recovery إنتاج الطاقة من النفايات:</vt:lpstr>
      <vt:lpstr>سلبيات حرق النفايات:</vt:lpstr>
      <vt:lpstr>الشريحة 12</vt:lpstr>
      <vt:lpstr>إنتاج الكومبوست من النفايات</vt:lpstr>
      <vt:lpstr>الشريحة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تحلل حيوي -10-</dc:title>
  <dc:creator>MM</dc:creator>
  <cp:lastModifiedBy>MM</cp:lastModifiedBy>
  <cp:revision>101</cp:revision>
  <dcterms:created xsi:type="dcterms:W3CDTF">2014-03-25T19:12:41Z</dcterms:created>
  <dcterms:modified xsi:type="dcterms:W3CDTF">2014-04-24T07:02:15Z</dcterms:modified>
</cp:coreProperties>
</file>