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391F-7566-4B9E-8D5D-6156A3F13A65}" type="datetimeFigureOut">
              <a:rPr lang="ar-SA" smtClean="0"/>
              <a:t>20/05/1438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BCED-5D16-48AE-85ED-9CAF34DE78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1542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391F-7566-4B9E-8D5D-6156A3F13A65}" type="datetimeFigureOut">
              <a:rPr lang="ar-SA" smtClean="0"/>
              <a:t>20/05/1438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BCED-5D16-48AE-85ED-9CAF34DE78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0214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391F-7566-4B9E-8D5D-6156A3F13A65}" type="datetimeFigureOut">
              <a:rPr lang="ar-SA" smtClean="0"/>
              <a:t>20/05/1438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BCED-5D16-48AE-85ED-9CAF34DE78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1834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391F-7566-4B9E-8D5D-6156A3F13A65}" type="datetimeFigureOut">
              <a:rPr lang="ar-SA" smtClean="0"/>
              <a:t>20/05/1438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BCED-5D16-48AE-85ED-9CAF34DE78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8158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391F-7566-4B9E-8D5D-6156A3F13A65}" type="datetimeFigureOut">
              <a:rPr lang="ar-SA" smtClean="0"/>
              <a:t>20/05/1438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BCED-5D16-48AE-85ED-9CAF34DE78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08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391F-7566-4B9E-8D5D-6156A3F13A65}" type="datetimeFigureOut">
              <a:rPr lang="ar-SA" smtClean="0"/>
              <a:t>20/05/1438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BCED-5D16-48AE-85ED-9CAF34DE78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3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391F-7566-4B9E-8D5D-6156A3F13A65}" type="datetimeFigureOut">
              <a:rPr lang="ar-SA" smtClean="0"/>
              <a:t>20/05/1438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BCED-5D16-48AE-85ED-9CAF34DE78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89819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391F-7566-4B9E-8D5D-6156A3F13A65}" type="datetimeFigureOut">
              <a:rPr lang="ar-SA" smtClean="0"/>
              <a:t>20/05/1438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BCED-5D16-48AE-85ED-9CAF34DE78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84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391F-7566-4B9E-8D5D-6156A3F13A65}" type="datetimeFigureOut">
              <a:rPr lang="ar-SA" smtClean="0"/>
              <a:t>20/05/1438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BCED-5D16-48AE-85ED-9CAF34DE78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83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391F-7566-4B9E-8D5D-6156A3F13A65}" type="datetimeFigureOut">
              <a:rPr lang="ar-SA" smtClean="0"/>
              <a:t>20/05/1438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BCED-5D16-48AE-85ED-9CAF34DE78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3217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C391F-7566-4B9E-8D5D-6156A3F13A65}" type="datetimeFigureOut">
              <a:rPr lang="ar-SA" smtClean="0"/>
              <a:t>20/05/1438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7BCED-5D16-48AE-85ED-9CAF34DE78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8251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C391F-7566-4B9E-8D5D-6156A3F13A65}" type="datetimeFigureOut">
              <a:rPr lang="ar-SA" smtClean="0"/>
              <a:t>20/05/1438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7BCED-5D16-48AE-85ED-9CAF34DE78C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597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tc.ksu.edu.sa/ar/swtool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تحميل برنامج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742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>
                <a:hlinkClick r:id="rId2"/>
              </a:rPr>
              <a:t>http://etc.ksu.edu.sa/ar/swtools</a:t>
            </a:r>
            <a:endParaRPr lang="en-US" dirty="0" smtClean="0"/>
          </a:p>
          <a:p>
            <a:pPr marL="514350" indent="-514350" algn="r">
              <a:buFont typeface="+mj-lt"/>
              <a:buAutoNum type="arabicPeriod"/>
            </a:pPr>
            <a:endParaRPr lang="en-US" dirty="0" smtClean="0"/>
          </a:p>
          <a:p>
            <a:pPr marL="514350" indent="-514350" algn="r">
              <a:buFont typeface="+mj-lt"/>
              <a:buAutoNum type="arabicPeriod"/>
            </a:pPr>
            <a:r>
              <a:rPr lang="ar-SA" dirty="0" smtClean="0"/>
              <a:t>نسخ الرابط الموجود بالاعلى .</a:t>
            </a:r>
          </a:p>
          <a:p>
            <a:pPr marL="514350" indent="-514350" algn="r">
              <a:buFont typeface="+mj-lt"/>
              <a:buAutoNum type="arabicPeriod"/>
            </a:pPr>
            <a:r>
              <a:rPr lang="ar-SA" dirty="0" smtClean="0"/>
              <a:t>البحث عن برنامج فيجوال ستوديو.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0290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437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smtClean="0"/>
              <a:t>لتحميل البرنامج لابد من استخدام شبكه الجامعه .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925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24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تحميل برنامج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تحميل برنامج </dc:title>
  <dc:creator>maram</dc:creator>
  <cp:lastModifiedBy>maram</cp:lastModifiedBy>
  <cp:revision>1</cp:revision>
  <dcterms:created xsi:type="dcterms:W3CDTF">2017-02-16T14:34:26Z</dcterms:created>
  <dcterms:modified xsi:type="dcterms:W3CDTF">2017-02-16T14:37:39Z</dcterms:modified>
</cp:coreProperties>
</file>