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2" r:id="rId4"/>
    <p:sldId id="258" r:id="rId5"/>
    <p:sldId id="259"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FF7510-DD06-4C58-AC9E-1EAD05BF237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SA"/>
        </a:p>
      </dgm:t>
    </dgm:pt>
    <dgm:pt modelId="{9C598A02-B4C5-459E-BA97-CC8AECF59228}">
      <dgm:prSet phldrT="[نص]"/>
      <dgm:spPr/>
      <dgm:t>
        <a:bodyPr/>
        <a:lstStyle/>
        <a:p>
          <a:pPr rtl="1"/>
          <a:r>
            <a:rPr lang="ar-SA" dirty="0" smtClean="0"/>
            <a:t>الأدوات التحليلية الأساسية في دراسة وتحليل نظرية طلب المستهلك في المدخل التقليدي</a:t>
          </a:r>
          <a:endParaRPr lang="ar-SA" dirty="0"/>
        </a:p>
      </dgm:t>
    </dgm:pt>
    <dgm:pt modelId="{F5D1430D-4EAB-4E85-87F8-F0A5BE8B34A5}" type="parTrans" cxnId="{1053AA61-048C-4FD5-BB31-3ECC0B31625D}">
      <dgm:prSet/>
      <dgm:spPr/>
      <dgm:t>
        <a:bodyPr/>
        <a:lstStyle/>
        <a:p>
          <a:pPr rtl="1"/>
          <a:endParaRPr lang="ar-SA"/>
        </a:p>
      </dgm:t>
    </dgm:pt>
    <dgm:pt modelId="{027590E0-8C9D-41AB-A0DC-B44E21F6BFEB}" type="sibTrans" cxnId="{1053AA61-048C-4FD5-BB31-3ECC0B31625D}">
      <dgm:prSet/>
      <dgm:spPr/>
      <dgm:t>
        <a:bodyPr/>
        <a:lstStyle/>
        <a:p>
          <a:pPr rtl="1"/>
          <a:endParaRPr lang="ar-SA"/>
        </a:p>
      </dgm:t>
    </dgm:pt>
    <dgm:pt modelId="{9D8892D4-4D7A-47BA-9D69-5B1E809BE157}">
      <dgm:prSet phldrT="[نص]"/>
      <dgm:spPr/>
      <dgm:t>
        <a:bodyPr/>
        <a:lstStyle/>
        <a:p>
          <a:pPr rtl="1"/>
          <a:r>
            <a:rPr lang="ar-SA" dirty="0" smtClean="0"/>
            <a:t>توازن المستهلك</a:t>
          </a:r>
        </a:p>
        <a:p>
          <a:pPr rtl="1"/>
          <a:r>
            <a:rPr lang="ar-SA" dirty="0" smtClean="0"/>
            <a:t>(الجمع بين التفضيلات والقيود)</a:t>
          </a:r>
          <a:endParaRPr lang="ar-SA" dirty="0"/>
        </a:p>
      </dgm:t>
    </dgm:pt>
    <dgm:pt modelId="{B1D65B2F-6CCA-4BA7-B53F-76C434659129}" type="parTrans" cxnId="{AFE71BEB-05FB-4799-810E-7C0EE1787630}">
      <dgm:prSet/>
      <dgm:spPr/>
      <dgm:t>
        <a:bodyPr/>
        <a:lstStyle/>
        <a:p>
          <a:pPr rtl="1"/>
          <a:endParaRPr lang="ar-SA"/>
        </a:p>
      </dgm:t>
    </dgm:pt>
    <dgm:pt modelId="{CF4A90FA-55DF-4170-939F-0A94281B9386}" type="sibTrans" cxnId="{AFE71BEB-05FB-4799-810E-7C0EE1787630}">
      <dgm:prSet/>
      <dgm:spPr/>
      <dgm:t>
        <a:bodyPr/>
        <a:lstStyle/>
        <a:p>
          <a:pPr rtl="1"/>
          <a:endParaRPr lang="ar-SA"/>
        </a:p>
      </dgm:t>
    </dgm:pt>
    <dgm:pt modelId="{AA22EC5D-8A65-4FB2-8AC1-4ECCFC364D33}">
      <dgm:prSet phldrT="[نص]"/>
      <dgm:spPr/>
      <dgm:t>
        <a:bodyPr/>
        <a:lstStyle/>
        <a:p>
          <a:pPr rtl="1"/>
          <a:r>
            <a:rPr lang="ar-SA" dirty="0" smtClean="0"/>
            <a:t>إمكانات المستهلك</a:t>
          </a:r>
        </a:p>
        <a:p>
          <a:pPr rtl="1"/>
          <a:r>
            <a:rPr lang="ar-SA" dirty="0" smtClean="0"/>
            <a:t>(قيد الدخل (الميزانية)</a:t>
          </a:r>
          <a:endParaRPr lang="ar-SA" dirty="0"/>
        </a:p>
      </dgm:t>
    </dgm:pt>
    <dgm:pt modelId="{5DF46141-92F8-416F-A14D-E369F45BDAEE}" type="parTrans" cxnId="{013EFF1F-51A0-426E-A181-BE8B330590B4}">
      <dgm:prSet/>
      <dgm:spPr/>
      <dgm:t>
        <a:bodyPr/>
        <a:lstStyle/>
        <a:p>
          <a:pPr rtl="1"/>
          <a:endParaRPr lang="ar-SA"/>
        </a:p>
      </dgm:t>
    </dgm:pt>
    <dgm:pt modelId="{0FA7318E-AEF1-4438-A0C2-EC0078945B88}" type="sibTrans" cxnId="{013EFF1F-51A0-426E-A181-BE8B330590B4}">
      <dgm:prSet/>
      <dgm:spPr/>
      <dgm:t>
        <a:bodyPr/>
        <a:lstStyle/>
        <a:p>
          <a:pPr rtl="1"/>
          <a:endParaRPr lang="ar-SA"/>
        </a:p>
      </dgm:t>
    </dgm:pt>
    <dgm:pt modelId="{661A6838-2EF0-4789-8A7D-D3B3052AD8E2}">
      <dgm:prSet phldrT="[نص]"/>
      <dgm:spPr/>
      <dgm:t>
        <a:bodyPr/>
        <a:lstStyle/>
        <a:p>
          <a:pPr rtl="1"/>
          <a:r>
            <a:rPr lang="ar-SA" dirty="0" smtClean="0"/>
            <a:t>تفضيلات المستهلك </a:t>
          </a:r>
        </a:p>
        <a:p>
          <a:pPr rtl="1"/>
          <a:r>
            <a:rPr lang="ar-SA" dirty="0" smtClean="0"/>
            <a:t>(خريطة منحنيات السواء)</a:t>
          </a:r>
          <a:endParaRPr lang="ar-SA" dirty="0"/>
        </a:p>
      </dgm:t>
    </dgm:pt>
    <dgm:pt modelId="{4E31FB98-AAB8-40FE-9855-39D6088569CB}" type="parTrans" cxnId="{6DF233F6-E894-4474-B81B-800E2752DD4B}">
      <dgm:prSet/>
      <dgm:spPr/>
      <dgm:t>
        <a:bodyPr/>
        <a:lstStyle/>
        <a:p>
          <a:pPr rtl="1"/>
          <a:endParaRPr lang="ar-SA"/>
        </a:p>
      </dgm:t>
    </dgm:pt>
    <dgm:pt modelId="{F1C1B996-CE33-4436-8DF7-E7DB1C3C5F0A}" type="sibTrans" cxnId="{6DF233F6-E894-4474-B81B-800E2752DD4B}">
      <dgm:prSet/>
      <dgm:spPr/>
      <dgm:t>
        <a:bodyPr/>
        <a:lstStyle/>
        <a:p>
          <a:pPr rtl="1"/>
          <a:endParaRPr lang="ar-SA"/>
        </a:p>
      </dgm:t>
    </dgm:pt>
    <dgm:pt modelId="{C46E17EB-ADAF-4F5E-AA8C-586B9F47B051}" type="pres">
      <dgm:prSet presAssocID="{73FF7510-DD06-4C58-AC9E-1EAD05BF237D}" presName="hierChild1" presStyleCnt="0">
        <dgm:presLayoutVars>
          <dgm:orgChart val="1"/>
          <dgm:chPref val="1"/>
          <dgm:dir/>
          <dgm:animOne val="branch"/>
          <dgm:animLvl val="lvl"/>
          <dgm:resizeHandles/>
        </dgm:presLayoutVars>
      </dgm:prSet>
      <dgm:spPr/>
      <dgm:t>
        <a:bodyPr/>
        <a:lstStyle/>
        <a:p>
          <a:pPr rtl="1"/>
          <a:endParaRPr lang="ar-SA"/>
        </a:p>
      </dgm:t>
    </dgm:pt>
    <dgm:pt modelId="{CCF1802D-003F-4F0C-A00E-80FBC8982FBA}" type="pres">
      <dgm:prSet presAssocID="{9C598A02-B4C5-459E-BA97-CC8AECF59228}" presName="hierRoot1" presStyleCnt="0">
        <dgm:presLayoutVars>
          <dgm:hierBranch val="init"/>
        </dgm:presLayoutVars>
      </dgm:prSet>
      <dgm:spPr/>
    </dgm:pt>
    <dgm:pt modelId="{FA37F058-9D22-423E-BDFE-D1F920159C3B}" type="pres">
      <dgm:prSet presAssocID="{9C598A02-B4C5-459E-BA97-CC8AECF59228}" presName="rootComposite1" presStyleCnt="0"/>
      <dgm:spPr/>
    </dgm:pt>
    <dgm:pt modelId="{0D5BE7D3-FE9F-4A02-AE6D-FFAAF2948ACE}" type="pres">
      <dgm:prSet presAssocID="{9C598A02-B4C5-459E-BA97-CC8AECF59228}" presName="rootText1" presStyleLbl="node0" presStyleIdx="0" presStyleCnt="1">
        <dgm:presLayoutVars>
          <dgm:chPref val="3"/>
        </dgm:presLayoutVars>
      </dgm:prSet>
      <dgm:spPr/>
      <dgm:t>
        <a:bodyPr/>
        <a:lstStyle/>
        <a:p>
          <a:pPr rtl="1"/>
          <a:endParaRPr lang="ar-SA"/>
        </a:p>
      </dgm:t>
    </dgm:pt>
    <dgm:pt modelId="{A1837BA6-4C6E-496B-B49E-891F9A8817C4}" type="pres">
      <dgm:prSet presAssocID="{9C598A02-B4C5-459E-BA97-CC8AECF59228}" presName="rootConnector1" presStyleLbl="node1" presStyleIdx="0" presStyleCnt="0"/>
      <dgm:spPr/>
      <dgm:t>
        <a:bodyPr/>
        <a:lstStyle/>
        <a:p>
          <a:pPr rtl="1"/>
          <a:endParaRPr lang="ar-SA"/>
        </a:p>
      </dgm:t>
    </dgm:pt>
    <dgm:pt modelId="{0B5C4DB7-0252-479B-92B1-5C7BA29E06BB}" type="pres">
      <dgm:prSet presAssocID="{9C598A02-B4C5-459E-BA97-CC8AECF59228}" presName="hierChild2" presStyleCnt="0"/>
      <dgm:spPr/>
    </dgm:pt>
    <dgm:pt modelId="{F2DD5F03-75D6-4D0C-A4FE-39DDA312D064}" type="pres">
      <dgm:prSet presAssocID="{B1D65B2F-6CCA-4BA7-B53F-76C434659129}" presName="Name37" presStyleLbl="parChTrans1D2" presStyleIdx="0" presStyleCnt="3"/>
      <dgm:spPr/>
      <dgm:t>
        <a:bodyPr/>
        <a:lstStyle/>
        <a:p>
          <a:pPr rtl="1"/>
          <a:endParaRPr lang="ar-SA"/>
        </a:p>
      </dgm:t>
    </dgm:pt>
    <dgm:pt modelId="{59D51589-48E7-4AD0-A1C5-97BBEFA6BB15}" type="pres">
      <dgm:prSet presAssocID="{9D8892D4-4D7A-47BA-9D69-5B1E809BE157}" presName="hierRoot2" presStyleCnt="0">
        <dgm:presLayoutVars>
          <dgm:hierBranch val="init"/>
        </dgm:presLayoutVars>
      </dgm:prSet>
      <dgm:spPr/>
    </dgm:pt>
    <dgm:pt modelId="{135B62D8-A199-4F28-80E5-5AA03BBDE605}" type="pres">
      <dgm:prSet presAssocID="{9D8892D4-4D7A-47BA-9D69-5B1E809BE157}" presName="rootComposite" presStyleCnt="0"/>
      <dgm:spPr/>
    </dgm:pt>
    <dgm:pt modelId="{BD452010-0C9E-448F-9248-AF9C3B8D56EB}" type="pres">
      <dgm:prSet presAssocID="{9D8892D4-4D7A-47BA-9D69-5B1E809BE157}" presName="rootText" presStyleLbl="node2" presStyleIdx="0" presStyleCnt="3">
        <dgm:presLayoutVars>
          <dgm:chPref val="3"/>
        </dgm:presLayoutVars>
      </dgm:prSet>
      <dgm:spPr/>
      <dgm:t>
        <a:bodyPr/>
        <a:lstStyle/>
        <a:p>
          <a:pPr rtl="1"/>
          <a:endParaRPr lang="ar-SA"/>
        </a:p>
      </dgm:t>
    </dgm:pt>
    <dgm:pt modelId="{12137E55-5D97-4C15-86F2-418C73109F60}" type="pres">
      <dgm:prSet presAssocID="{9D8892D4-4D7A-47BA-9D69-5B1E809BE157}" presName="rootConnector" presStyleLbl="node2" presStyleIdx="0" presStyleCnt="3"/>
      <dgm:spPr/>
      <dgm:t>
        <a:bodyPr/>
        <a:lstStyle/>
        <a:p>
          <a:pPr rtl="1"/>
          <a:endParaRPr lang="ar-SA"/>
        </a:p>
      </dgm:t>
    </dgm:pt>
    <dgm:pt modelId="{05B22F93-6D66-4A77-824C-56A72AAA627F}" type="pres">
      <dgm:prSet presAssocID="{9D8892D4-4D7A-47BA-9D69-5B1E809BE157}" presName="hierChild4" presStyleCnt="0"/>
      <dgm:spPr/>
    </dgm:pt>
    <dgm:pt modelId="{38FEAE84-42C6-4529-8FFB-50410588FD0E}" type="pres">
      <dgm:prSet presAssocID="{9D8892D4-4D7A-47BA-9D69-5B1E809BE157}" presName="hierChild5" presStyleCnt="0"/>
      <dgm:spPr/>
    </dgm:pt>
    <dgm:pt modelId="{717E66AA-7FB3-42EF-AB0A-DCDA82CA3A29}" type="pres">
      <dgm:prSet presAssocID="{5DF46141-92F8-416F-A14D-E369F45BDAEE}" presName="Name37" presStyleLbl="parChTrans1D2" presStyleIdx="1" presStyleCnt="3"/>
      <dgm:spPr/>
      <dgm:t>
        <a:bodyPr/>
        <a:lstStyle/>
        <a:p>
          <a:pPr rtl="1"/>
          <a:endParaRPr lang="ar-SA"/>
        </a:p>
      </dgm:t>
    </dgm:pt>
    <dgm:pt modelId="{0E202EFF-5C8A-4D75-9A92-7CEEAD2D6001}" type="pres">
      <dgm:prSet presAssocID="{AA22EC5D-8A65-4FB2-8AC1-4ECCFC364D33}" presName="hierRoot2" presStyleCnt="0">
        <dgm:presLayoutVars>
          <dgm:hierBranch val="init"/>
        </dgm:presLayoutVars>
      </dgm:prSet>
      <dgm:spPr/>
    </dgm:pt>
    <dgm:pt modelId="{CBBF1B0C-BCFA-41C1-925E-9B9A9FD84ACE}" type="pres">
      <dgm:prSet presAssocID="{AA22EC5D-8A65-4FB2-8AC1-4ECCFC364D33}" presName="rootComposite" presStyleCnt="0"/>
      <dgm:spPr/>
    </dgm:pt>
    <dgm:pt modelId="{F7B2A225-877B-4FB2-910C-24E2B5E5B3B0}" type="pres">
      <dgm:prSet presAssocID="{AA22EC5D-8A65-4FB2-8AC1-4ECCFC364D33}" presName="rootText" presStyleLbl="node2" presStyleIdx="1" presStyleCnt="3">
        <dgm:presLayoutVars>
          <dgm:chPref val="3"/>
        </dgm:presLayoutVars>
      </dgm:prSet>
      <dgm:spPr/>
      <dgm:t>
        <a:bodyPr/>
        <a:lstStyle/>
        <a:p>
          <a:pPr rtl="1"/>
          <a:endParaRPr lang="ar-SA"/>
        </a:p>
      </dgm:t>
    </dgm:pt>
    <dgm:pt modelId="{E3F27290-3FAC-4229-BCCB-DD46F2D3B5F2}" type="pres">
      <dgm:prSet presAssocID="{AA22EC5D-8A65-4FB2-8AC1-4ECCFC364D33}" presName="rootConnector" presStyleLbl="node2" presStyleIdx="1" presStyleCnt="3"/>
      <dgm:spPr/>
      <dgm:t>
        <a:bodyPr/>
        <a:lstStyle/>
        <a:p>
          <a:pPr rtl="1"/>
          <a:endParaRPr lang="ar-SA"/>
        </a:p>
      </dgm:t>
    </dgm:pt>
    <dgm:pt modelId="{D2B1BB72-2A3D-40E6-BF30-7DFE03DD9601}" type="pres">
      <dgm:prSet presAssocID="{AA22EC5D-8A65-4FB2-8AC1-4ECCFC364D33}" presName="hierChild4" presStyleCnt="0"/>
      <dgm:spPr/>
    </dgm:pt>
    <dgm:pt modelId="{95E92D85-BFDD-4A6A-8412-72AF80F0D68A}" type="pres">
      <dgm:prSet presAssocID="{AA22EC5D-8A65-4FB2-8AC1-4ECCFC364D33}" presName="hierChild5" presStyleCnt="0"/>
      <dgm:spPr/>
    </dgm:pt>
    <dgm:pt modelId="{5F9163F2-39FA-49D7-9B65-1BBA9898B4DB}" type="pres">
      <dgm:prSet presAssocID="{4E31FB98-AAB8-40FE-9855-39D6088569CB}" presName="Name37" presStyleLbl="parChTrans1D2" presStyleIdx="2" presStyleCnt="3"/>
      <dgm:spPr/>
      <dgm:t>
        <a:bodyPr/>
        <a:lstStyle/>
        <a:p>
          <a:pPr rtl="1"/>
          <a:endParaRPr lang="ar-SA"/>
        </a:p>
      </dgm:t>
    </dgm:pt>
    <dgm:pt modelId="{8827172F-5398-4DA2-A6F0-29CC4226FD00}" type="pres">
      <dgm:prSet presAssocID="{661A6838-2EF0-4789-8A7D-D3B3052AD8E2}" presName="hierRoot2" presStyleCnt="0">
        <dgm:presLayoutVars>
          <dgm:hierBranch val="init"/>
        </dgm:presLayoutVars>
      </dgm:prSet>
      <dgm:spPr/>
    </dgm:pt>
    <dgm:pt modelId="{426A382C-3121-47CE-BD4D-046C8059D0F1}" type="pres">
      <dgm:prSet presAssocID="{661A6838-2EF0-4789-8A7D-D3B3052AD8E2}" presName="rootComposite" presStyleCnt="0"/>
      <dgm:spPr/>
    </dgm:pt>
    <dgm:pt modelId="{E0B7DF14-AA1B-46F5-A523-FCD3477D350D}" type="pres">
      <dgm:prSet presAssocID="{661A6838-2EF0-4789-8A7D-D3B3052AD8E2}" presName="rootText" presStyleLbl="node2" presStyleIdx="2" presStyleCnt="3">
        <dgm:presLayoutVars>
          <dgm:chPref val="3"/>
        </dgm:presLayoutVars>
      </dgm:prSet>
      <dgm:spPr/>
      <dgm:t>
        <a:bodyPr/>
        <a:lstStyle/>
        <a:p>
          <a:pPr rtl="1"/>
          <a:endParaRPr lang="ar-SA"/>
        </a:p>
      </dgm:t>
    </dgm:pt>
    <dgm:pt modelId="{85E6D664-5BBB-4C21-9B5B-7170A9A2EBC2}" type="pres">
      <dgm:prSet presAssocID="{661A6838-2EF0-4789-8A7D-D3B3052AD8E2}" presName="rootConnector" presStyleLbl="node2" presStyleIdx="2" presStyleCnt="3"/>
      <dgm:spPr/>
      <dgm:t>
        <a:bodyPr/>
        <a:lstStyle/>
        <a:p>
          <a:pPr rtl="1"/>
          <a:endParaRPr lang="ar-SA"/>
        </a:p>
      </dgm:t>
    </dgm:pt>
    <dgm:pt modelId="{DD6D54DE-6FDD-4D95-9C96-BC32F270BDD3}" type="pres">
      <dgm:prSet presAssocID="{661A6838-2EF0-4789-8A7D-D3B3052AD8E2}" presName="hierChild4" presStyleCnt="0"/>
      <dgm:spPr/>
    </dgm:pt>
    <dgm:pt modelId="{270DECBF-8D07-4104-8E35-AAA663EBBB5A}" type="pres">
      <dgm:prSet presAssocID="{661A6838-2EF0-4789-8A7D-D3B3052AD8E2}" presName="hierChild5" presStyleCnt="0"/>
      <dgm:spPr/>
    </dgm:pt>
    <dgm:pt modelId="{AD13FEDF-5C9F-4BD5-A0F8-E4F7F52295ED}" type="pres">
      <dgm:prSet presAssocID="{9C598A02-B4C5-459E-BA97-CC8AECF59228}" presName="hierChild3" presStyleCnt="0"/>
      <dgm:spPr/>
    </dgm:pt>
  </dgm:ptLst>
  <dgm:cxnLst>
    <dgm:cxn modelId="{D722A8F4-0F69-46FB-95A3-170F4EE8B6B8}" type="presOf" srcId="{9D8892D4-4D7A-47BA-9D69-5B1E809BE157}" destId="{12137E55-5D97-4C15-86F2-418C73109F60}" srcOrd="1" destOrd="0" presId="urn:microsoft.com/office/officeart/2005/8/layout/orgChart1"/>
    <dgm:cxn modelId="{AC3F267F-D8A9-40FE-B127-4D8F35507664}" type="presOf" srcId="{5DF46141-92F8-416F-A14D-E369F45BDAEE}" destId="{717E66AA-7FB3-42EF-AB0A-DCDA82CA3A29}" srcOrd="0" destOrd="0" presId="urn:microsoft.com/office/officeart/2005/8/layout/orgChart1"/>
    <dgm:cxn modelId="{CF107C26-1023-456E-98FF-BB735D392CDA}" type="presOf" srcId="{9D8892D4-4D7A-47BA-9D69-5B1E809BE157}" destId="{BD452010-0C9E-448F-9248-AF9C3B8D56EB}" srcOrd="0" destOrd="0" presId="urn:microsoft.com/office/officeart/2005/8/layout/orgChart1"/>
    <dgm:cxn modelId="{1053AA61-048C-4FD5-BB31-3ECC0B31625D}" srcId="{73FF7510-DD06-4C58-AC9E-1EAD05BF237D}" destId="{9C598A02-B4C5-459E-BA97-CC8AECF59228}" srcOrd="0" destOrd="0" parTransId="{F5D1430D-4EAB-4E85-87F8-F0A5BE8B34A5}" sibTransId="{027590E0-8C9D-41AB-A0DC-B44E21F6BFEB}"/>
    <dgm:cxn modelId="{C6672EED-F123-45D2-91C7-BBF59F7DDACE}" type="presOf" srcId="{661A6838-2EF0-4789-8A7D-D3B3052AD8E2}" destId="{85E6D664-5BBB-4C21-9B5B-7170A9A2EBC2}" srcOrd="1" destOrd="0" presId="urn:microsoft.com/office/officeart/2005/8/layout/orgChart1"/>
    <dgm:cxn modelId="{AFE71BEB-05FB-4799-810E-7C0EE1787630}" srcId="{9C598A02-B4C5-459E-BA97-CC8AECF59228}" destId="{9D8892D4-4D7A-47BA-9D69-5B1E809BE157}" srcOrd="0" destOrd="0" parTransId="{B1D65B2F-6CCA-4BA7-B53F-76C434659129}" sibTransId="{CF4A90FA-55DF-4170-939F-0A94281B9386}"/>
    <dgm:cxn modelId="{6BF98CBE-3411-4C0A-B509-D3913F5A46C9}" type="presOf" srcId="{9C598A02-B4C5-459E-BA97-CC8AECF59228}" destId="{0D5BE7D3-FE9F-4A02-AE6D-FFAAF2948ACE}" srcOrd="0" destOrd="0" presId="urn:microsoft.com/office/officeart/2005/8/layout/orgChart1"/>
    <dgm:cxn modelId="{FB9F6E63-C19B-4AD4-BCD5-FFE07B305742}" type="presOf" srcId="{9C598A02-B4C5-459E-BA97-CC8AECF59228}" destId="{A1837BA6-4C6E-496B-B49E-891F9A8817C4}" srcOrd="1" destOrd="0" presId="urn:microsoft.com/office/officeart/2005/8/layout/orgChart1"/>
    <dgm:cxn modelId="{6F04BDBC-D265-4437-86EA-D3588AD01808}" type="presOf" srcId="{73FF7510-DD06-4C58-AC9E-1EAD05BF237D}" destId="{C46E17EB-ADAF-4F5E-AA8C-586B9F47B051}" srcOrd="0" destOrd="0" presId="urn:microsoft.com/office/officeart/2005/8/layout/orgChart1"/>
    <dgm:cxn modelId="{37E68D22-A683-4FF4-8CEC-C29197951C31}" type="presOf" srcId="{B1D65B2F-6CCA-4BA7-B53F-76C434659129}" destId="{F2DD5F03-75D6-4D0C-A4FE-39DDA312D064}" srcOrd="0" destOrd="0" presId="urn:microsoft.com/office/officeart/2005/8/layout/orgChart1"/>
    <dgm:cxn modelId="{DBD8F642-DD4E-457A-BFB5-B2AAA2551659}" type="presOf" srcId="{661A6838-2EF0-4789-8A7D-D3B3052AD8E2}" destId="{E0B7DF14-AA1B-46F5-A523-FCD3477D350D}" srcOrd="0" destOrd="0" presId="urn:microsoft.com/office/officeart/2005/8/layout/orgChart1"/>
    <dgm:cxn modelId="{013EFF1F-51A0-426E-A181-BE8B330590B4}" srcId="{9C598A02-B4C5-459E-BA97-CC8AECF59228}" destId="{AA22EC5D-8A65-4FB2-8AC1-4ECCFC364D33}" srcOrd="1" destOrd="0" parTransId="{5DF46141-92F8-416F-A14D-E369F45BDAEE}" sibTransId="{0FA7318E-AEF1-4438-A0C2-EC0078945B88}"/>
    <dgm:cxn modelId="{6DF233F6-E894-4474-B81B-800E2752DD4B}" srcId="{9C598A02-B4C5-459E-BA97-CC8AECF59228}" destId="{661A6838-2EF0-4789-8A7D-D3B3052AD8E2}" srcOrd="2" destOrd="0" parTransId="{4E31FB98-AAB8-40FE-9855-39D6088569CB}" sibTransId="{F1C1B996-CE33-4436-8DF7-E7DB1C3C5F0A}"/>
    <dgm:cxn modelId="{1AB1CC3F-F110-4584-9F37-BAC97DFA7802}" type="presOf" srcId="{AA22EC5D-8A65-4FB2-8AC1-4ECCFC364D33}" destId="{F7B2A225-877B-4FB2-910C-24E2B5E5B3B0}" srcOrd="0" destOrd="0" presId="urn:microsoft.com/office/officeart/2005/8/layout/orgChart1"/>
    <dgm:cxn modelId="{2C6963D5-C6E0-4F09-A570-5AC2666F72E0}" type="presOf" srcId="{AA22EC5D-8A65-4FB2-8AC1-4ECCFC364D33}" destId="{E3F27290-3FAC-4229-BCCB-DD46F2D3B5F2}" srcOrd="1" destOrd="0" presId="urn:microsoft.com/office/officeart/2005/8/layout/orgChart1"/>
    <dgm:cxn modelId="{66D3A682-86F0-490F-8D9D-D1BD1552692B}" type="presOf" srcId="{4E31FB98-AAB8-40FE-9855-39D6088569CB}" destId="{5F9163F2-39FA-49D7-9B65-1BBA9898B4DB}" srcOrd="0" destOrd="0" presId="urn:microsoft.com/office/officeart/2005/8/layout/orgChart1"/>
    <dgm:cxn modelId="{A1D1E541-10EC-4294-BFC4-CB57B616509A}" type="presParOf" srcId="{C46E17EB-ADAF-4F5E-AA8C-586B9F47B051}" destId="{CCF1802D-003F-4F0C-A00E-80FBC8982FBA}" srcOrd="0" destOrd="0" presId="urn:microsoft.com/office/officeart/2005/8/layout/orgChart1"/>
    <dgm:cxn modelId="{15E9868A-8411-472E-9EE2-8F6BE02497C7}" type="presParOf" srcId="{CCF1802D-003F-4F0C-A00E-80FBC8982FBA}" destId="{FA37F058-9D22-423E-BDFE-D1F920159C3B}" srcOrd="0" destOrd="0" presId="urn:microsoft.com/office/officeart/2005/8/layout/orgChart1"/>
    <dgm:cxn modelId="{CA91070E-DE06-4105-92EE-9A89AE0E2ECE}" type="presParOf" srcId="{FA37F058-9D22-423E-BDFE-D1F920159C3B}" destId="{0D5BE7D3-FE9F-4A02-AE6D-FFAAF2948ACE}" srcOrd="0" destOrd="0" presId="urn:microsoft.com/office/officeart/2005/8/layout/orgChart1"/>
    <dgm:cxn modelId="{339DD447-F8E2-47A5-B0BA-480FDCD2F2B1}" type="presParOf" srcId="{FA37F058-9D22-423E-BDFE-D1F920159C3B}" destId="{A1837BA6-4C6E-496B-B49E-891F9A8817C4}" srcOrd="1" destOrd="0" presId="urn:microsoft.com/office/officeart/2005/8/layout/orgChart1"/>
    <dgm:cxn modelId="{AF4F55BE-75DF-4561-8CEB-932986992E08}" type="presParOf" srcId="{CCF1802D-003F-4F0C-A00E-80FBC8982FBA}" destId="{0B5C4DB7-0252-479B-92B1-5C7BA29E06BB}" srcOrd="1" destOrd="0" presId="urn:microsoft.com/office/officeart/2005/8/layout/orgChart1"/>
    <dgm:cxn modelId="{AC68B1DB-1BB8-4A29-A2A8-BB0EB25E86F9}" type="presParOf" srcId="{0B5C4DB7-0252-479B-92B1-5C7BA29E06BB}" destId="{F2DD5F03-75D6-4D0C-A4FE-39DDA312D064}" srcOrd="0" destOrd="0" presId="urn:microsoft.com/office/officeart/2005/8/layout/orgChart1"/>
    <dgm:cxn modelId="{E8D56A5E-CD65-405A-9732-507DF97DB321}" type="presParOf" srcId="{0B5C4DB7-0252-479B-92B1-5C7BA29E06BB}" destId="{59D51589-48E7-4AD0-A1C5-97BBEFA6BB15}" srcOrd="1" destOrd="0" presId="urn:microsoft.com/office/officeart/2005/8/layout/orgChart1"/>
    <dgm:cxn modelId="{82ACCB4A-BB37-4D3F-93A1-C207263CB635}" type="presParOf" srcId="{59D51589-48E7-4AD0-A1C5-97BBEFA6BB15}" destId="{135B62D8-A199-4F28-80E5-5AA03BBDE605}" srcOrd="0" destOrd="0" presId="urn:microsoft.com/office/officeart/2005/8/layout/orgChart1"/>
    <dgm:cxn modelId="{BBD73AC8-2D36-4929-8655-A1FCA473AFF8}" type="presParOf" srcId="{135B62D8-A199-4F28-80E5-5AA03BBDE605}" destId="{BD452010-0C9E-448F-9248-AF9C3B8D56EB}" srcOrd="0" destOrd="0" presId="urn:microsoft.com/office/officeart/2005/8/layout/orgChart1"/>
    <dgm:cxn modelId="{BF828AD4-E5FF-4962-96AE-36882C41C929}" type="presParOf" srcId="{135B62D8-A199-4F28-80E5-5AA03BBDE605}" destId="{12137E55-5D97-4C15-86F2-418C73109F60}" srcOrd="1" destOrd="0" presId="urn:microsoft.com/office/officeart/2005/8/layout/orgChart1"/>
    <dgm:cxn modelId="{285CDFFC-C291-4BB0-B259-71DF291043BB}" type="presParOf" srcId="{59D51589-48E7-4AD0-A1C5-97BBEFA6BB15}" destId="{05B22F93-6D66-4A77-824C-56A72AAA627F}" srcOrd="1" destOrd="0" presId="urn:microsoft.com/office/officeart/2005/8/layout/orgChart1"/>
    <dgm:cxn modelId="{A5AEEE0A-B094-4493-9209-A37C05AB135B}" type="presParOf" srcId="{59D51589-48E7-4AD0-A1C5-97BBEFA6BB15}" destId="{38FEAE84-42C6-4529-8FFB-50410588FD0E}" srcOrd="2" destOrd="0" presId="urn:microsoft.com/office/officeart/2005/8/layout/orgChart1"/>
    <dgm:cxn modelId="{0FA1217C-6A7A-4F34-9CA2-1C7C61EA95D1}" type="presParOf" srcId="{0B5C4DB7-0252-479B-92B1-5C7BA29E06BB}" destId="{717E66AA-7FB3-42EF-AB0A-DCDA82CA3A29}" srcOrd="2" destOrd="0" presId="urn:microsoft.com/office/officeart/2005/8/layout/orgChart1"/>
    <dgm:cxn modelId="{592E89CF-5CC1-444B-8713-0F0B8C1BD0E7}" type="presParOf" srcId="{0B5C4DB7-0252-479B-92B1-5C7BA29E06BB}" destId="{0E202EFF-5C8A-4D75-9A92-7CEEAD2D6001}" srcOrd="3" destOrd="0" presId="urn:microsoft.com/office/officeart/2005/8/layout/orgChart1"/>
    <dgm:cxn modelId="{7AA9F006-F23F-4D41-BB8A-DE90C5358766}" type="presParOf" srcId="{0E202EFF-5C8A-4D75-9A92-7CEEAD2D6001}" destId="{CBBF1B0C-BCFA-41C1-925E-9B9A9FD84ACE}" srcOrd="0" destOrd="0" presId="urn:microsoft.com/office/officeart/2005/8/layout/orgChart1"/>
    <dgm:cxn modelId="{F76F4CD2-2FBC-4987-8F27-C8C8E672811E}" type="presParOf" srcId="{CBBF1B0C-BCFA-41C1-925E-9B9A9FD84ACE}" destId="{F7B2A225-877B-4FB2-910C-24E2B5E5B3B0}" srcOrd="0" destOrd="0" presId="urn:microsoft.com/office/officeart/2005/8/layout/orgChart1"/>
    <dgm:cxn modelId="{ADD4F5D4-BF45-45B3-81E9-59602B371CC0}" type="presParOf" srcId="{CBBF1B0C-BCFA-41C1-925E-9B9A9FD84ACE}" destId="{E3F27290-3FAC-4229-BCCB-DD46F2D3B5F2}" srcOrd="1" destOrd="0" presId="urn:microsoft.com/office/officeart/2005/8/layout/orgChart1"/>
    <dgm:cxn modelId="{E7E63D98-5F35-4018-B0A8-4AAA29FC83FD}" type="presParOf" srcId="{0E202EFF-5C8A-4D75-9A92-7CEEAD2D6001}" destId="{D2B1BB72-2A3D-40E6-BF30-7DFE03DD9601}" srcOrd="1" destOrd="0" presId="urn:microsoft.com/office/officeart/2005/8/layout/orgChart1"/>
    <dgm:cxn modelId="{AF5ACB70-3B8A-4682-BC9C-45574A691A76}" type="presParOf" srcId="{0E202EFF-5C8A-4D75-9A92-7CEEAD2D6001}" destId="{95E92D85-BFDD-4A6A-8412-72AF80F0D68A}" srcOrd="2" destOrd="0" presId="urn:microsoft.com/office/officeart/2005/8/layout/orgChart1"/>
    <dgm:cxn modelId="{B0F4A9A1-F067-42F2-BD77-08B300EB5F69}" type="presParOf" srcId="{0B5C4DB7-0252-479B-92B1-5C7BA29E06BB}" destId="{5F9163F2-39FA-49D7-9B65-1BBA9898B4DB}" srcOrd="4" destOrd="0" presId="urn:microsoft.com/office/officeart/2005/8/layout/orgChart1"/>
    <dgm:cxn modelId="{59838FC1-CD5A-4952-91F9-0175422C2C0B}" type="presParOf" srcId="{0B5C4DB7-0252-479B-92B1-5C7BA29E06BB}" destId="{8827172F-5398-4DA2-A6F0-29CC4226FD00}" srcOrd="5" destOrd="0" presId="urn:microsoft.com/office/officeart/2005/8/layout/orgChart1"/>
    <dgm:cxn modelId="{A4BEC460-1DA5-46D8-B31E-2119521ECF82}" type="presParOf" srcId="{8827172F-5398-4DA2-A6F0-29CC4226FD00}" destId="{426A382C-3121-47CE-BD4D-046C8059D0F1}" srcOrd="0" destOrd="0" presId="urn:microsoft.com/office/officeart/2005/8/layout/orgChart1"/>
    <dgm:cxn modelId="{6D6D28C0-4916-4670-9908-61AFB2BFDDF3}" type="presParOf" srcId="{426A382C-3121-47CE-BD4D-046C8059D0F1}" destId="{E0B7DF14-AA1B-46F5-A523-FCD3477D350D}" srcOrd="0" destOrd="0" presId="urn:microsoft.com/office/officeart/2005/8/layout/orgChart1"/>
    <dgm:cxn modelId="{17A783CC-6E88-4511-B342-AADBD0AA6E36}" type="presParOf" srcId="{426A382C-3121-47CE-BD4D-046C8059D0F1}" destId="{85E6D664-5BBB-4C21-9B5B-7170A9A2EBC2}" srcOrd="1" destOrd="0" presId="urn:microsoft.com/office/officeart/2005/8/layout/orgChart1"/>
    <dgm:cxn modelId="{6EAF7953-380A-4755-B098-45CD575CD53D}" type="presParOf" srcId="{8827172F-5398-4DA2-A6F0-29CC4226FD00}" destId="{DD6D54DE-6FDD-4D95-9C96-BC32F270BDD3}" srcOrd="1" destOrd="0" presId="urn:microsoft.com/office/officeart/2005/8/layout/orgChart1"/>
    <dgm:cxn modelId="{AA526FD9-FE07-4B30-B563-96765031A166}" type="presParOf" srcId="{8827172F-5398-4DA2-A6F0-29CC4226FD00}" destId="{270DECBF-8D07-4104-8E35-AAA663EBBB5A}" srcOrd="2" destOrd="0" presId="urn:microsoft.com/office/officeart/2005/8/layout/orgChart1"/>
    <dgm:cxn modelId="{96C544E7-AA86-45BA-BB51-CE6D60D1677F}" type="presParOf" srcId="{CCF1802D-003F-4F0C-A00E-80FBC8982FBA}" destId="{AD13FEDF-5C9F-4BD5-A0F8-E4F7F52295E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2E75CA-F8DD-4F53-93F9-457234A14BA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pPr rtl="1"/>
          <a:endParaRPr lang="ar-SA"/>
        </a:p>
      </dgm:t>
    </dgm:pt>
    <dgm:pt modelId="{ACC715DA-AF25-4EE5-9862-D2F140F72BDC}">
      <dgm:prSet phldrT="[نص]"/>
      <dgm:spPr/>
      <dgm:t>
        <a:bodyPr/>
        <a:lstStyle/>
        <a:p>
          <a:pPr rtl="1"/>
          <a:r>
            <a:rPr lang="ar-SA" dirty="0" smtClean="0"/>
            <a:t>1- منحنى السعر -الاستهلاك </a:t>
          </a:r>
          <a:r>
            <a:rPr lang="en-US" dirty="0" smtClean="0"/>
            <a:t>(PCC)</a:t>
          </a:r>
          <a:endParaRPr lang="ar-SA" dirty="0"/>
        </a:p>
      </dgm:t>
    </dgm:pt>
    <dgm:pt modelId="{6C7B4FC3-A7B5-48C3-9CC1-8AB9FFEFAC81}" type="parTrans" cxnId="{CF6B800C-40BB-4BF5-A23F-8DF958721D52}">
      <dgm:prSet/>
      <dgm:spPr/>
      <dgm:t>
        <a:bodyPr/>
        <a:lstStyle/>
        <a:p>
          <a:pPr rtl="1"/>
          <a:endParaRPr lang="ar-SA"/>
        </a:p>
      </dgm:t>
    </dgm:pt>
    <dgm:pt modelId="{62B6E8D0-8E79-4FB0-9F11-B4D96425FB38}" type="sibTrans" cxnId="{CF6B800C-40BB-4BF5-A23F-8DF958721D52}">
      <dgm:prSet/>
      <dgm:spPr/>
      <dgm:t>
        <a:bodyPr/>
        <a:lstStyle/>
        <a:p>
          <a:pPr rtl="1"/>
          <a:endParaRPr lang="ar-SA"/>
        </a:p>
      </dgm:t>
    </dgm:pt>
    <dgm:pt modelId="{1F134F64-7353-48C7-9365-9D3F6BE04408}">
      <dgm:prSet phldrT="[نص]"/>
      <dgm:spPr/>
      <dgm:t>
        <a:bodyPr/>
        <a:lstStyle/>
        <a:p>
          <a:pPr rtl="1"/>
          <a:r>
            <a:rPr lang="ar-SA" dirty="0" smtClean="0"/>
            <a:t>2- منحنى طلب المستهلك</a:t>
          </a:r>
          <a:endParaRPr lang="ar-SA" dirty="0"/>
        </a:p>
      </dgm:t>
    </dgm:pt>
    <dgm:pt modelId="{E57FB510-71BC-4241-A08F-1386D005BEE9}" type="parTrans" cxnId="{B6E43BED-1B65-494B-9898-2C5A20CB2F06}">
      <dgm:prSet/>
      <dgm:spPr/>
      <dgm:t>
        <a:bodyPr/>
        <a:lstStyle/>
        <a:p>
          <a:pPr rtl="1"/>
          <a:endParaRPr lang="ar-SA"/>
        </a:p>
      </dgm:t>
    </dgm:pt>
    <dgm:pt modelId="{2BEDDE2F-A7E6-446B-815F-6A1A0A433ED1}" type="sibTrans" cxnId="{B6E43BED-1B65-494B-9898-2C5A20CB2F06}">
      <dgm:prSet/>
      <dgm:spPr/>
      <dgm:t>
        <a:bodyPr/>
        <a:lstStyle/>
        <a:p>
          <a:pPr rtl="1"/>
          <a:endParaRPr lang="ar-SA"/>
        </a:p>
      </dgm:t>
    </dgm:pt>
    <dgm:pt modelId="{BA89B9BD-920F-4D66-8B42-A5EA3D5CB0E9}">
      <dgm:prSet phldrT="[نص]"/>
      <dgm:spPr/>
      <dgm:t>
        <a:bodyPr/>
        <a:lstStyle/>
        <a:p>
          <a:pPr rtl="1"/>
          <a:r>
            <a:rPr lang="ar-SA" dirty="0" smtClean="0"/>
            <a:t>3- منحنى الدخل- الاستهلاك </a:t>
          </a:r>
          <a:r>
            <a:rPr lang="en-US" dirty="0" smtClean="0"/>
            <a:t>(ICC)</a:t>
          </a:r>
          <a:endParaRPr lang="ar-SA" dirty="0"/>
        </a:p>
      </dgm:t>
    </dgm:pt>
    <dgm:pt modelId="{B00EC046-C2E2-4C20-BEAC-E51E51DCDDAE}" type="parTrans" cxnId="{C2DB3DBE-E572-4291-A913-9AFFD3E75902}">
      <dgm:prSet/>
      <dgm:spPr/>
      <dgm:t>
        <a:bodyPr/>
        <a:lstStyle/>
        <a:p>
          <a:pPr rtl="1"/>
          <a:endParaRPr lang="ar-SA"/>
        </a:p>
      </dgm:t>
    </dgm:pt>
    <dgm:pt modelId="{AE72CA58-2B7F-444D-9C32-9D381FDE95F5}" type="sibTrans" cxnId="{C2DB3DBE-E572-4291-A913-9AFFD3E75902}">
      <dgm:prSet/>
      <dgm:spPr/>
      <dgm:t>
        <a:bodyPr/>
        <a:lstStyle/>
        <a:p>
          <a:pPr rtl="1"/>
          <a:endParaRPr lang="ar-SA"/>
        </a:p>
      </dgm:t>
    </dgm:pt>
    <dgm:pt modelId="{340CB06E-35C7-4995-8704-8BC5E96B6448}">
      <dgm:prSet phldrT="[نص]"/>
      <dgm:spPr/>
      <dgm:t>
        <a:bodyPr/>
        <a:lstStyle/>
        <a:p>
          <a:pPr rtl="1"/>
          <a:r>
            <a:rPr lang="ar-SA" dirty="0" smtClean="0"/>
            <a:t>4- منحنى إنجل</a:t>
          </a:r>
          <a:endParaRPr lang="ar-SA" dirty="0"/>
        </a:p>
      </dgm:t>
    </dgm:pt>
    <dgm:pt modelId="{33909E46-E9C8-499E-A280-2E7C6AC6F41B}" type="parTrans" cxnId="{4F6EE2B1-D6BD-4254-9726-1D904EA2506A}">
      <dgm:prSet/>
      <dgm:spPr/>
      <dgm:t>
        <a:bodyPr/>
        <a:lstStyle/>
        <a:p>
          <a:pPr rtl="1"/>
          <a:endParaRPr lang="ar-SA"/>
        </a:p>
      </dgm:t>
    </dgm:pt>
    <dgm:pt modelId="{CE727903-5F67-497B-AC20-F403A509BB4A}" type="sibTrans" cxnId="{4F6EE2B1-D6BD-4254-9726-1D904EA2506A}">
      <dgm:prSet/>
      <dgm:spPr/>
      <dgm:t>
        <a:bodyPr/>
        <a:lstStyle/>
        <a:p>
          <a:pPr rtl="1"/>
          <a:endParaRPr lang="ar-SA"/>
        </a:p>
      </dgm:t>
    </dgm:pt>
    <dgm:pt modelId="{E1E13864-0FA9-4B12-96F1-D712A4A5057F}">
      <dgm:prSet/>
      <dgm:spPr/>
      <dgm:t>
        <a:bodyPr/>
        <a:lstStyle/>
        <a:p>
          <a:pPr rtl="1"/>
          <a:r>
            <a:rPr lang="ar-SA" dirty="0" smtClean="0"/>
            <a:t>كيف تؤثر التغيرات في الأسعار والدخل على الأوضاع </a:t>
          </a:r>
          <a:r>
            <a:rPr lang="ar-SA" dirty="0" err="1" smtClean="0"/>
            <a:t>التوازنية</a:t>
          </a:r>
          <a:r>
            <a:rPr lang="ar-SA" dirty="0" smtClean="0"/>
            <a:t> للمستهلك، أو قرارات الشراء المثلى.</a:t>
          </a:r>
          <a:endParaRPr lang="ar-SA" dirty="0"/>
        </a:p>
      </dgm:t>
    </dgm:pt>
    <dgm:pt modelId="{A1C94B4A-AB1B-44A5-8419-1FE2F62E1B8A}" type="parTrans" cxnId="{0EA5C366-07CE-443E-83A5-6CCF79F83091}">
      <dgm:prSet/>
      <dgm:spPr/>
      <dgm:t>
        <a:bodyPr/>
        <a:lstStyle/>
        <a:p>
          <a:pPr rtl="1"/>
          <a:endParaRPr lang="ar-SA"/>
        </a:p>
      </dgm:t>
    </dgm:pt>
    <dgm:pt modelId="{D1ACE293-5B07-48BA-9C57-579017CC2200}" type="sibTrans" cxnId="{0EA5C366-07CE-443E-83A5-6CCF79F83091}">
      <dgm:prSet/>
      <dgm:spPr/>
      <dgm:t>
        <a:bodyPr/>
        <a:lstStyle/>
        <a:p>
          <a:pPr rtl="1"/>
          <a:endParaRPr lang="ar-SA"/>
        </a:p>
      </dgm:t>
    </dgm:pt>
    <dgm:pt modelId="{3B3AB4D1-7166-43CB-8564-25D24C3DF613}">
      <dgm:prSet phldrT="[نص]" phldr="1"/>
      <dgm:spPr/>
      <dgm:t>
        <a:bodyPr/>
        <a:lstStyle/>
        <a:p>
          <a:pPr rtl="1"/>
          <a:endParaRPr lang="ar-SA" dirty="0"/>
        </a:p>
      </dgm:t>
    </dgm:pt>
    <dgm:pt modelId="{FBE30264-B2D8-4398-AB5B-2A5BA19FD45B}" type="sibTrans" cxnId="{603D0759-AF30-4BCA-B0A8-70A9EF30B12D}">
      <dgm:prSet/>
      <dgm:spPr/>
      <dgm:t>
        <a:bodyPr/>
        <a:lstStyle/>
        <a:p>
          <a:pPr rtl="1"/>
          <a:endParaRPr lang="ar-SA"/>
        </a:p>
      </dgm:t>
    </dgm:pt>
    <dgm:pt modelId="{E51D86A7-A647-4EEE-BB1C-C5FB073F0D61}" type="parTrans" cxnId="{603D0759-AF30-4BCA-B0A8-70A9EF30B12D}">
      <dgm:prSet/>
      <dgm:spPr/>
      <dgm:t>
        <a:bodyPr/>
        <a:lstStyle/>
        <a:p>
          <a:pPr rtl="1"/>
          <a:endParaRPr lang="ar-SA"/>
        </a:p>
      </dgm:t>
    </dgm:pt>
    <dgm:pt modelId="{0FC5D50D-612E-426F-9832-3B82E4AFCEF4}" type="pres">
      <dgm:prSet presAssocID="{032E75CA-F8DD-4F53-93F9-457234A14BA7}" presName="diagram" presStyleCnt="0">
        <dgm:presLayoutVars>
          <dgm:chPref val="1"/>
          <dgm:dir/>
          <dgm:animOne val="branch"/>
          <dgm:animLvl val="lvl"/>
          <dgm:resizeHandles val="exact"/>
        </dgm:presLayoutVars>
      </dgm:prSet>
      <dgm:spPr/>
      <dgm:t>
        <a:bodyPr/>
        <a:lstStyle/>
        <a:p>
          <a:pPr rtl="1"/>
          <a:endParaRPr lang="ar-SA"/>
        </a:p>
      </dgm:t>
    </dgm:pt>
    <dgm:pt modelId="{1BF063BB-F249-4173-9D7D-A24E063BF999}" type="pres">
      <dgm:prSet presAssocID="{3B3AB4D1-7166-43CB-8564-25D24C3DF613}" presName="root1" presStyleCnt="0"/>
      <dgm:spPr/>
    </dgm:pt>
    <dgm:pt modelId="{01312C1F-9B4E-48D9-A5E0-155C73C03AF6}" type="pres">
      <dgm:prSet presAssocID="{3B3AB4D1-7166-43CB-8564-25D24C3DF613}" presName="LevelOneTextNode" presStyleLbl="node0" presStyleIdx="0" presStyleCnt="2">
        <dgm:presLayoutVars>
          <dgm:chPref val="3"/>
        </dgm:presLayoutVars>
      </dgm:prSet>
      <dgm:spPr/>
      <dgm:t>
        <a:bodyPr/>
        <a:lstStyle/>
        <a:p>
          <a:pPr rtl="1"/>
          <a:endParaRPr lang="ar-SA"/>
        </a:p>
      </dgm:t>
    </dgm:pt>
    <dgm:pt modelId="{C334B818-C901-48D3-81D6-9FCA656A04C9}" type="pres">
      <dgm:prSet presAssocID="{3B3AB4D1-7166-43CB-8564-25D24C3DF613}" presName="level2hierChild" presStyleCnt="0"/>
      <dgm:spPr/>
    </dgm:pt>
    <dgm:pt modelId="{EB351C6A-5395-499D-8D00-C6E02301125D}" type="pres">
      <dgm:prSet presAssocID="{6C7B4FC3-A7B5-48C3-9CC1-8AB9FFEFAC81}" presName="conn2-1" presStyleLbl="parChTrans1D2" presStyleIdx="0" presStyleCnt="2"/>
      <dgm:spPr/>
      <dgm:t>
        <a:bodyPr/>
        <a:lstStyle/>
        <a:p>
          <a:pPr rtl="1"/>
          <a:endParaRPr lang="ar-SA"/>
        </a:p>
      </dgm:t>
    </dgm:pt>
    <dgm:pt modelId="{153CDCEE-9C47-4E9B-A728-5CCDF60581F7}" type="pres">
      <dgm:prSet presAssocID="{6C7B4FC3-A7B5-48C3-9CC1-8AB9FFEFAC81}" presName="connTx" presStyleLbl="parChTrans1D2" presStyleIdx="0" presStyleCnt="2"/>
      <dgm:spPr/>
      <dgm:t>
        <a:bodyPr/>
        <a:lstStyle/>
        <a:p>
          <a:pPr rtl="1"/>
          <a:endParaRPr lang="ar-SA"/>
        </a:p>
      </dgm:t>
    </dgm:pt>
    <dgm:pt modelId="{A728A4AE-4917-4C95-BC25-EE5396F45ED8}" type="pres">
      <dgm:prSet presAssocID="{ACC715DA-AF25-4EE5-9862-D2F140F72BDC}" presName="root2" presStyleCnt="0"/>
      <dgm:spPr/>
    </dgm:pt>
    <dgm:pt modelId="{B95A8478-B383-4754-962F-3A0B494EBB17}" type="pres">
      <dgm:prSet presAssocID="{ACC715DA-AF25-4EE5-9862-D2F140F72BDC}" presName="LevelTwoTextNode" presStyleLbl="node2" presStyleIdx="0" presStyleCnt="2">
        <dgm:presLayoutVars>
          <dgm:chPref val="3"/>
        </dgm:presLayoutVars>
      </dgm:prSet>
      <dgm:spPr/>
      <dgm:t>
        <a:bodyPr/>
        <a:lstStyle/>
        <a:p>
          <a:pPr rtl="1"/>
          <a:endParaRPr lang="ar-SA"/>
        </a:p>
      </dgm:t>
    </dgm:pt>
    <dgm:pt modelId="{CC96365D-3ABD-4ABB-B2FC-E88574FD3F12}" type="pres">
      <dgm:prSet presAssocID="{ACC715DA-AF25-4EE5-9862-D2F140F72BDC}" presName="level3hierChild" presStyleCnt="0"/>
      <dgm:spPr/>
    </dgm:pt>
    <dgm:pt modelId="{DD773EC5-BE6E-47FA-BC24-A0F26E9D85DD}" type="pres">
      <dgm:prSet presAssocID="{E57FB510-71BC-4241-A08F-1386D005BEE9}" presName="conn2-1" presStyleLbl="parChTrans1D3" presStyleIdx="0" presStyleCnt="2"/>
      <dgm:spPr/>
      <dgm:t>
        <a:bodyPr/>
        <a:lstStyle/>
        <a:p>
          <a:pPr rtl="1"/>
          <a:endParaRPr lang="ar-SA"/>
        </a:p>
      </dgm:t>
    </dgm:pt>
    <dgm:pt modelId="{CBD7AB47-BF1F-4CF4-8E5A-6DEFADCF008C}" type="pres">
      <dgm:prSet presAssocID="{E57FB510-71BC-4241-A08F-1386D005BEE9}" presName="connTx" presStyleLbl="parChTrans1D3" presStyleIdx="0" presStyleCnt="2"/>
      <dgm:spPr/>
      <dgm:t>
        <a:bodyPr/>
        <a:lstStyle/>
        <a:p>
          <a:pPr rtl="1"/>
          <a:endParaRPr lang="ar-SA"/>
        </a:p>
      </dgm:t>
    </dgm:pt>
    <dgm:pt modelId="{C58F3F3E-C5FA-4BF4-951F-8E7150789372}" type="pres">
      <dgm:prSet presAssocID="{1F134F64-7353-48C7-9365-9D3F6BE04408}" presName="root2" presStyleCnt="0"/>
      <dgm:spPr/>
    </dgm:pt>
    <dgm:pt modelId="{BF21B9E3-A7EC-430A-91FF-DE9BC7C7C3B1}" type="pres">
      <dgm:prSet presAssocID="{1F134F64-7353-48C7-9365-9D3F6BE04408}" presName="LevelTwoTextNode" presStyleLbl="node3" presStyleIdx="0" presStyleCnt="2">
        <dgm:presLayoutVars>
          <dgm:chPref val="3"/>
        </dgm:presLayoutVars>
      </dgm:prSet>
      <dgm:spPr/>
      <dgm:t>
        <a:bodyPr/>
        <a:lstStyle/>
        <a:p>
          <a:pPr rtl="1"/>
          <a:endParaRPr lang="ar-SA"/>
        </a:p>
      </dgm:t>
    </dgm:pt>
    <dgm:pt modelId="{F12E3C4D-D12D-4D9D-829E-19AA1E26023D}" type="pres">
      <dgm:prSet presAssocID="{1F134F64-7353-48C7-9365-9D3F6BE04408}" presName="level3hierChild" presStyleCnt="0"/>
      <dgm:spPr/>
    </dgm:pt>
    <dgm:pt modelId="{0F86BDC6-56FB-4ADD-BEE3-12CE92938A3E}" type="pres">
      <dgm:prSet presAssocID="{B00EC046-C2E2-4C20-BEAC-E51E51DCDDAE}" presName="conn2-1" presStyleLbl="parChTrans1D2" presStyleIdx="1" presStyleCnt="2"/>
      <dgm:spPr/>
      <dgm:t>
        <a:bodyPr/>
        <a:lstStyle/>
        <a:p>
          <a:pPr rtl="1"/>
          <a:endParaRPr lang="ar-SA"/>
        </a:p>
      </dgm:t>
    </dgm:pt>
    <dgm:pt modelId="{3CB97D50-883B-40AE-817D-3D20C599435B}" type="pres">
      <dgm:prSet presAssocID="{B00EC046-C2E2-4C20-BEAC-E51E51DCDDAE}" presName="connTx" presStyleLbl="parChTrans1D2" presStyleIdx="1" presStyleCnt="2"/>
      <dgm:spPr/>
      <dgm:t>
        <a:bodyPr/>
        <a:lstStyle/>
        <a:p>
          <a:pPr rtl="1"/>
          <a:endParaRPr lang="ar-SA"/>
        </a:p>
      </dgm:t>
    </dgm:pt>
    <dgm:pt modelId="{63C17BB5-A1BA-49CA-AE27-843FC5083D27}" type="pres">
      <dgm:prSet presAssocID="{BA89B9BD-920F-4D66-8B42-A5EA3D5CB0E9}" presName="root2" presStyleCnt="0"/>
      <dgm:spPr/>
    </dgm:pt>
    <dgm:pt modelId="{E6D4A441-77F3-49A0-810E-CC5733153671}" type="pres">
      <dgm:prSet presAssocID="{BA89B9BD-920F-4D66-8B42-A5EA3D5CB0E9}" presName="LevelTwoTextNode" presStyleLbl="node2" presStyleIdx="1" presStyleCnt="2">
        <dgm:presLayoutVars>
          <dgm:chPref val="3"/>
        </dgm:presLayoutVars>
      </dgm:prSet>
      <dgm:spPr/>
      <dgm:t>
        <a:bodyPr/>
        <a:lstStyle/>
        <a:p>
          <a:pPr rtl="1"/>
          <a:endParaRPr lang="ar-SA"/>
        </a:p>
      </dgm:t>
    </dgm:pt>
    <dgm:pt modelId="{40C358FA-A36A-4865-BADB-9720CB9DA976}" type="pres">
      <dgm:prSet presAssocID="{BA89B9BD-920F-4D66-8B42-A5EA3D5CB0E9}" presName="level3hierChild" presStyleCnt="0"/>
      <dgm:spPr/>
    </dgm:pt>
    <dgm:pt modelId="{A66BAEA2-992D-4B25-952A-B913F747B110}" type="pres">
      <dgm:prSet presAssocID="{33909E46-E9C8-499E-A280-2E7C6AC6F41B}" presName="conn2-1" presStyleLbl="parChTrans1D3" presStyleIdx="1" presStyleCnt="2"/>
      <dgm:spPr/>
      <dgm:t>
        <a:bodyPr/>
        <a:lstStyle/>
        <a:p>
          <a:pPr rtl="1"/>
          <a:endParaRPr lang="ar-SA"/>
        </a:p>
      </dgm:t>
    </dgm:pt>
    <dgm:pt modelId="{1C50191A-4F4F-424A-9E24-C6BD9A9250E4}" type="pres">
      <dgm:prSet presAssocID="{33909E46-E9C8-499E-A280-2E7C6AC6F41B}" presName="connTx" presStyleLbl="parChTrans1D3" presStyleIdx="1" presStyleCnt="2"/>
      <dgm:spPr/>
      <dgm:t>
        <a:bodyPr/>
        <a:lstStyle/>
        <a:p>
          <a:pPr rtl="1"/>
          <a:endParaRPr lang="ar-SA"/>
        </a:p>
      </dgm:t>
    </dgm:pt>
    <dgm:pt modelId="{5839CC74-1238-42ED-A73A-0B56B629C21E}" type="pres">
      <dgm:prSet presAssocID="{340CB06E-35C7-4995-8704-8BC5E96B6448}" presName="root2" presStyleCnt="0"/>
      <dgm:spPr/>
    </dgm:pt>
    <dgm:pt modelId="{57F9AFB7-E640-48E7-854A-A01A0587D6B7}" type="pres">
      <dgm:prSet presAssocID="{340CB06E-35C7-4995-8704-8BC5E96B6448}" presName="LevelTwoTextNode" presStyleLbl="node3" presStyleIdx="1" presStyleCnt="2">
        <dgm:presLayoutVars>
          <dgm:chPref val="3"/>
        </dgm:presLayoutVars>
      </dgm:prSet>
      <dgm:spPr/>
      <dgm:t>
        <a:bodyPr/>
        <a:lstStyle/>
        <a:p>
          <a:pPr rtl="1"/>
          <a:endParaRPr lang="ar-SA"/>
        </a:p>
      </dgm:t>
    </dgm:pt>
    <dgm:pt modelId="{747C76A5-4EA4-417A-B2EF-145E76F6C9EB}" type="pres">
      <dgm:prSet presAssocID="{340CB06E-35C7-4995-8704-8BC5E96B6448}" presName="level3hierChild" presStyleCnt="0"/>
      <dgm:spPr/>
    </dgm:pt>
    <dgm:pt modelId="{CBAEE8CD-CCE1-4E41-A3B8-3DE85DF17C0F}" type="pres">
      <dgm:prSet presAssocID="{E1E13864-0FA9-4B12-96F1-D712A4A5057F}" presName="root1" presStyleCnt="0"/>
      <dgm:spPr/>
    </dgm:pt>
    <dgm:pt modelId="{31C00729-1FFD-45BF-9A09-F9D04F45A62B}" type="pres">
      <dgm:prSet presAssocID="{E1E13864-0FA9-4B12-96F1-D712A4A5057F}" presName="LevelOneTextNode" presStyleLbl="node0" presStyleIdx="1" presStyleCnt="2" custLinFactY="-15600" custLinFactNeighborX="-385" custLinFactNeighborY="-100000">
        <dgm:presLayoutVars>
          <dgm:chPref val="3"/>
        </dgm:presLayoutVars>
      </dgm:prSet>
      <dgm:spPr/>
      <dgm:t>
        <a:bodyPr/>
        <a:lstStyle/>
        <a:p>
          <a:pPr rtl="1"/>
          <a:endParaRPr lang="ar-SA"/>
        </a:p>
      </dgm:t>
    </dgm:pt>
    <dgm:pt modelId="{558E47B9-A202-48DB-B80B-1D8C6E5B0B5A}" type="pres">
      <dgm:prSet presAssocID="{E1E13864-0FA9-4B12-96F1-D712A4A5057F}" presName="level2hierChild" presStyleCnt="0"/>
      <dgm:spPr/>
    </dgm:pt>
  </dgm:ptLst>
  <dgm:cxnLst>
    <dgm:cxn modelId="{2375AC64-34AE-4B67-95F9-D2E0DF21B784}" type="presOf" srcId="{6C7B4FC3-A7B5-48C3-9CC1-8AB9FFEFAC81}" destId="{EB351C6A-5395-499D-8D00-C6E02301125D}" srcOrd="0" destOrd="0" presId="urn:microsoft.com/office/officeart/2005/8/layout/hierarchy2"/>
    <dgm:cxn modelId="{C066E23B-BF63-444F-82B1-18308E285908}" type="presOf" srcId="{3B3AB4D1-7166-43CB-8564-25D24C3DF613}" destId="{01312C1F-9B4E-48D9-A5E0-155C73C03AF6}" srcOrd="0" destOrd="0" presId="urn:microsoft.com/office/officeart/2005/8/layout/hierarchy2"/>
    <dgm:cxn modelId="{695919F5-B70B-4790-B2A0-16CCE5B205C1}" type="presOf" srcId="{E57FB510-71BC-4241-A08F-1386D005BEE9}" destId="{CBD7AB47-BF1F-4CF4-8E5A-6DEFADCF008C}" srcOrd="1" destOrd="0" presId="urn:microsoft.com/office/officeart/2005/8/layout/hierarchy2"/>
    <dgm:cxn modelId="{CF6B800C-40BB-4BF5-A23F-8DF958721D52}" srcId="{3B3AB4D1-7166-43CB-8564-25D24C3DF613}" destId="{ACC715DA-AF25-4EE5-9862-D2F140F72BDC}" srcOrd="0" destOrd="0" parTransId="{6C7B4FC3-A7B5-48C3-9CC1-8AB9FFEFAC81}" sibTransId="{62B6E8D0-8E79-4FB0-9F11-B4D96425FB38}"/>
    <dgm:cxn modelId="{4F6EE2B1-D6BD-4254-9726-1D904EA2506A}" srcId="{BA89B9BD-920F-4D66-8B42-A5EA3D5CB0E9}" destId="{340CB06E-35C7-4995-8704-8BC5E96B6448}" srcOrd="0" destOrd="0" parTransId="{33909E46-E9C8-499E-A280-2E7C6AC6F41B}" sibTransId="{CE727903-5F67-497B-AC20-F403A509BB4A}"/>
    <dgm:cxn modelId="{E6639E86-9569-471F-B8A9-7882807576BA}" type="presOf" srcId="{B00EC046-C2E2-4C20-BEAC-E51E51DCDDAE}" destId="{0F86BDC6-56FB-4ADD-BEE3-12CE92938A3E}" srcOrd="0" destOrd="0" presId="urn:microsoft.com/office/officeart/2005/8/layout/hierarchy2"/>
    <dgm:cxn modelId="{BB2D4AF2-0DF6-4158-824A-7C9CFC4F16FB}" type="presOf" srcId="{E57FB510-71BC-4241-A08F-1386D005BEE9}" destId="{DD773EC5-BE6E-47FA-BC24-A0F26E9D85DD}" srcOrd="0" destOrd="0" presId="urn:microsoft.com/office/officeart/2005/8/layout/hierarchy2"/>
    <dgm:cxn modelId="{004163C9-3929-4325-87A4-1D9B9ACE6786}" type="presOf" srcId="{33909E46-E9C8-499E-A280-2E7C6AC6F41B}" destId="{1C50191A-4F4F-424A-9E24-C6BD9A9250E4}" srcOrd="1" destOrd="0" presId="urn:microsoft.com/office/officeart/2005/8/layout/hierarchy2"/>
    <dgm:cxn modelId="{B047C04C-5544-4188-83C7-22133880DCBE}" type="presOf" srcId="{B00EC046-C2E2-4C20-BEAC-E51E51DCDDAE}" destId="{3CB97D50-883B-40AE-817D-3D20C599435B}" srcOrd="1" destOrd="0" presId="urn:microsoft.com/office/officeart/2005/8/layout/hierarchy2"/>
    <dgm:cxn modelId="{C2DB3DBE-E572-4291-A913-9AFFD3E75902}" srcId="{3B3AB4D1-7166-43CB-8564-25D24C3DF613}" destId="{BA89B9BD-920F-4D66-8B42-A5EA3D5CB0E9}" srcOrd="1" destOrd="0" parTransId="{B00EC046-C2E2-4C20-BEAC-E51E51DCDDAE}" sibTransId="{AE72CA58-2B7F-444D-9C32-9D381FDE95F5}"/>
    <dgm:cxn modelId="{603D0759-AF30-4BCA-B0A8-70A9EF30B12D}" srcId="{032E75CA-F8DD-4F53-93F9-457234A14BA7}" destId="{3B3AB4D1-7166-43CB-8564-25D24C3DF613}" srcOrd="0" destOrd="0" parTransId="{E51D86A7-A647-4EEE-BB1C-C5FB073F0D61}" sibTransId="{FBE30264-B2D8-4398-AB5B-2A5BA19FD45B}"/>
    <dgm:cxn modelId="{DCDA8A17-2A31-4417-8716-8431AFD0CA35}" type="presOf" srcId="{E1E13864-0FA9-4B12-96F1-D712A4A5057F}" destId="{31C00729-1FFD-45BF-9A09-F9D04F45A62B}" srcOrd="0" destOrd="0" presId="urn:microsoft.com/office/officeart/2005/8/layout/hierarchy2"/>
    <dgm:cxn modelId="{2D85972D-ED9D-42CE-9041-45E8783E8CB6}" type="presOf" srcId="{BA89B9BD-920F-4D66-8B42-A5EA3D5CB0E9}" destId="{E6D4A441-77F3-49A0-810E-CC5733153671}" srcOrd="0" destOrd="0" presId="urn:microsoft.com/office/officeart/2005/8/layout/hierarchy2"/>
    <dgm:cxn modelId="{0EA5C366-07CE-443E-83A5-6CCF79F83091}" srcId="{032E75CA-F8DD-4F53-93F9-457234A14BA7}" destId="{E1E13864-0FA9-4B12-96F1-D712A4A5057F}" srcOrd="1" destOrd="0" parTransId="{A1C94B4A-AB1B-44A5-8419-1FE2F62E1B8A}" sibTransId="{D1ACE293-5B07-48BA-9C57-579017CC2200}"/>
    <dgm:cxn modelId="{CE4171A2-536F-4FC1-8552-3F5AD9E4648F}" type="presOf" srcId="{340CB06E-35C7-4995-8704-8BC5E96B6448}" destId="{57F9AFB7-E640-48E7-854A-A01A0587D6B7}" srcOrd="0" destOrd="0" presId="urn:microsoft.com/office/officeart/2005/8/layout/hierarchy2"/>
    <dgm:cxn modelId="{0EE0D0D1-0854-44B8-8EFE-EDE1C3B178BE}" type="presOf" srcId="{6C7B4FC3-A7B5-48C3-9CC1-8AB9FFEFAC81}" destId="{153CDCEE-9C47-4E9B-A728-5CCDF60581F7}" srcOrd="1" destOrd="0" presId="urn:microsoft.com/office/officeart/2005/8/layout/hierarchy2"/>
    <dgm:cxn modelId="{B6E43BED-1B65-494B-9898-2C5A20CB2F06}" srcId="{ACC715DA-AF25-4EE5-9862-D2F140F72BDC}" destId="{1F134F64-7353-48C7-9365-9D3F6BE04408}" srcOrd="0" destOrd="0" parTransId="{E57FB510-71BC-4241-A08F-1386D005BEE9}" sibTransId="{2BEDDE2F-A7E6-446B-815F-6A1A0A433ED1}"/>
    <dgm:cxn modelId="{E2853E15-41A1-4A1E-BDF6-09FCA45358CC}" type="presOf" srcId="{1F134F64-7353-48C7-9365-9D3F6BE04408}" destId="{BF21B9E3-A7EC-430A-91FF-DE9BC7C7C3B1}" srcOrd="0" destOrd="0" presId="urn:microsoft.com/office/officeart/2005/8/layout/hierarchy2"/>
    <dgm:cxn modelId="{88C248FD-B55C-4252-9D08-B9D93FD8CFE7}" type="presOf" srcId="{ACC715DA-AF25-4EE5-9862-D2F140F72BDC}" destId="{B95A8478-B383-4754-962F-3A0B494EBB17}" srcOrd="0" destOrd="0" presId="urn:microsoft.com/office/officeart/2005/8/layout/hierarchy2"/>
    <dgm:cxn modelId="{4F809F3E-795A-4BD4-AD78-D4700EEE916D}" type="presOf" srcId="{33909E46-E9C8-499E-A280-2E7C6AC6F41B}" destId="{A66BAEA2-992D-4B25-952A-B913F747B110}" srcOrd="0" destOrd="0" presId="urn:microsoft.com/office/officeart/2005/8/layout/hierarchy2"/>
    <dgm:cxn modelId="{B579FE9E-8881-4442-BF0B-E9F71A3D5C9C}" type="presOf" srcId="{032E75CA-F8DD-4F53-93F9-457234A14BA7}" destId="{0FC5D50D-612E-426F-9832-3B82E4AFCEF4}" srcOrd="0" destOrd="0" presId="urn:microsoft.com/office/officeart/2005/8/layout/hierarchy2"/>
    <dgm:cxn modelId="{33DA512F-DEC3-4EFF-B80F-A038D710C04A}" type="presParOf" srcId="{0FC5D50D-612E-426F-9832-3B82E4AFCEF4}" destId="{1BF063BB-F249-4173-9D7D-A24E063BF999}" srcOrd="0" destOrd="0" presId="urn:microsoft.com/office/officeart/2005/8/layout/hierarchy2"/>
    <dgm:cxn modelId="{0EF78CBE-F408-401C-BC16-7E9E26BD1942}" type="presParOf" srcId="{1BF063BB-F249-4173-9D7D-A24E063BF999}" destId="{01312C1F-9B4E-48D9-A5E0-155C73C03AF6}" srcOrd="0" destOrd="0" presId="urn:microsoft.com/office/officeart/2005/8/layout/hierarchy2"/>
    <dgm:cxn modelId="{CE20125C-F1DA-45BD-AF75-58F873F8791D}" type="presParOf" srcId="{1BF063BB-F249-4173-9D7D-A24E063BF999}" destId="{C334B818-C901-48D3-81D6-9FCA656A04C9}" srcOrd="1" destOrd="0" presId="urn:microsoft.com/office/officeart/2005/8/layout/hierarchy2"/>
    <dgm:cxn modelId="{1EFFE7C0-69B0-4DC5-8A8B-AE83B6CCAC5B}" type="presParOf" srcId="{C334B818-C901-48D3-81D6-9FCA656A04C9}" destId="{EB351C6A-5395-499D-8D00-C6E02301125D}" srcOrd="0" destOrd="0" presId="urn:microsoft.com/office/officeart/2005/8/layout/hierarchy2"/>
    <dgm:cxn modelId="{1CDCEFD2-5ACB-4942-BF74-FCB425496495}" type="presParOf" srcId="{EB351C6A-5395-499D-8D00-C6E02301125D}" destId="{153CDCEE-9C47-4E9B-A728-5CCDF60581F7}" srcOrd="0" destOrd="0" presId="urn:microsoft.com/office/officeart/2005/8/layout/hierarchy2"/>
    <dgm:cxn modelId="{BA559AD3-B429-4B1B-8685-D1D8CB9D6B42}" type="presParOf" srcId="{C334B818-C901-48D3-81D6-9FCA656A04C9}" destId="{A728A4AE-4917-4C95-BC25-EE5396F45ED8}" srcOrd="1" destOrd="0" presId="urn:microsoft.com/office/officeart/2005/8/layout/hierarchy2"/>
    <dgm:cxn modelId="{B3FE936B-B9FA-4711-B03B-7E15A5744713}" type="presParOf" srcId="{A728A4AE-4917-4C95-BC25-EE5396F45ED8}" destId="{B95A8478-B383-4754-962F-3A0B494EBB17}" srcOrd="0" destOrd="0" presId="urn:microsoft.com/office/officeart/2005/8/layout/hierarchy2"/>
    <dgm:cxn modelId="{9F7099A6-0117-4191-AC37-228E105436CC}" type="presParOf" srcId="{A728A4AE-4917-4C95-BC25-EE5396F45ED8}" destId="{CC96365D-3ABD-4ABB-B2FC-E88574FD3F12}" srcOrd="1" destOrd="0" presId="urn:microsoft.com/office/officeart/2005/8/layout/hierarchy2"/>
    <dgm:cxn modelId="{F35D90C0-63C3-4087-9B80-4D7B0F01D831}" type="presParOf" srcId="{CC96365D-3ABD-4ABB-B2FC-E88574FD3F12}" destId="{DD773EC5-BE6E-47FA-BC24-A0F26E9D85DD}" srcOrd="0" destOrd="0" presId="urn:microsoft.com/office/officeart/2005/8/layout/hierarchy2"/>
    <dgm:cxn modelId="{3047F4D0-B5C6-40E7-A381-9CEF742BF9C1}" type="presParOf" srcId="{DD773EC5-BE6E-47FA-BC24-A0F26E9D85DD}" destId="{CBD7AB47-BF1F-4CF4-8E5A-6DEFADCF008C}" srcOrd="0" destOrd="0" presId="urn:microsoft.com/office/officeart/2005/8/layout/hierarchy2"/>
    <dgm:cxn modelId="{9212F713-58AD-4815-9414-DBE3D91F09B2}" type="presParOf" srcId="{CC96365D-3ABD-4ABB-B2FC-E88574FD3F12}" destId="{C58F3F3E-C5FA-4BF4-951F-8E7150789372}" srcOrd="1" destOrd="0" presId="urn:microsoft.com/office/officeart/2005/8/layout/hierarchy2"/>
    <dgm:cxn modelId="{9200701E-4E3E-4C98-869C-D9CF30AE684D}" type="presParOf" srcId="{C58F3F3E-C5FA-4BF4-951F-8E7150789372}" destId="{BF21B9E3-A7EC-430A-91FF-DE9BC7C7C3B1}" srcOrd="0" destOrd="0" presId="urn:microsoft.com/office/officeart/2005/8/layout/hierarchy2"/>
    <dgm:cxn modelId="{AB8A7541-B0F9-439A-8F5E-871956579687}" type="presParOf" srcId="{C58F3F3E-C5FA-4BF4-951F-8E7150789372}" destId="{F12E3C4D-D12D-4D9D-829E-19AA1E26023D}" srcOrd="1" destOrd="0" presId="urn:microsoft.com/office/officeart/2005/8/layout/hierarchy2"/>
    <dgm:cxn modelId="{66F6AD4F-A847-4F20-8A28-2A8C0C7E31EF}" type="presParOf" srcId="{C334B818-C901-48D3-81D6-9FCA656A04C9}" destId="{0F86BDC6-56FB-4ADD-BEE3-12CE92938A3E}" srcOrd="2" destOrd="0" presId="urn:microsoft.com/office/officeart/2005/8/layout/hierarchy2"/>
    <dgm:cxn modelId="{4F8E60ED-394A-4FAC-9C93-8D0528586F8B}" type="presParOf" srcId="{0F86BDC6-56FB-4ADD-BEE3-12CE92938A3E}" destId="{3CB97D50-883B-40AE-817D-3D20C599435B}" srcOrd="0" destOrd="0" presId="urn:microsoft.com/office/officeart/2005/8/layout/hierarchy2"/>
    <dgm:cxn modelId="{94A81C1D-A544-49B6-898B-42F088C84AED}" type="presParOf" srcId="{C334B818-C901-48D3-81D6-9FCA656A04C9}" destId="{63C17BB5-A1BA-49CA-AE27-843FC5083D27}" srcOrd="3" destOrd="0" presId="urn:microsoft.com/office/officeart/2005/8/layout/hierarchy2"/>
    <dgm:cxn modelId="{C1B822E3-17BF-4CC4-A227-2E40DFD30D00}" type="presParOf" srcId="{63C17BB5-A1BA-49CA-AE27-843FC5083D27}" destId="{E6D4A441-77F3-49A0-810E-CC5733153671}" srcOrd="0" destOrd="0" presId="urn:microsoft.com/office/officeart/2005/8/layout/hierarchy2"/>
    <dgm:cxn modelId="{BC01B85F-8B94-431F-9A52-CB03DAE0905C}" type="presParOf" srcId="{63C17BB5-A1BA-49CA-AE27-843FC5083D27}" destId="{40C358FA-A36A-4865-BADB-9720CB9DA976}" srcOrd="1" destOrd="0" presId="urn:microsoft.com/office/officeart/2005/8/layout/hierarchy2"/>
    <dgm:cxn modelId="{981DE915-60FC-4F4B-9442-2F33F2CF4913}" type="presParOf" srcId="{40C358FA-A36A-4865-BADB-9720CB9DA976}" destId="{A66BAEA2-992D-4B25-952A-B913F747B110}" srcOrd="0" destOrd="0" presId="urn:microsoft.com/office/officeart/2005/8/layout/hierarchy2"/>
    <dgm:cxn modelId="{FC2B1E21-A045-40AC-95DE-9DDC265215B5}" type="presParOf" srcId="{A66BAEA2-992D-4B25-952A-B913F747B110}" destId="{1C50191A-4F4F-424A-9E24-C6BD9A9250E4}" srcOrd="0" destOrd="0" presId="urn:microsoft.com/office/officeart/2005/8/layout/hierarchy2"/>
    <dgm:cxn modelId="{7AD93AC1-729A-4BE4-93A6-5C1A978BC424}" type="presParOf" srcId="{40C358FA-A36A-4865-BADB-9720CB9DA976}" destId="{5839CC74-1238-42ED-A73A-0B56B629C21E}" srcOrd="1" destOrd="0" presId="urn:microsoft.com/office/officeart/2005/8/layout/hierarchy2"/>
    <dgm:cxn modelId="{D1DFDF9C-8870-486F-83A7-31770BB30E8E}" type="presParOf" srcId="{5839CC74-1238-42ED-A73A-0B56B629C21E}" destId="{57F9AFB7-E640-48E7-854A-A01A0587D6B7}" srcOrd="0" destOrd="0" presId="urn:microsoft.com/office/officeart/2005/8/layout/hierarchy2"/>
    <dgm:cxn modelId="{DBBAE350-11C5-4F2F-986D-FD4F5EB3A7EE}" type="presParOf" srcId="{5839CC74-1238-42ED-A73A-0B56B629C21E}" destId="{747C76A5-4EA4-417A-B2EF-145E76F6C9EB}" srcOrd="1" destOrd="0" presId="urn:microsoft.com/office/officeart/2005/8/layout/hierarchy2"/>
    <dgm:cxn modelId="{BFEA83F3-8A20-4BB4-BB85-CFB431E8FEEC}" type="presParOf" srcId="{0FC5D50D-612E-426F-9832-3B82E4AFCEF4}" destId="{CBAEE8CD-CCE1-4E41-A3B8-3DE85DF17C0F}" srcOrd="1" destOrd="0" presId="urn:microsoft.com/office/officeart/2005/8/layout/hierarchy2"/>
    <dgm:cxn modelId="{FE058788-4FB5-4E6C-8081-CF772E067446}" type="presParOf" srcId="{CBAEE8CD-CCE1-4E41-A3B8-3DE85DF17C0F}" destId="{31C00729-1FFD-45BF-9A09-F9D04F45A62B}" srcOrd="0" destOrd="0" presId="urn:microsoft.com/office/officeart/2005/8/layout/hierarchy2"/>
    <dgm:cxn modelId="{CCE36BF8-E94E-459A-9D72-BA63E1E288C6}" type="presParOf" srcId="{CBAEE8CD-CCE1-4E41-A3B8-3DE85DF17C0F}" destId="{558E47B9-A202-48DB-B80B-1D8C6E5B0B5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2A5CFE-801D-45B0-9013-575FFAFF1F2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SA"/>
        </a:p>
      </dgm:t>
    </dgm:pt>
    <dgm:pt modelId="{CAE1F9FF-651C-400B-BDC0-38F249DA34B2}">
      <dgm:prSet phldrT="[نص]"/>
      <dgm:spPr/>
      <dgm:t>
        <a:bodyPr/>
        <a:lstStyle/>
        <a:p>
          <a:pPr rtl="1"/>
          <a:r>
            <a:rPr lang="ar-SA" dirty="0" smtClean="0"/>
            <a:t>منحنى إنجل</a:t>
          </a:r>
          <a:endParaRPr lang="ar-SA" dirty="0"/>
        </a:p>
      </dgm:t>
    </dgm:pt>
    <dgm:pt modelId="{7C927674-0692-4496-ABED-E7CE7AB4E882}" type="parTrans" cxnId="{83CD7254-4237-4E89-80BA-663EAF9BD617}">
      <dgm:prSet/>
      <dgm:spPr/>
      <dgm:t>
        <a:bodyPr/>
        <a:lstStyle/>
        <a:p>
          <a:pPr rtl="1"/>
          <a:endParaRPr lang="ar-SA"/>
        </a:p>
      </dgm:t>
    </dgm:pt>
    <dgm:pt modelId="{FC9F0A61-AF55-4D3D-99FE-DF3175883318}" type="sibTrans" cxnId="{83CD7254-4237-4E89-80BA-663EAF9BD617}">
      <dgm:prSet/>
      <dgm:spPr/>
      <dgm:t>
        <a:bodyPr/>
        <a:lstStyle/>
        <a:p>
          <a:pPr rtl="1"/>
          <a:endParaRPr lang="ar-SA"/>
        </a:p>
      </dgm:t>
    </dgm:pt>
    <dgm:pt modelId="{AD0455C4-A4F8-40F7-85BE-CDB125A798C7}">
      <dgm:prSet phldrT="[نص]"/>
      <dgm:spPr/>
      <dgm:t>
        <a:bodyPr/>
        <a:lstStyle/>
        <a:p>
          <a:pPr rtl="1"/>
          <a:r>
            <a:rPr lang="ar-SA" dirty="0" smtClean="0"/>
            <a:t>موجب الميل</a:t>
          </a:r>
        </a:p>
        <a:p>
          <a:pPr rtl="1"/>
          <a:r>
            <a:rPr lang="ar-SA" dirty="0" smtClean="0"/>
            <a:t>العلاقة بين الدخل والكمية علاقة طردية</a:t>
          </a:r>
        </a:p>
        <a:p>
          <a:pPr rtl="1"/>
          <a:r>
            <a:rPr lang="ar-SA" dirty="0" smtClean="0"/>
            <a:t>السلعة عادية </a:t>
          </a:r>
          <a:endParaRPr lang="ar-SA" dirty="0"/>
        </a:p>
      </dgm:t>
    </dgm:pt>
    <dgm:pt modelId="{73495B7E-52CF-4B09-BF70-1DD3DC79EA0D}" type="parTrans" cxnId="{6EA3CE2E-4ED0-4308-8ADA-7ABB3D923EBB}">
      <dgm:prSet/>
      <dgm:spPr/>
      <dgm:t>
        <a:bodyPr/>
        <a:lstStyle/>
        <a:p>
          <a:pPr rtl="1"/>
          <a:endParaRPr lang="ar-SA"/>
        </a:p>
      </dgm:t>
    </dgm:pt>
    <dgm:pt modelId="{CE4F8B18-0164-4C6F-AF9A-9798778720C0}" type="sibTrans" cxnId="{6EA3CE2E-4ED0-4308-8ADA-7ABB3D923EBB}">
      <dgm:prSet/>
      <dgm:spPr/>
      <dgm:t>
        <a:bodyPr/>
        <a:lstStyle/>
        <a:p>
          <a:pPr rtl="1"/>
          <a:endParaRPr lang="ar-SA"/>
        </a:p>
      </dgm:t>
    </dgm:pt>
    <dgm:pt modelId="{ACE411F2-852D-4A12-B436-138D20EBDDEA}">
      <dgm:prSet phldrT="[نص]"/>
      <dgm:spPr/>
      <dgm:t>
        <a:bodyPr/>
        <a:lstStyle/>
        <a:p>
          <a:pPr rtl="1"/>
          <a:r>
            <a:rPr lang="ar-SA" dirty="0" smtClean="0"/>
            <a:t>سالب الميل</a:t>
          </a:r>
        </a:p>
        <a:p>
          <a:pPr rtl="1"/>
          <a:r>
            <a:rPr lang="ar-SA" dirty="0" smtClean="0"/>
            <a:t>العلاقة بين الدخل والكمية علاقة عكسية</a:t>
          </a:r>
        </a:p>
        <a:p>
          <a:pPr rtl="1"/>
          <a:r>
            <a:rPr lang="ar-SA" dirty="0" smtClean="0"/>
            <a:t>السلعة رديئة</a:t>
          </a:r>
          <a:endParaRPr lang="ar-SA" dirty="0"/>
        </a:p>
      </dgm:t>
    </dgm:pt>
    <dgm:pt modelId="{3B0A15E0-04E4-446B-AE40-D0AF9AC17DD2}" type="parTrans" cxnId="{C5711BEF-AC7F-4238-BEDF-80B60031928A}">
      <dgm:prSet/>
      <dgm:spPr/>
      <dgm:t>
        <a:bodyPr/>
        <a:lstStyle/>
        <a:p>
          <a:pPr rtl="1"/>
          <a:endParaRPr lang="ar-SA"/>
        </a:p>
      </dgm:t>
    </dgm:pt>
    <dgm:pt modelId="{153AD1C0-14EE-42CB-B0B4-097847CF3E56}" type="sibTrans" cxnId="{C5711BEF-AC7F-4238-BEDF-80B60031928A}">
      <dgm:prSet/>
      <dgm:spPr/>
      <dgm:t>
        <a:bodyPr/>
        <a:lstStyle/>
        <a:p>
          <a:pPr rtl="1"/>
          <a:endParaRPr lang="ar-SA"/>
        </a:p>
      </dgm:t>
    </dgm:pt>
    <dgm:pt modelId="{15DDEB8B-DC61-4205-BC06-AAE19283ACE7}" type="pres">
      <dgm:prSet presAssocID="{9D2A5CFE-801D-45B0-9013-575FFAFF1F27}" presName="hierChild1" presStyleCnt="0">
        <dgm:presLayoutVars>
          <dgm:orgChart val="1"/>
          <dgm:chPref val="1"/>
          <dgm:dir/>
          <dgm:animOne val="branch"/>
          <dgm:animLvl val="lvl"/>
          <dgm:resizeHandles/>
        </dgm:presLayoutVars>
      </dgm:prSet>
      <dgm:spPr/>
      <dgm:t>
        <a:bodyPr/>
        <a:lstStyle/>
        <a:p>
          <a:pPr rtl="1"/>
          <a:endParaRPr lang="ar-SA"/>
        </a:p>
      </dgm:t>
    </dgm:pt>
    <dgm:pt modelId="{F9829C3A-1E2D-492A-A6B8-23866D65A79F}" type="pres">
      <dgm:prSet presAssocID="{CAE1F9FF-651C-400B-BDC0-38F249DA34B2}" presName="hierRoot1" presStyleCnt="0">
        <dgm:presLayoutVars>
          <dgm:hierBranch val="init"/>
        </dgm:presLayoutVars>
      </dgm:prSet>
      <dgm:spPr/>
    </dgm:pt>
    <dgm:pt modelId="{F8962E18-30D3-41A4-A12A-D6FC4D54307A}" type="pres">
      <dgm:prSet presAssocID="{CAE1F9FF-651C-400B-BDC0-38F249DA34B2}" presName="rootComposite1" presStyleCnt="0"/>
      <dgm:spPr/>
    </dgm:pt>
    <dgm:pt modelId="{79117547-76F3-4184-9AEF-FB258B229183}" type="pres">
      <dgm:prSet presAssocID="{CAE1F9FF-651C-400B-BDC0-38F249DA34B2}" presName="rootText1" presStyleLbl="node0" presStyleIdx="0" presStyleCnt="1" custScaleY="31933" custLinFactNeighborX="-672" custLinFactNeighborY="-2687">
        <dgm:presLayoutVars>
          <dgm:chPref val="3"/>
        </dgm:presLayoutVars>
      </dgm:prSet>
      <dgm:spPr/>
      <dgm:t>
        <a:bodyPr/>
        <a:lstStyle/>
        <a:p>
          <a:pPr rtl="1"/>
          <a:endParaRPr lang="ar-SA"/>
        </a:p>
      </dgm:t>
    </dgm:pt>
    <dgm:pt modelId="{612314A2-EA9F-4C43-9157-B684F48C3158}" type="pres">
      <dgm:prSet presAssocID="{CAE1F9FF-651C-400B-BDC0-38F249DA34B2}" presName="rootConnector1" presStyleLbl="node1" presStyleIdx="0" presStyleCnt="0"/>
      <dgm:spPr/>
      <dgm:t>
        <a:bodyPr/>
        <a:lstStyle/>
        <a:p>
          <a:pPr rtl="1"/>
          <a:endParaRPr lang="ar-SA"/>
        </a:p>
      </dgm:t>
    </dgm:pt>
    <dgm:pt modelId="{CEE1EFC8-A231-4D71-873E-771970FDFB7C}" type="pres">
      <dgm:prSet presAssocID="{CAE1F9FF-651C-400B-BDC0-38F249DA34B2}" presName="hierChild2" presStyleCnt="0"/>
      <dgm:spPr/>
    </dgm:pt>
    <dgm:pt modelId="{8B670674-7B91-41A4-B003-14456AEB24AD}" type="pres">
      <dgm:prSet presAssocID="{73495B7E-52CF-4B09-BF70-1DD3DC79EA0D}" presName="Name37" presStyleLbl="parChTrans1D2" presStyleIdx="0" presStyleCnt="2"/>
      <dgm:spPr/>
      <dgm:t>
        <a:bodyPr/>
        <a:lstStyle/>
        <a:p>
          <a:pPr rtl="1"/>
          <a:endParaRPr lang="ar-SA"/>
        </a:p>
      </dgm:t>
    </dgm:pt>
    <dgm:pt modelId="{EF99FA08-1085-4A3D-90EF-64363E8C7559}" type="pres">
      <dgm:prSet presAssocID="{AD0455C4-A4F8-40F7-85BE-CDB125A798C7}" presName="hierRoot2" presStyleCnt="0">
        <dgm:presLayoutVars>
          <dgm:hierBranch val="init"/>
        </dgm:presLayoutVars>
      </dgm:prSet>
      <dgm:spPr/>
    </dgm:pt>
    <dgm:pt modelId="{57E6704C-05BB-483A-9CD1-B51625EB438B}" type="pres">
      <dgm:prSet presAssocID="{AD0455C4-A4F8-40F7-85BE-CDB125A798C7}" presName="rootComposite" presStyleCnt="0"/>
      <dgm:spPr/>
    </dgm:pt>
    <dgm:pt modelId="{9A53E5BA-DC16-4C4B-A014-C0529E2DA275}" type="pres">
      <dgm:prSet presAssocID="{AD0455C4-A4F8-40F7-85BE-CDB125A798C7}" presName="rootText" presStyleLbl="node2" presStyleIdx="0" presStyleCnt="2">
        <dgm:presLayoutVars>
          <dgm:chPref val="3"/>
        </dgm:presLayoutVars>
      </dgm:prSet>
      <dgm:spPr/>
      <dgm:t>
        <a:bodyPr/>
        <a:lstStyle/>
        <a:p>
          <a:pPr rtl="1"/>
          <a:endParaRPr lang="ar-SA"/>
        </a:p>
      </dgm:t>
    </dgm:pt>
    <dgm:pt modelId="{384FBCDC-66BD-4CE2-A9BD-3762F3E06BF5}" type="pres">
      <dgm:prSet presAssocID="{AD0455C4-A4F8-40F7-85BE-CDB125A798C7}" presName="rootConnector" presStyleLbl="node2" presStyleIdx="0" presStyleCnt="2"/>
      <dgm:spPr/>
      <dgm:t>
        <a:bodyPr/>
        <a:lstStyle/>
        <a:p>
          <a:pPr rtl="1"/>
          <a:endParaRPr lang="ar-SA"/>
        </a:p>
      </dgm:t>
    </dgm:pt>
    <dgm:pt modelId="{DFB7C795-D82B-431F-9F27-1FC82B38B937}" type="pres">
      <dgm:prSet presAssocID="{AD0455C4-A4F8-40F7-85BE-CDB125A798C7}" presName="hierChild4" presStyleCnt="0"/>
      <dgm:spPr/>
    </dgm:pt>
    <dgm:pt modelId="{2C960515-7DB3-4887-BA88-37BEB74AEFB4}" type="pres">
      <dgm:prSet presAssocID="{AD0455C4-A4F8-40F7-85BE-CDB125A798C7}" presName="hierChild5" presStyleCnt="0"/>
      <dgm:spPr/>
    </dgm:pt>
    <dgm:pt modelId="{5B00D5F0-A450-47BB-B828-CAD4938EA427}" type="pres">
      <dgm:prSet presAssocID="{3B0A15E0-04E4-446B-AE40-D0AF9AC17DD2}" presName="Name37" presStyleLbl="parChTrans1D2" presStyleIdx="1" presStyleCnt="2"/>
      <dgm:spPr/>
      <dgm:t>
        <a:bodyPr/>
        <a:lstStyle/>
        <a:p>
          <a:pPr rtl="1"/>
          <a:endParaRPr lang="ar-SA"/>
        </a:p>
      </dgm:t>
    </dgm:pt>
    <dgm:pt modelId="{5ECCAEE8-2025-44C8-A931-2557083B7486}" type="pres">
      <dgm:prSet presAssocID="{ACE411F2-852D-4A12-B436-138D20EBDDEA}" presName="hierRoot2" presStyleCnt="0">
        <dgm:presLayoutVars>
          <dgm:hierBranch val="init"/>
        </dgm:presLayoutVars>
      </dgm:prSet>
      <dgm:spPr/>
    </dgm:pt>
    <dgm:pt modelId="{E1E89439-F182-4E95-B60D-3B3FB42B579B}" type="pres">
      <dgm:prSet presAssocID="{ACE411F2-852D-4A12-B436-138D20EBDDEA}" presName="rootComposite" presStyleCnt="0"/>
      <dgm:spPr/>
    </dgm:pt>
    <dgm:pt modelId="{FC6AE2ED-9090-4618-BAA1-46E1339A3090}" type="pres">
      <dgm:prSet presAssocID="{ACE411F2-852D-4A12-B436-138D20EBDDEA}" presName="rootText" presStyleLbl="node2" presStyleIdx="1" presStyleCnt="2">
        <dgm:presLayoutVars>
          <dgm:chPref val="3"/>
        </dgm:presLayoutVars>
      </dgm:prSet>
      <dgm:spPr/>
      <dgm:t>
        <a:bodyPr/>
        <a:lstStyle/>
        <a:p>
          <a:pPr rtl="1"/>
          <a:endParaRPr lang="ar-SA"/>
        </a:p>
      </dgm:t>
    </dgm:pt>
    <dgm:pt modelId="{046AEEF1-9233-4BC8-807E-B70DCABF34EE}" type="pres">
      <dgm:prSet presAssocID="{ACE411F2-852D-4A12-B436-138D20EBDDEA}" presName="rootConnector" presStyleLbl="node2" presStyleIdx="1" presStyleCnt="2"/>
      <dgm:spPr/>
      <dgm:t>
        <a:bodyPr/>
        <a:lstStyle/>
        <a:p>
          <a:pPr rtl="1"/>
          <a:endParaRPr lang="ar-SA"/>
        </a:p>
      </dgm:t>
    </dgm:pt>
    <dgm:pt modelId="{BB755474-3606-4F8B-A69C-E70E74A1CAC0}" type="pres">
      <dgm:prSet presAssocID="{ACE411F2-852D-4A12-B436-138D20EBDDEA}" presName="hierChild4" presStyleCnt="0"/>
      <dgm:spPr/>
    </dgm:pt>
    <dgm:pt modelId="{7DEC94F9-863A-4D74-8AB3-DED9598C89FD}" type="pres">
      <dgm:prSet presAssocID="{ACE411F2-852D-4A12-B436-138D20EBDDEA}" presName="hierChild5" presStyleCnt="0"/>
      <dgm:spPr/>
    </dgm:pt>
    <dgm:pt modelId="{DFAC489F-5041-4E47-AEF2-DD3104A17496}" type="pres">
      <dgm:prSet presAssocID="{CAE1F9FF-651C-400B-BDC0-38F249DA34B2}" presName="hierChild3" presStyleCnt="0"/>
      <dgm:spPr/>
    </dgm:pt>
  </dgm:ptLst>
  <dgm:cxnLst>
    <dgm:cxn modelId="{9EFB19DB-A828-4BDD-813A-FA8D8526C80D}" type="presOf" srcId="{3B0A15E0-04E4-446B-AE40-D0AF9AC17DD2}" destId="{5B00D5F0-A450-47BB-B828-CAD4938EA427}" srcOrd="0" destOrd="0" presId="urn:microsoft.com/office/officeart/2005/8/layout/orgChart1"/>
    <dgm:cxn modelId="{A03D830B-D7F0-4F8E-BEEF-86D0F8057FB0}" type="presOf" srcId="{ACE411F2-852D-4A12-B436-138D20EBDDEA}" destId="{046AEEF1-9233-4BC8-807E-B70DCABF34EE}" srcOrd="1" destOrd="0" presId="urn:microsoft.com/office/officeart/2005/8/layout/orgChart1"/>
    <dgm:cxn modelId="{752557D2-02E9-4191-ADDD-1C893F908B63}" type="presOf" srcId="{AD0455C4-A4F8-40F7-85BE-CDB125A798C7}" destId="{9A53E5BA-DC16-4C4B-A014-C0529E2DA275}" srcOrd="0" destOrd="0" presId="urn:microsoft.com/office/officeart/2005/8/layout/orgChart1"/>
    <dgm:cxn modelId="{2DE7EC52-2CA5-4C62-B3C3-4811289A872B}" type="presOf" srcId="{9D2A5CFE-801D-45B0-9013-575FFAFF1F27}" destId="{15DDEB8B-DC61-4205-BC06-AAE19283ACE7}" srcOrd="0" destOrd="0" presId="urn:microsoft.com/office/officeart/2005/8/layout/orgChart1"/>
    <dgm:cxn modelId="{8B4FEEDF-FCB9-48E8-A346-E7466B7D47AF}" type="presOf" srcId="{CAE1F9FF-651C-400B-BDC0-38F249DA34B2}" destId="{79117547-76F3-4184-9AEF-FB258B229183}" srcOrd="0" destOrd="0" presId="urn:microsoft.com/office/officeart/2005/8/layout/orgChart1"/>
    <dgm:cxn modelId="{83CD7254-4237-4E89-80BA-663EAF9BD617}" srcId="{9D2A5CFE-801D-45B0-9013-575FFAFF1F27}" destId="{CAE1F9FF-651C-400B-BDC0-38F249DA34B2}" srcOrd="0" destOrd="0" parTransId="{7C927674-0692-4496-ABED-E7CE7AB4E882}" sibTransId="{FC9F0A61-AF55-4D3D-99FE-DF3175883318}"/>
    <dgm:cxn modelId="{21E997E0-7181-40CD-BC2A-B37ADEC486F8}" type="presOf" srcId="{73495B7E-52CF-4B09-BF70-1DD3DC79EA0D}" destId="{8B670674-7B91-41A4-B003-14456AEB24AD}" srcOrd="0" destOrd="0" presId="urn:microsoft.com/office/officeart/2005/8/layout/orgChart1"/>
    <dgm:cxn modelId="{967EA8D6-989D-4CE1-AF98-2CB43BFF348A}" type="presOf" srcId="{CAE1F9FF-651C-400B-BDC0-38F249DA34B2}" destId="{612314A2-EA9F-4C43-9157-B684F48C3158}" srcOrd="1" destOrd="0" presId="urn:microsoft.com/office/officeart/2005/8/layout/orgChart1"/>
    <dgm:cxn modelId="{C5711BEF-AC7F-4238-BEDF-80B60031928A}" srcId="{CAE1F9FF-651C-400B-BDC0-38F249DA34B2}" destId="{ACE411F2-852D-4A12-B436-138D20EBDDEA}" srcOrd="1" destOrd="0" parTransId="{3B0A15E0-04E4-446B-AE40-D0AF9AC17DD2}" sibTransId="{153AD1C0-14EE-42CB-B0B4-097847CF3E56}"/>
    <dgm:cxn modelId="{F626A5F3-4BD4-486E-8122-39F79FD4731A}" type="presOf" srcId="{AD0455C4-A4F8-40F7-85BE-CDB125A798C7}" destId="{384FBCDC-66BD-4CE2-A9BD-3762F3E06BF5}" srcOrd="1" destOrd="0" presId="urn:microsoft.com/office/officeart/2005/8/layout/orgChart1"/>
    <dgm:cxn modelId="{FBBE73BD-69A1-4D48-A4EC-157E42624A14}" type="presOf" srcId="{ACE411F2-852D-4A12-B436-138D20EBDDEA}" destId="{FC6AE2ED-9090-4618-BAA1-46E1339A3090}" srcOrd="0" destOrd="0" presId="urn:microsoft.com/office/officeart/2005/8/layout/orgChart1"/>
    <dgm:cxn modelId="{6EA3CE2E-4ED0-4308-8ADA-7ABB3D923EBB}" srcId="{CAE1F9FF-651C-400B-BDC0-38F249DA34B2}" destId="{AD0455C4-A4F8-40F7-85BE-CDB125A798C7}" srcOrd="0" destOrd="0" parTransId="{73495B7E-52CF-4B09-BF70-1DD3DC79EA0D}" sibTransId="{CE4F8B18-0164-4C6F-AF9A-9798778720C0}"/>
    <dgm:cxn modelId="{748E3D4B-EA95-44D6-B854-02A07B527871}" type="presParOf" srcId="{15DDEB8B-DC61-4205-BC06-AAE19283ACE7}" destId="{F9829C3A-1E2D-492A-A6B8-23866D65A79F}" srcOrd="0" destOrd="0" presId="urn:microsoft.com/office/officeart/2005/8/layout/orgChart1"/>
    <dgm:cxn modelId="{89F3999D-7790-47D2-A67C-EB5F77FA3B46}" type="presParOf" srcId="{F9829C3A-1E2D-492A-A6B8-23866D65A79F}" destId="{F8962E18-30D3-41A4-A12A-D6FC4D54307A}" srcOrd="0" destOrd="0" presId="urn:microsoft.com/office/officeart/2005/8/layout/orgChart1"/>
    <dgm:cxn modelId="{535FEBFF-AF58-4B77-BF08-86725DF864C9}" type="presParOf" srcId="{F8962E18-30D3-41A4-A12A-D6FC4D54307A}" destId="{79117547-76F3-4184-9AEF-FB258B229183}" srcOrd="0" destOrd="0" presId="urn:microsoft.com/office/officeart/2005/8/layout/orgChart1"/>
    <dgm:cxn modelId="{C19C990B-C686-4425-9D46-03DCD6BEA07B}" type="presParOf" srcId="{F8962E18-30D3-41A4-A12A-D6FC4D54307A}" destId="{612314A2-EA9F-4C43-9157-B684F48C3158}" srcOrd="1" destOrd="0" presId="urn:microsoft.com/office/officeart/2005/8/layout/orgChart1"/>
    <dgm:cxn modelId="{3957E0D5-84B8-499A-A8A8-233EFCEFD19D}" type="presParOf" srcId="{F9829C3A-1E2D-492A-A6B8-23866D65A79F}" destId="{CEE1EFC8-A231-4D71-873E-771970FDFB7C}" srcOrd="1" destOrd="0" presId="urn:microsoft.com/office/officeart/2005/8/layout/orgChart1"/>
    <dgm:cxn modelId="{B89389E2-1388-4B26-9836-52011746DFEB}" type="presParOf" srcId="{CEE1EFC8-A231-4D71-873E-771970FDFB7C}" destId="{8B670674-7B91-41A4-B003-14456AEB24AD}" srcOrd="0" destOrd="0" presId="urn:microsoft.com/office/officeart/2005/8/layout/orgChart1"/>
    <dgm:cxn modelId="{9CEA60D0-0DCA-42FA-B2D7-50D52A7FC4BF}" type="presParOf" srcId="{CEE1EFC8-A231-4D71-873E-771970FDFB7C}" destId="{EF99FA08-1085-4A3D-90EF-64363E8C7559}" srcOrd="1" destOrd="0" presId="urn:microsoft.com/office/officeart/2005/8/layout/orgChart1"/>
    <dgm:cxn modelId="{33419A4C-BD6E-4385-94AB-19E13F31C302}" type="presParOf" srcId="{EF99FA08-1085-4A3D-90EF-64363E8C7559}" destId="{57E6704C-05BB-483A-9CD1-B51625EB438B}" srcOrd="0" destOrd="0" presId="urn:microsoft.com/office/officeart/2005/8/layout/orgChart1"/>
    <dgm:cxn modelId="{DEE72621-CD5F-4073-8BB3-78527B1997ED}" type="presParOf" srcId="{57E6704C-05BB-483A-9CD1-B51625EB438B}" destId="{9A53E5BA-DC16-4C4B-A014-C0529E2DA275}" srcOrd="0" destOrd="0" presId="urn:microsoft.com/office/officeart/2005/8/layout/orgChart1"/>
    <dgm:cxn modelId="{98B1A43A-E3DE-4B73-AACB-2CE24FB04E96}" type="presParOf" srcId="{57E6704C-05BB-483A-9CD1-B51625EB438B}" destId="{384FBCDC-66BD-4CE2-A9BD-3762F3E06BF5}" srcOrd="1" destOrd="0" presId="urn:microsoft.com/office/officeart/2005/8/layout/orgChart1"/>
    <dgm:cxn modelId="{C08C5745-7BDB-4BFF-877F-F8F3B1442AA6}" type="presParOf" srcId="{EF99FA08-1085-4A3D-90EF-64363E8C7559}" destId="{DFB7C795-D82B-431F-9F27-1FC82B38B937}" srcOrd="1" destOrd="0" presId="urn:microsoft.com/office/officeart/2005/8/layout/orgChart1"/>
    <dgm:cxn modelId="{BE78D89E-4244-4198-94B3-10492F077B3A}" type="presParOf" srcId="{EF99FA08-1085-4A3D-90EF-64363E8C7559}" destId="{2C960515-7DB3-4887-BA88-37BEB74AEFB4}" srcOrd="2" destOrd="0" presId="urn:microsoft.com/office/officeart/2005/8/layout/orgChart1"/>
    <dgm:cxn modelId="{597C14C4-1064-4080-B8E4-6E37E5137C3D}" type="presParOf" srcId="{CEE1EFC8-A231-4D71-873E-771970FDFB7C}" destId="{5B00D5F0-A450-47BB-B828-CAD4938EA427}" srcOrd="2" destOrd="0" presId="urn:microsoft.com/office/officeart/2005/8/layout/orgChart1"/>
    <dgm:cxn modelId="{BA2D1051-C0B4-4ED7-ABED-D2B66CAEC11B}" type="presParOf" srcId="{CEE1EFC8-A231-4D71-873E-771970FDFB7C}" destId="{5ECCAEE8-2025-44C8-A931-2557083B7486}" srcOrd="3" destOrd="0" presId="urn:microsoft.com/office/officeart/2005/8/layout/orgChart1"/>
    <dgm:cxn modelId="{D08A8569-9244-435A-8EDC-81CF5DF80C1F}" type="presParOf" srcId="{5ECCAEE8-2025-44C8-A931-2557083B7486}" destId="{E1E89439-F182-4E95-B60D-3B3FB42B579B}" srcOrd="0" destOrd="0" presId="urn:microsoft.com/office/officeart/2005/8/layout/orgChart1"/>
    <dgm:cxn modelId="{5D85DBD2-4AAE-40DD-B6B5-3E9C0B7D25B5}" type="presParOf" srcId="{E1E89439-F182-4E95-B60D-3B3FB42B579B}" destId="{FC6AE2ED-9090-4618-BAA1-46E1339A3090}" srcOrd="0" destOrd="0" presId="urn:microsoft.com/office/officeart/2005/8/layout/orgChart1"/>
    <dgm:cxn modelId="{03CD06A4-A830-466E-915D-6512EF8CFA0B}" type="presParOf" srcId="{E1E89439-F182-4E95-B60D-3B3FB42B579B}" destId="{046AEEF1-9233-4BC8-807E-B70DCABF34EE}" srcOrd="1" destOrd="0" presId="urn:microsoft.com/office/officeart/2005/8/layout/orgChart1"/>
    <dgm:cxn modelId="{82C00523-6DE8-4052-BE5B-72416B8693E9}" type="presParOf" srcId="{5ECCAEE8-2025-44C8-A931-2557083B7486}" destId="{BB755474-3606-4F8B-A69C-E70E74A1CAC0}" srcOrd="1" destOrd="0" presId="urn:microsoft.com/office/officeart/2005/8/layout/orgChart1"/>
    <dgm:cxn modelId="{A0E64BB4-50F3-47DE-8CD1-EF8D66AEF02C}" type="presParOf" srcId="{5ECCAEE8-2025-44C8-A931-2557083B7486}" destId="{7DEC94F9-863A-4D74-8AB3-DED9598C89FD}" srcOrd="2" destOrd="0" presId="urn:microsoft.com/office/officeart/2005/8/layout/orgChart1"/>
    <dgm:cxn modelId="{9CA104A0-0613-4AA5-B2FE-8CB6BBDFA60F}" type="presParOf" srcId="{F9829C3A-1E2D-492A-A6B8-23866D65A79F}" destId="{DFAC489F-5041-4E47-AEF2-DD3104A17496}"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7EFCD5-4DE4-4A39-98B7-A7424C8166C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SA"/>
        </a:p>
      </dgm:t>
    </dgm:pt>
    <dgm:pt modelId="{020252B2-5B0E-47AC-ACB3-CB3818C16F44}">
      <dgm:prSet phldrT="[نص]"/>
      <dgm:spPr/>
      <dgm:t>
        <a:bodyPr/>
        <a:lstStyle/>
        <a:p>
          <a:pPr rtl="1"/>
          <a:r>
            <a:rPr lang="ar-SA" dirty="0" smtClean="0"/>
            <a:t>الأثر السعري</a:t>
          </a:r>
          <a:endParaRPr lang="ar-SA" dirty="0"/>
        </a:p>
      </dgm:t>
    </dgm:pt>
    <dgm:pt modelId="{7CFB516C-172D-4335-A1D0-20989ADAE574}" type="parTrans" cxnId="{CC71E638-7A59-4466-A34D-751B702203B8}">
      <dgm:prSet/>
      <dgm:spPr/>
      <dgm:t>
        <a:bodyPr/>
        <a:lstStyle/>
        <a:p>
          <a:pPr rtl="1"/>
          <a:endParaRPr lang="ar-SA"/>
        </a:p>
      </dgm:t>
    </dgm:pt>
    <dgm:pt modelId="{3C316C27-3169-43F1-8CA9-0F94FE6D58EA}" type="sibTrans" cxnId="{CC71E638-7A59-4466-A34D-751B702203B8}">
      <dgm:prSet/>
      <dgm:spPr/>
      <dgm:t>
        <a:bodyPr/>
        <a:lstStyle/>
        <a:p>
          <a:pPr rtl="1"/>
          <a:endParaRPr lang="ar-SA"/>
        </a:p>
      </dgm:t>
    </dgm:pt>
    <dgm:pt modelId="{F7790FAF-3BD4-4991-B79F-FA663141291A}">
      <dgm:prSet phldrT="[نص]"/>
      <dgm:spPr/>
      <dgm:t>
        <a:bodyPr/>
        <a:lstStyle/>
        <a:p>
          <a:pPr rtl="1"/>
          <a:r>
            <a:rPr lang="ar-SA" dirty="0" smtClean="0"/>
            <a:t>أثر الدخل: ناتج عن تغير القوة الشرائية للدخل كنتيجة لتغير سعر السلعة . </a:t>
          </a:r>
          <a:endParaRPr lang="ar-SA" dirty="0"/>
        </a:p>
      </dgm:t>
    </dgm:pt>
    <dgm:pt modelId="{FF68FD0B-77D6-4AEF-A086-64267C0645A8}" type="parTrans" cxnId="{5AB5217C-62BF-4172-B9C6-8A7310F3A97D}">
      <dgm:prSet/>
      <dgm:spPr/>
      <dgm:t>
        <a:bodyPr/>
        <a:lstStyle/>
        <a:p>
          <a:pPr rtl="1"/>
          <a:endParaRPr lang="ar-SA"/>
        </a:p>
      </dgm:t>
    </dgm:pt>
    <dgm:pt modelId="{F7A531E6-12DE-4B1E-B71A-F36AC51304D8}" type="sibTrans" cxnId="{5AB5217C-62BF-4172-B9C6-8A7310F3A97D}">
      <dgm:prSet/>
      <dgm:spPr/>
      <dgm:t>
        <a:bodyPr/>
        <a:lstStyle/>
        <a:p>
          <a:pPr rtl="1"/>
          <a:endParaRPr lang="ar-SA"/>
        </a:p>
      </dgm:t>
    </dgm:pt>
    <dgm:pt modelId="{88DD79AB-1896-4C3C-81B9-42B68EFFC2E0}">
      <dgm:prSet phldrT="[نص]"/>
      <dgm:spPr/>
      <dgm:t>
        <a:bodyPr/>
        <a:lstStyle/>
        <a:p>
          <a:pPr rtl="1"/>
          <a:r>
            <a:rPr lang="ar-SA" dirty="0" smtClean="0"/>
            <a:t>أثر الاحلال:</a:t>
          </a:r>
        </a:p>
        <a:p>
          <a:pPr rtl="1"/>
          <a:r>
            <a:rPr lang="ar-SA" dirty="0" smtClean="0"/>
            <a:t>ناتج عن استبدال سلعة محل أخرى </a:t>
          </a:r>
          <a:endParaRPr lang="ar-SA" dirty="0"/>
        </a:p>
      </dgm:t>
    </dgm:pt>
    <dgm:pt modelId="{D01437B8-BE3F-4E13-9D32-2C9E534C7E4E}" type="parTrans" cxnId="{3DA0A10C-65C5-4F31-8AE5-0EAA5B099A00}">
      <dgm:prSet/>
      <dgm:spPr/>
      <dgm:t>
        <a:bodyPr/>
        <a:lstStyle/>
        <a:p>
          <a:pPr rtl="1"/>
          <a:endParaRPr lang="ar-SA"/>
        </a:p>
      </dgm:t>
    </dgm:pt>
    <dgm:pt modelId="{097C8129-84B2-44EE-9F51-5E79D1B4E45D}" type="sibTrans" cxnId="{3DA0A10C-65C5-4F31-8AE5-0EAA5B099A00}">
      <dgm:prSet/>
      <dgm:spPr/>
      <dgm:t>
        <a:bodyPr/>
        <a:lstStyle/>
        <a:p>
          <a:pPr rtl="1"/>
          <a:endParaRPr lang="ar-SA"/>
        </a:p>
      </dgm:t>
    </dgm:pt>
    <dgm:pt modelId="{0F4DE157-812B-4084-A908-CFDFC31B2EF7}" type="pres">
      <dgm:prSet presAssocID="{3B7EFCD5-4DE4-4A39-98B7-A7424C8166C0}" presName="hierChild1" presStyleCnt="0">
        <dgm:presLayoutVars>
          <dgm:orgChart val="1"/>
          <dgm:chPref val="1"/>
          <dgm:dir/>
          <dgm:animOne val="branch"/>
          <dgm:animLvl val="lvl"/>
          <dgm:resizeHandles/>
        </dgm:presLayoutVars>
      </dgm:prSet>
      <dgm:spPr/>
      <dgm:t>
        <a:bodyPr/>
        <a:lstStyle/>
        <a:p>
          <a:pPr rtl="1"/>
          <a:endParaRPr lang="ar-SA"/>
        </a:p>
      </dgm:t>
    </dgm:pt>
    <dgm:pt modelId="{6F4B2EC8-C238-42EE-86E5-0949E1A46819}" type="pres">
      <dgm:prSet presAssocID="{020252B2-5B0E-47AC-ACB3-CB3818C16F44}" presName="hierRoot1" presStyleCnt="0">
        <dgm:presLayoutVars>
          <dgm:hierBranch val="init"/>
        </dgm:presLayoutVars>
      </dgm:prSet>
      <dgm:spPr/>
    </dgm:pt>
    <dgm:pt modelId="{FCB7DD86-1527-49F1-89AF-232C5C380560}" type="pres">
      <dgm:prSet presAssocID="{020252B2-5B0E-47AC-ACB3-CB3818C16F44}" presName="rootComposite1" presStyleCnt="0"/>
      <dgm:spPr/>
    </dgm:pt>
    <dgm:pt modelId="{74C586E4-3D3D-485B-82AA-874A65ABDB44}" type="pres">
      <dgm:prSet presAssocID="{020252B2-5B0E-47AC-ACB3-CB3818C16F44}" presName="rootText1" presStyleLbl="node0" presStyleIdx="0" presStyleCnt="1">
        <dgm:presLayoutVars>
          <dgm:chPref val="3"/>
        </dgm:presLayoutVars>
      </dgm:prSet>
      <dgm:spPr/>
      <dgm:t>
        <a:bodyPr/>
        <a:lstStyle/>
        <a:p>
          <a:pPr rtl="1"/>
          <a:endParaRPr lang="ar-SA"/>
        </a:p>
      </dgm:t>
    </dgm:pt>
    <dgm:pt modelId="{5D9C07D1-42EC-4712-B543-CB14D3852588}" type="pres">
      <dgm:prSet presAssocID="{020252B2-5B0E-47AC-ACB3-CB3818C16F44}" presName="rootConnector1" presStyleLbl="node1" presStyleIdx="0" presStyleCnt="0"/>
      <dgm:spPr/>
      <dgm:t>
        <a:bodyPr/>
        <a:lstStyle/>
        <a:p>
          <a:pPr rtl="1"/>
          <a:endParaRPr lang="ar-SA"/>
        </a:p>
      </dgm:t>
    </dgm:pt>
    <dgm:pt modelId="{6458C70A-35D8-403B-91AA-B850019684B2}" type="pres">
      <dgm:prSet presAssocID="{020252B2-5B0E-47AC-ACB3-CB3818C16F44}" presName="hierChild2" presStyleCnt="0"/>
      <dgm:spPr/>
    </dgm:pt>
    <dgm:pt modelId="{F0454A2F-5BBA-4137-9F4D-F617C6A4813B}" type="pres">
      <dgm:prSet presAssocID="{FF68FD0B-77D6-4AEF-A086-64267C0645A8}" presName="Name37" presStyleLbl="parChTrans1D2" presStyleIdx="0" presStyleCnt="2"/>
      <dgm:spPr/>
      <dgm:t>
        <a:bodyPr/>
        <a:lstStyle/>
        <a:p>
          <a:pPr rtl="1"/>
          <a:endParaRPr lang="ar-SA"/>
        </a:p>
      </dgm:t>
    </dgm:pt>
    <dgm:pt modelId="{E670E070-1F4A-4ACD-AC33-4A7CB1A50C85}" type="pres">
      <dgm:prSet presAssocID="{F7790FAF-3BD4-4991-B79F-FA663141291A}" presName="hierRoot2" presStyleCnt="0">
        <dgm:presLayoutVars>
          <dgm:hierBranch val="init"/>
        </dgm:presLayoutVars>
      </dgm:prSet>
      <dgm:spPr/>
    </dgm:pt>
    <dgm:pt modelId="{DA1F1F58-0D46-40B7-87D2-8D6A1342C39D}" type="pres">
      <dgm:prSet presAssocID="{F7790FAF-3BD4-4991-B79F-FA663141291A}" presName="rootComposite" presStyleCnt="0"/>
      <dgm:spPr/>
    </dgm:pt>
    <dgm:pt modelId="{F77BE875-64FE-402A-ABD8-C3DCA0BD3EFE}" type="pres">
      <dgm:prSet presAssocID="{F7790FAF-3BD4-4991-B79F-FA663141291A}" presName="rootText" presStyleLbl="node2" presStyleIdx="0" presStyleCnt="2">
        <dgm:presLayoutVars>
          <dgm:chPref val="3"/>
        </dgm:presLayoutVars>
      </dgm:prSet>
      <dgm:spPr/>
      <dgm:t>
        <a:bodyPr/>
        <a:lstStyle/>
        <a:p>
          <a:pPr rtl="1"/>
          <a:endParaRPr lang="ar-SA"/>
        </a:p>
      </dgm:t>
    </dgm:pt>
    <dgm:pt modelId="{03477BA9-DD37-420C-9BCF-0EFF6731EE0D}" type="pres">
      <dgm:prSet presAssocID="{F7790FAF-3BD4-4991-B79F-FA663141291A}" presName="rootConnector" presStyleLbl="node2" presStyleIdx="0" presStyleCnt="2"/>
      <dgm:spPr/>
      <dgm:t>
        <a:bodyPr/>
        <a:lstStyle/>
        <a:p>
          <a:pPr rtl="1"/>
          <a:endParaRPr lang="ar-SA"/>
        </a:p>
      </dgm:t>
    </dgm:pt>
    <dgm:pt modelId="{8D2560BA-3360-40B4-93BD-851376965183}" type="pres">
      <dgm:prSet presAssocID="{F7790FAF-3BD4-4991-B79F-FA663141291A}" presName="hierChild4" presStyleCnt="0"/>
      <dgm:spPr/>
    </dgm:pt>
    <dgm:pt modelId="{63F62340-9323-4490-B2CF-4592D14AE714}" type="pres">
      <dgm:prSet presAssocID="{F7790FAF-3BD4-4991-B79F-FA663141291A}" presName="hierChild5" presStyleCnt="0"/>
      <dgm:spPr/>
    </dgm:pt>
    <dgm:pt modelId="{0C1832BD-3453-4EFC-98A6-0D7A1DAA5302}" type="pres">
      <dgm:prSet presAssocID="{D01437B8-BE3F-4E13-9D32-2C9E534C7E4E}" presName="Name37" presStyleLbl="parChTrans1D2" presStyleIdx="1" presStyleCnt="2"/>
      <dgm:spPr/>
      <dgm:t>
        <a:bodyPr/>
        <a:lstStyle/>
        <a:p>
          <a:pPr rtl="1"/>
          <a:endParaRPr lang="ar-SA"/>
        </a:p>
      </dgm:t>
    </dgm:pt>
    <dgm:pt modelId="{46D63A35-0631-4266-8CC0-2A9EB2CCEA92}" type="pres">
      <dgm:prSet presAssocID="{88DD79AB-1896-4C3C-81B9-42B68EFFC2E0}" presName="hierRoot2" presStyleCnt="0">
        <dgm:presLayoutVars>
          <dgm:hierBranch val="init"/>
        </dgm:presLayoutVars>
      </dgm:prSet>
      <dgm:spPr/>
    </dgm:pt>
    <dgm:pt modelId="{B457201E-9D9F-48B0-A6C3-BA72A92AE0BE}" type="pres">
      <dgm:prSet presAssocID="{88DD79AB-1896-4C3C-81B9-42B68EFFC2E0}" presName="rootComposite" presStyleCnt="0"/>
      <dgm:spPr/>
    </dgm:pt>
    <dgm:pt modelId="{F378144C-6925-4EB5-A3FB-FB39196B4D25}" type="pres">
      <dgm:prSet presAssocID="{88DD79AB-1896-4C3C-81B9-42B68EFFC2E0}" presName="rootText" presStyleLbl="node2" presStyleIdx="1" presStyleCnt="2">
        <dgm:presLayoutVars>
          <dgm:chPref val="3"/>
        </dgm:presLayoutVars>
      </dgm:prSet>
      <dgm:spPr/>
      <dgm:t>
        <a:bodyPr/>
        <a:lstStyle/>
        <a:p>
          <a:pPr rtl="1"/>
          <a:endParaRPr lang="ar-SA"/>
        </a:p>
      </dgm:t>
    </dgm:pt>
    <dgm:pt modelId="{4B37B9FA-3245-47D3-9949-96479A00A7F1}" type="pres">
      <dgm:prSet presAssocID="{88DD79AB-1896-4C3C-81B9-42B68EFFC2E0}" presName="rootConnector" presStyleLbl="node2" presStyleIdx="1" presStyleCnt="2"/>
      <dgm:spPr/>
      <dgm:t>
        <a:bodyPr/>
        <a:lstStyle/>
        <a:p>
          <a:pPr rtl="1"/>
          <a:endParaRPr lang="ar-SA"/>
        </a:p>
      </dgm:t>
    </dgm:pt>
    <dgm:pt modelId="{DCE60386-5AB3-444B-B9A4-5EA26420E414}" type="pres">
      <dgm:prSet presAssocID="{88DD79AB-1896-4C3C-81B9-42B68EFFC2E0}" presName="hierChild4" presStyleCnt="0"/>
      <dgm:spPr/>
    </dgm:pt>
    <dgm:pt modelId="{8BB64AC8-655C-4272-995D-63E30BAEC158}" type="pres">
      <dgm:prSet presAssocID="{88DD79AB-1896-4C3C-81B9-42B68EFFC2E0}" presName="hierChild5" presStyleCnt="0"/>
      <dgm:spPr/>
    </dgm:pt>
    <dgm:pt modelId="{AA228A14-CCDF-4A83-8A70-3E3DD8F7ECA2}" type="pres">
      <dgm:prSet presAssocID="{020252B2-5B0E-47AC-ACB3-CB3818C16F44}" presName="hierChild3" presStyleCnt="0"/>
      <dgm:spPr/>
    </dgm:pt>
  </dgm:ptLst>
  <dgm:cxnLst>
    <dgm:cxn modelId="{26CAC18E-90C9-4FB9-8ABB-640A261ED168}" type="presOf" srcId="{020252B2-5B0E-47AC-ACB3-CB3818C16F44}" destId="{74C586E4-3D3D-485B-82AA-874A65ABDB44}" srcOrd="0" destOrd="0" presId="urn:microsoft.com/office/officeart/2005/8/layout/orgChart1"/>
    <dgm:cxn modelId="{C5A3DCFA-ED92-486C-ADE4-796124402E55}" type="presOf" srcId="{F7790FAF-3BD4-4991-B79F-FA663141291A}" destId="{03477BA9-DD37-420C-9BCF-0EFF6731EE0D}" srcOrd="1" destOrd="0" presId="urn:microsoft.com/office/officeart/2005/8/layout/orgChart1"/>
    <dgm:cxn modelId="{CC71E638-7A59-4466-A34D-751B702203B8}" srcId="{3B7EFCD5-4DE4-4A39-98B7-A7424C8166C0}" destId="{020252B2-5B0E-47AC-ACB3-CB3818C16F44}" srcOrd="0" destOrd="0" parTransId="{7CFB516C-172D-4335-A1D0-20989ADAE574}" sibTransId="{3C316C27-3169-43F1-8CA9-0F94FE6D58EA}"/>
    <dgm:cxn modelId="{3DA0A10C-65C5-4F31-8AE5-0EAA5B099A00}" srcId="{020252B2-5B0E-47AC-ACB3-CB3818C16F44}" destId="{88DD79AB-1896-4C3C-81B9-42B68EFFC2E0}" srcOrd="1" destOrd="0" parTransId="{D01437B8-BE3F-4E13-9D32-2C9E534C7E4E}" sibTransId="{097C8129-84B2-44EE-9F51-5E79D1B4E45D}"/>
    <dgm:cxn modelId="{5AB5217C-62BF-4172-B9C6-8A7310F3A97D}" srcId="{020252B2-5B0E-47AC-ACB3-CB3818C16F44}" destId="{F7790FAF-3BD4-4991-B79F-FA663141291A}" srcOrd="0" destOrd="0" parTransId="{FF68FD0B-77D6-4AEF-A086-64267C0645A8}" sibTransId="{F7A531E6-12DE-4B1E-B71A-F36AC51304D8}"/>
    <dgm:cxn modelId="{EA05D3E6-928C-4AC9-8C44-601EB0874931}" type="presOf" srcId="{F7790FAF-3BD4-4991-B79F-FA663141291A}" destId="{F77BE875-64FE-402A-ABD8-C3DCA0BD3EFE}" srcOrd="0" destOrd="0" presId="urn:microsoft.com/office/officeart/2005/8/layout/orgChart1"/>
    <dgm:cxn modelId="{7FC990E0-82E1-4C70-9210-937E059D9F53}" type="presOf" srcId="{88DD79AB-1896-4C3C-81B9-42B68EFFC2E0}" destId="{F378144C-6925-4EB5-A3FB-FB39196B4D25}" srcOrd="0" destOrd="0" presId="urn:microsoft.com/office/officeart/2005/8/layout/orgChart1"/>
    <dgm:cxn modelId="{710288FB-DF68-4CDB-916F-91CF81A28334}" type="presOf" srcId="{D01437B8-BE3F-4E13-9D32-2C9E534C7E4E}" destId="{0C1832BD-3453-4EFC-98A6-0D7A1DAA5302}" srcOrd="0" destOrd="0" presId="urn:microsoft.com/office/officeart/2005/8/layout/orgChart1"/>
    <dgm:cxn modelId="{5E471FAE-5786-4334-B762-2AE83F1E1178}" type="presOf" srcId="{3B7EFCD5-4DE4-4A39-98B7-A7424C8166C0}" destId="{0F4DE157-812B-4084-A908-CFDFC31B2EF7}" srcOrd="0" destOrd="0" presId="urn:microsoft.com/office/officeart/2005/8/layout/orgChart1"/>
    <dgm:cxn modelId="{CE5C7E66-A09F-4FB9-9FB6-83EBFD2AF4C8}" type="presOf" srcId="{88DD79AB-1896-4C3C-81B9-42B68EFFC2E0}" destId="{4B37B9FA-3245-47D3-9949-96479A00A7F1}" srcOrd="1" destOrd="0" presId="urn:microsoft.com/office/officeart/2005/8/layout/orgChart1"/>
    <dgm:cxn modelId="{06E73EBA-8D9D-4E2B-865F-F2F3FC588EC7}" type="presOf" srcId="{FF68FD0B-77D6-4AEF-A086-64267C0645A8}" destId="{F0454A2F-5BBA-4137-9F4D-F617C6A4813B}" srcOrd="0" destOrd="0" presId="urn:microsoft.com/office/officeart/2005/8/layout/orgChart1"/>
    <dgm:cxn modelId="{6C37911E-8E97-4B81-AFCB-9644E32CDD31}" type="presOf" srcId="{020252B2-5B0E-47AC-ACB3-CB3818C16F44}" destId="{5D9C07D1-42EC-4712-B543-CB14D3852588}" srcOrd="1" destOrd="0" presId="urn:microsoft.com/office/officeart/2005/8/layout/orgChart1"/>
    <dgm:cxn modelId="{2C1925C3-0D4A-462D-9C28-D26523BF10A7}" type="presParOf" srcId="{0F4DE157-812B-4084-A908-CFDFC31B2EF7}" destId="{6F4B2EC8-C238-42EE-86E5-0949E1A46819}" srcOrd="0" destOrd="0" presId="urn:microsoft.com/office/officeart/2005/8/layout/orgChart1"/>
    <dgm:cxn modelId="{F8DFB9A9-4F6E-487D-AEA6-A3FC748866B4}" type="presParOf" srcId="{6F4B2EC8-C238-42EE-86E5-0949E1A46819}" destId="{FCB7DD86-1527-49F1-89AF-232C5C380560}" srcOrd="0" destOrd="0" presId="urn:microsoft.com/office/officeart/2005/8/layout/orgChart1"/>
    <dgm:cxn modelId="{893E7642-5585-4B86-85C1-9EAEE9AA38E6}" type="presParOf" srcId="{FCB7DD86-1527-49F1-89AF-232C5C380560}" destId="{74C586E4-3D3D-485B-82AA-874A65ABDB44}" srcOrd="0" destOrd="0" presId="urn:microsoft.com/office/officeart/2005/8/layout/orgChart1"/>
    <dgm:cxn modelId="{655C39CA-0A27-4DE3-A16E-4A95B54B4DD3}" type="presParOf" srcId="{FCB7DD86-1527-49F1-89AF-232C5C380560}" destId="{5D9C07D1-42EC-4712-B543-CB14D3852588}" srcOrd="1" destOrd="0" presId="urn:microsoft.com/office/officeart/2005/8/layout/orgChart1"/>
    <dgm:cxn modelId="{E80C0B8A-3234-4B72-97A8-9F385465DF82}" type="presParOf" srcId="{6F4B2EC8-C238-42EE-86E5-0949E1A46819}" destId="{6458C70A-35D8-403B-91AA-B850019684B2}" srcOrd="1" destOrd="0" presId="urn:microsoft.com/office/officeart/2005/8/layout/orgChart1"/>
    <dgm:cxn modelId="{A5F11521-F902-425A-A2D3-E123D2544F93}" type="presParOf" srcId="{6458C70A-35D8-403B-91AA-B850019684B2}" destId="{F0454A2F-5BBA-4137-9F4D-F617C6A4813B}" srcOrd="0" destOrd="0" presId="urn:microsoft.com/office/officeart/2005/8/layout/orgChart1"/>
    <dgm:cxn modelId="{EA5F8BBB-3825-407F-92EA-6C83BC1B5468}" type="presParOf" srcId="{6458C70A-35D8-403B-91AA-B850019684B2}" destId="{E670E070-1F4A-4ACD-AC33-4A7CB1A50C85}" srcOrd="1" destOrd="0" presId="urn:microsoft.com/office/officeart/2005/8/layout/orgChart1"/>
    <dgm:cxn modelId="{8D517C1C-F054-404E-910E-0C6DCA0E3026}" type="presParOf" srcId="{E670E070-1F4A-4ACD-AC33-4A7CB1A50C85}" destId="{DA1F1F58-0D46-40B7-87D2-8D6A1342C39D}" srcOrd="0" destOrd="0" presId="urn:microsoft.com/office/officeart/2005/8/layout/orgChart1"/>
    <dgm:cxn modelId="{A1F198C3-810D-48C9-B275-46ABA65B9605}" type="presParOf" srcId="{DA1F1F58-0D46-40B7-87D2-8D6A1342C39D}" destId="{F77BE875-64FE-402A-ABD8-C3DCA0BD3EFE}" srcOrd="0" destOrd="0" presId="urn:microsoft.com/office/officeart/2005/8/layout/orgChart1"/>
    <dgm:cxn modelId="{FB8838F6-4589-4E0D-A1D3-56C467C37BB7}" type="presParOf" srcId="{DA1F1F58-0D46-40B7-87D2-8D6A1342C39D}" destId="{03477BA9-DD37-420C-9BCF-0EFF6731EE0D}" srcOrd="1" destOrd="0" presId="urn:microsoft.com/office/officeart/2005/8/layout/orgChart1"/>
    <dgm:cxn modelId="{55A35679-BAF6-4B06-9EEF-F4E5A2A21ECD}" type="presParOf" srcId="{E670E070-1F4A-4ACD-AC33-4A7CB1A50C85}" destId="{8D2560BA-3360-40B4-93BD-851376965183}" srcOrd="1" destOrd="0" presId="urn:microsoft.com/office/officeart/2005/8/layout/orgChart1"/>
    <dgm:cxn modelId="{34896C1D-75B8-4A10-BF6D-F213742328D8}" type="presParOf" srcId="{E670E070-1F4A-4ACD-AC33-4A7CB1A50C85}" destId="{63F62340-9323-4490-B2CF-4592D14AE714}" srcOrd="2" destOrd="0" presId="urn:microsoft.com/office/officeart/2005/8/layout/orgChart1"/>
    <dgm:cxn modelId="{737A5CF4-A1FB-4AE2-89CD-4FA81E50C7B7}" type="presParOf" srcId="{6458C70A-35D8-403B-91AA-B850019684B2}" destId="{0C1832BD-3453-4EFC-98A6-0D7A1DAA5302}" srcOrd="2" destOrd="0" presId="urn:microsoft.com/office/officeart/2005/8/layout/orgChart1"/>
    <dgm:cxn modelId="{E0C16BF8-C5E6-48E8-9353-0C61362CA450}" type="presParOf" srcId="{6458C70A-35D8-403B-91AA-B850019684B2}" destId="{46D63A35-0631-4266-8CC0-2A9EB2CCEA92}" srcOrd="3" destOrd="0" presId="urn:microsoft.com/office/officeart/2005/8/layout/orgChart1"/>
    <dgm:cxn modelId="{9F338FAF-CB80-4EF2-AA61-DB4CDA6158AD}" type="presParOf" srcId="{46D63A35-0631-4266-8CC0-2A9EB2CCEA92}" destId="{B457201E-9D9F-48B0-A6C3-BA72A92AE0BE}" srcOrd="0" destOrd="0" presId="urn:microsoft.com/office/officeart/2005/8/layout/orgChart1"/>
    <dgm:cxn modelId="{4F571714-B93A-4BB5-B7D0-DF533CEECFFF}" type="presParOf" srcId="{B457201E-9D9F-48B0-A6C3-BA72A92AE0BE}" destId="{F378144C-6925-4EB5-A3FB-FB39196B4D25}" srcOrd="0" destOrd="0" presId="urn:microsoft.com/office/officeart/2005/8/layout/orgChart1"/>
    <dgm:cxn modelId="{AD03A24E-ABEE-4FD1-B403-4CB3B1B5AD40}" type="presParOf" srcId="{B457201E-9D9F-48B0-A6C3-BA72A92AE0BE}" destId="{4B37B9FA-3245-47D3-9949-96479A00A7F1}" srcOrd="1" destOrd="0" presId="urn:microsoft.com/office/officeart/2005/8/layout/orgChart1"/>
    <dgm:cxn modelId="{77A56983-3EDB-4A45-B31D-6FA4E6AC0CD5}" type="presParOf" srcId="{46D63A35-0631-4266-8CC0-2A9EB2CCEA92}" destId="{DCE60386-5AB3-444B-B9A4-5EA26420E414}" srcOrd="1" destOrd="0" presId="urn:microsoft.com/office/officeart/2005/8/layout/orgChart1"/>
    <dgm:cxn modelId="{336D739A-62BF-4A04-940C-F685E2E3AC15}" type="presParOf" srcId="{46D63A35-0631-4266-8CC0-2A9EB2CCEA92}" destId="{8BB64AC8-655C-4272-995D-63E30BAEC158}" srcOrd="2" destOrd="0" presId="urn:microsoft.com/office/officeart/2005/8/layout/orgChart1"/>
    <dgm:cxn modelId="{E3709DA6-1635-42D2-B830-37625ADD29A9}" type="presParOf" srcId="{6F4B2EC8-C238-42EE-86E5-0949E1A46819}" destId="{AA228A14-CCDF-4A83-8A70-3E3DD8F7ECA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C9D365-D5B5-4C78-A584-FA2C0BB467D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pPr rtl="1"/>
          <a:endParaRPr lang="ar-SA"/>
        </a:p>
      </dgm:t>
    </dgm:pt>
    <dgm:pt modelId="{5D44F0C8-8947-45C2-9DF0-DC83F6056D9D}">
      <dgm:prSet phldrT="[نص]"/>
      <dgm:spPr/>
      <dgm:t>
        <a:bodyPr/>
        <a:lstStyle/>
        <a:p>
          <a:pPr rtl="1"/>
          <a:r>
            <a:rPr lang="ar-SA" dirty="0" smtClean="0"/>
            <a:t>أثر الدخل </a:t>
          </a:r>
        </a:p>
        <a:p>
          <a:pPr rtl="1"/>
          <a:r>
            <a:rPr lang="ar-SA" dirty="0" smtClean="0"/>
            <a:t>(ارتفاع السعر) </a:t>
          </a:r>
          <a:endParaRPr lang="ar-SA" dirty="0"/>
        </a:p>
      </dgm:t>
    </dgm:pt>
    <dgm:pt modelId="{DF6EEF42-97B9-49F5-A555-04E1FF1EB641}" type="parTrans" cxnId="{358BD177-9B57-48D4-8E37-233159D162C1}">
      <dgm:prSet/>
      <dgm:spPr/>
      <dgm:t>
        <a:bodyPr/>
        <a:lstStyle/>
        <a:p>
          <a:pPr rtl="1"/>
          <a:endParaRPr lang="ar-SA"/>
        </a:p>
      </dgm:t>
    </dgm:pt>
    <dgm:pt modelId="{E97ACE56-BDED-4122-9E8E-AD10C06B45A3}" type="sibTrans" cxnId="{358BD177-9B57-48D4-8E37-233159D162C1}">
      <dgm:prSet/>
      <dgm:spPr/>
      <dgm:t>
        <a:bodyPr/>
        <a:lstStyle/>
        <a:p>
          <a:pPr rtl="1"/>
          <a:endParaRPr lang="ar-SA"/>
        </a:p>
      </dgm:t>
    </dgm:pt>
    <dgm:pt modelId="{08474B41-5DE9-4796-9C1D-AE5C469DF6F4}">
      <dgm:prSet phldrT="[نص]"/>
      <dgm:spPr/>
      <dgm:t>
        <a:bodyPr/>
        <a:lstStyle/>
        <a:p>
          <a:pPr rtl="1"/>
          <a:r>
            <a:rPr lang="ar-SA" dirty="0" smtClean="0"/>
            <a:t>سلعة عادية</a:t>
          </a:r>
        </a:p>
        <a:p>
          <a:pPr rtl="1"/>
          <a:r>
            <a:rPr lang="ar-SA" dirty="0" smtClean="0"/>
            <a:t>(انخفاض الكمية المطوبة)</a:t>
          </a:r>
          <a:endParaRPr lang="ar-SA" dirty="0"/>
        </a:p>
      </dgm:t>
    </dgm:pt>
    <dgm:pt modelId="{C08502B4-9E3A-4FF1-9324-B51A8488350B}" type="parTrans" cxnId="{76B3C90B-E4C7-42D2-906F-B6A2D40A3DF9}">
      <dgm:prSet/>
      <dgm:spPr/>
      <dgm:t>
        <a:bodyPr/>
        <a:lstStyle/>
        <a:p>
          <a:pPr rtl="1"/>
          <a:endParaRPr lang="ar-SA"/>
        </a:p>
      </dgm:t>
    </dgm:pt>
    <dgm:pt modelId="{407E6314-9E17-4A2F-98ED-286144CF51FF}" type="sibTrans" cxnId="{76B3C90B-E4C7-42D2-906F-B6A2D40A3DF9}">
      <dgm:prSet/>
      <dgm:spPr/>
      <dgm:t>
        <a:bodyPr/>
        <a:lstStyle/>
        <a:p>
          <a:pPr rtl="1"/>
          <a:endParaRPr lang="ar-SA"/>
        </a:p>
      </dgm:t>
    </dgm:pt>
    <dgm:pt modelId="{A2B88DE2-6B09-41BF-850C-300F298C4C00}">
      <dgm:prSet phldrT="[نص]"/>
      <dgm:spPr/>
      <dgm:t>
        <a:bodyPr/>
        <a:lstStyle/>
        <a:p>
          <a:pPr rtl="1"/>
          <a:r>
            <a:rPr lang="ar-SA" dirty="0" smtClean="0"/>
            <a:t>سلعة رديئة </a:t>
          </a:r>
        </a:p>
        <a:p>
          <a:pPr rtl="1"/>
          <a:r>
            <a:rPr lang="ar-SA" dirty="0" smtClean="0"/>
            <a:t>(زيادة الكمية المطلوبة)</a:t>
          </a:r>
          <a:endParaRPr lang="ar-SA" dirty="0"/>
        </a:p>
      </dgm:t>
    </dgm:pt>
    <dgm:pt modelId="{72A9DE9E-41FA-4A06-888A-4A975D0527E2}" type="parTrans" cxnId="{14E9B36D-0948-453C-93BB-EF4714CFD6DF}">
      <dgm:prSet/>
      <dgm:spPr/>
      <dgm:t>
        <a:bodyPr/>
        <a:lstStyle/>
        <a:p>
          <a:pPr rtl="1"/>
          <a:endParaRPr lang="ar-SA"/>
        </a:p>
      </dgm:t>
    </dgm:pt>
    <dgm:pt modelId="{ED4A4547-C1DC-4F09-B378-A70D7F2BCEAA}" type="sibTrans" cxnId="{14E9B36D-0948-453C-93BB-EF4714CFD6DF}">
      <dgm:prSet/>
      <dgm:spPr/>
      <dgm:t>
        <a:bodyPr/>
        <a:lstStyle/>
        <a:p>
          <a:pPr rtl="1"/>
          <a:endParaRPr lang="ar-SA"/>
        </a:p>
      </dgm:t>
    </dgm:pt>
    <dgm:pt modelId="{BFF7F0EC-C548-499A-AB17-564624930666}" type="pres">
      <dgm:prSet presAssocID="{47C9D365-D5B5-4C78-A584-FA2C0BB467D5}" presName="hierChild1" presStyleCnt="0">
        <dgm:presLayoutVars>
          <dgm:orgChart val="1"/>
          <dgm:chPref val="1"/>
          <dgm:dir/>
          <dgm:animOne val="branch"/>
          <dgm:animLvl val="lvl"/>
          <dgm:resizeHandles/>
        </dgm:presLayoutVars>
      </dgm:prSet>
      <dgm:spPr/>
      <dgm:t>
        <a:bodyPr/>
        <a:lstStyle/>
        <a:p>
          <a:pPr rtl="1"/>
          <a:endParaRPr lang="ar-SA"/>
        </a:p>
      </dgm:t>
    </dgm:pt>
    <dgm:pt modelId="{E144DB77-74F9-4C9D-ADCE-E743F3326BD3}" type="pres">
      <dgm:prSet presAssocID="{5D44F0C8-8947-45C2-9DF0-DC83F6056D9D}" presName="hierRoot1" presStyleCnt="0">
        <dgm:presLayoutVars>
          <dgm:hierBranch val="init"/>
        </dgm:presLayoutVars>
      </dgm:prSet>
      <dgm:spPr/>
    </dgm:pt>
    <dgm:pt modelId="{72231AE6-F95A-410A-99D7-6F25B585135B}" type="pres">
      <dgm:prSet presAssocID="{5D44F0C8-8947-45C2-9DF0-DC83F6056D9D}" presName="rootComposite1" presStyleCnt="0"/>
      <dgm:spPr/>
    </dgm:pt>
    <dgm:pt modelId="{221A44B5-8CD3-4108-8DC1-D9376E8C6C2D}" type="pres">
      <dgm:prSet presAssocID="{5D44F0C8-8947-45C2-9DF0-DC83F6056D9D}" presName="rootText1" presStyleLbl="node0" presStyleIdx="0" presStyleCnt="1">
        <dgm:presLayoutVars>
          <dgm:chPref val="3"/>
        </dgm:presLayoutVars>
      </dgm:prSet>
      <dgm:spPr/>
      <dgm:t>
        <a:bodyPr/>
        <a:lstStyle/>
        <a:p>
          <a:pPr rtl="1"/>
          <a:endParaRPr lang="ar-SA"/>
        </a:p>
      </dgm:t>
    </dgm:pt>
    <dgm:pt modelId="{A80A28D0-60BD-4349-A195-0A31F803FCF7}" type="pres">
      <dgm:prSet presAssocID="{5D44F0C8-8947-45C2-9DF0-DC83F6056D9D}" presName="rootConnector1" presStyleLbl="node1" presStyleIdx="0" presStyleCnt="0"/>
      <dgm:spPr/>
      <dgm:t>
        <a:bodyPr/>
        <a:lstStyle/>
        <a:p>
          <a:pPr rtl="1"/>
          <a:endParaRPr lang="ar-SA"/>
        </a:p>
      </dgm:t>
    </dgm:pt>
    <dgm:pt modelId="{39B3F95B-29B8-4610-BCF8-A549A887BE17}" type="pres">
      <dgm:prSet presAssocID="{5D44F0C8-8947-45C2-9DF0-DC83F6056D9D}" presName="hierChild2" presStyleCnt="0"/>
      <dgm:spPr/>
    </dgm:pt>
    <dgm:pt modelId="{103F6386-E53C-43F9-B24E-D97A45C8942D}" type="pres">
      <dgm:prSet presAssocID="{C08502B4-9E3A-4FF1-9324-B51A8488350B}" presName="Name64" presStyleLbl="parChTrans1D2" presStyleIdx="0" presStyleCnt="2"/>
      <dgm:spPr/>
      <dgm:t>
        <a:bodyPr/>
        <a:lstStyle/>
        <a:p>
          <a:pPr rtl="1"/>
          <a:endParaRPr lang="ar-SA"/>
        </a:p>
      </dgm:t>
    </dgm:pt>
    <dgm:pt modelId="{3FFF27B3-3819-45CE-BE0D-24879DD65ACE}" type="pres">
      <dgm:prSet presAssocID="{08474B41-5DE9-4796-9C1D-AE5C469DF6F4}" presName="hierRoot2" presStyleCnt="0">
        <dgm:presLayoutVars>
          <dgm:hierBranch val="init"/>
        </dgm:presLayoutVars>
      </dgm:prSet>
      <dgm:spPr/>
    </dgm:pt>
    <dgm:pt modelId="{99C225B8-65FD-4A0B-96D5-6251DB3F326B}" type="pres">
      <dgm:prSet presAssocID="{08474B41-5DE9-4796-9C1D-AE5C469DF6F4}" presName="rootComposite" presStyleCnt="0"/>
      <dgm:spPr/>
    </dgm:pt>
    <dgm:pt modelId="{564BB4B4-7EEE-4FD9-9BEF-36EEF214406A}" type="pres">
      <dgm:prSet presAssocID="{08474B41-5DE9-4796-9C1D-AE5C469DF6F4}" presName="rootText" presStyleLbl="node2" presStyleIdx="0" presStyleCnt="2">
        <dgm:presLayoutVars>
          <dgm:chPref val="3"/>
        </dgm:presLayoutVars>
      </dgm:prSet>
      <dgm:spPr/>
      <dgm:t>
        <a:bodyPr/>
        <a:lstStyle/>
        <a:p>
          <a:pPr rtl="1"/>
          <a:endParaRPr lang="ar-SA"/>
        </a:p>
      </dgm:t>
    </dgm:pt>
    <dgm:pt modelId="{A17606E7-1739-4537-A878-71C6647470BA}" type="pres">
      <dgm:prSet presAssocID="{08474B41-5DE9-4796-9C1D-AE5C469DF6F4}" presName="rootConnector" presStyleLbl="node2" presStyleIdx="0" presStyleCnt="2"/>
      <dgm:spPr/>
      <dgm:t>
        <a:bodyPr/>
        <a:lstStyle/>
        <a:p>
          <a:pPr rtl="1"/>
          <a:endParaRPr lang="ar-SA"/>
        </a:p>
      </dgm:t>
    </dgm:pt>
    <dgm:pt modelId="{70139B63-BA4B-48EE-9532-28229B9A7C4D}" type="pres">
      <dgm:prSet presAssocID="{08474B41-5DE9-4796-9C1D-AE5C469DF6F4}" presName="hierChild4" presStyleCnt="0"/>
      <dgm:spPr/>
    </dgm:pt>
    <dgm:pt modelId="{CD7A6B70-664C-4127-9328-E2E9913BDA3B}" type="pres">
      <dgm:prSet presAssocID="{08474B41-5DE9-4796-9C1D-AE5C469DF6F4}" presName="hierChild5" presStyleCnt="0"/>
      <dgm:spPr/>
    </dgm:pt>
    <dgm:pt modelId="{A1CEAE91-E530-417A-9E6E-C9C80B4E9280}" type="pres">
      <dgm:prSet presAssocID="{72A9DE9E-41FA-4A06-888A-4A975D0527E2}" presName="Name64" presStyleLbl="parChTrans1D2" presStyleIdx="1" presStyleCnt="2"/>
      <dgm:spPr/>
      <dgm:t>
        <a:bodyPr/>
        <a:lstStyle/>
        <a:p>
          <a:pPr rtl="1"/>
          <a:endParaRPr lang="ar-SA"/>
        </a:p>
      </dgm:t>
    </dgm:pt>
    <dgm:pt modelId="{70EC6AEB-8AE3-4B2C-8883-95854D19B97A}" type="pres">
      <dgm:prSet presAssocID="{A2B88DE2-6B09-41BF-850C-300F298C4C00}" presName="hierRoot2" presStyleCnt="0">
        <dgm:presLayoutVars>
          <dgm:hierBranch val="init"/>
        </dgm:presLayoutVars>
      </dgm:prSet>
      <dgm:spPr/>
    </dgm:pt>
    <dgm:pt modelId="{3F910651-EEB4-4F81-A14C-EDE5D456B500}" type="pres">
      <dgm:prSet presAssocID="{A2B88DE2-6B09-41BF-850C-300F298C4C00}" presName="rootComposite" presStyleCnt="0"/>
      <dgm:spPr/>
    </dgm:pt>
    <dgm:pt modelId="{D64F9212-7110-4D2F-A387-B8EC809BA79E}" type="pres">
      <dgm:prSet presAssocID="{A2B88DE2-6B09-41BF-850C-300F298C4C00}" presName="rootText" presStyleLbl="node2" presStyleIdx="1" presStyleCnt="2">
        <dgm:presLayoutVars>
          <dgm:chPref val="3"/>
        </dgm:presLayoutVars>
      </dgm:prSet>
      <dgm:spPr/>
      <dgm:t>
        <a:bodyPr/>
        <a:lstStyle/>
        <a:p>
          <a:pPr rtl="1"/>
          <a:endParaRPr lang="ar-SA"/>
        </a:p>
      </dgm:t>
    </dgm:pt>
    <dgm:pt modelId="{A80FEB23-50A1-452A-A5BF-58E2810B568F}" type="pres">
      <dgm:prSet presAssocID="{A2B88DE2-6B09-41BF-850C-300F298C4C00}" presName="rootConnector" presStyleLbl="node2" presStyleIdx="1" presStyleCnt="2"/>
      <dgm:spPr/>
      <dgm:t>
        <a:bodyPr/>
        <a:lstStyle/>
        <a:p>
          <a:pPr rtl="1"/>
          <a:endParaRPr lang="ar-SA"/>
        </a:p>
      </dgm:t>
    </dgm:pt>
    <dgm:pt modelId="{D6ABA27B-6F2C-4C75-8401-CFC44B6CF554}" type="pres">
      <dgm:prSet presAssocID="{A2B88DE2-6B09-41BF-850C-300F298C4C00}" presName="hierChild4" presStyleCnt="0"/>
      <dgm:spPr/>
    </dgm:pt>
    <dgm:pt modelId="{DB35ABF3-AA96-4DF2-B7E9-B989C220444C}" type="pres">
      <dgm:prSet presAssocID="{A2B88DE2-6B09-41BF-850C-300F298C4C00}" presName="hierChild5" presStyleCnt="0"/>
      <dgm:spPr/>
    </dgm:pt>
    <dgm:pt modelId="{681A40F8-F35C-4CC7-B0A9-F5B8E7A7C115}" type="pres">
      <dgm:prSet presAssocID="{5D44F0C8-8947-45C2-9DF0-DC83F6056D9D}" presName="hierChild3" presStyleCnt="0"/>
      <dgm:spPr/>
    </dgm:pt>
  </dgm:ptLst>
  <dgm:cxnLst>
    <dgm:cxn modelId="{585359F9-D2A6-4477-9064-7E2979EF8982}" type="presOf" srcId="{5D44F0C8-8947-45C2-9DF0-DC83F6056D9D}" destId="{A80A28D0-60BD-4349-A195-0A31F803FCF7}" srcOrd="1" destOrd="0" presId="urn:microsoft.com/office/officeart/2009/3/layout/HorizontalOrganizationChart"/>
    <dgm:cxn modelId="{41D52B66-8514-47DB-807A-E051883E4609}" type="presOf" srcId="{C08502B4-9E3A-4FF1-9324-B51A8488350B}" destId="{103F6386-E53C-43F9-B24E-D97A45C8942D}" srcOrd="0" destOrd="0" presId="urn:microsoft.com/office/officeart/2009/3/layout/HorizontalOrganizationChart"/>
    <dgm:cxn modelId="{358BD177-9B57-48D4-8E37-233159D162C1}" srcId="{47C9D365-D5B5-4C78-A584-FA2C0BB467D5}" destId="{5D44F0C8-8947-45C2-9DF0-DC83F6056D9D}" srcOrd="0" destOrd="0" parTransId="{DF6EEF42-97B9-49F5-A555-04E1FF1EB641}" sibTransId="{E97ACE56-BDED-4122-9E8E-AD10C06B45A3}"/>
    <dgm:cxn modelId="{14E9B36D-0948-453C-93BB-EF4714CFD6DF}" srcId="{5D44F0C8-8947-45C2-9DF0-DC83F6056D9D}" destId="{A2B88DE2-6B09-41BF-850C-300F298C4C00}" srcOrd="1" destOrd="0" parTransId="{72A9DE9E-41FA-4A06-888A-4A975D0527E2}" sibTransId="{ED4A4547-C1DC-4F09-B378-A70D7F2BCEAA}"/>
    <dgm:cxn modelId="{2687335B-E257-467E-B595-0C6729994ED6}" type="presOf" srcId="{A2B88DE2-6B09-41BF-850C-300F298C4C00}" destId="{A80FEB23-50A1-452A-A5BF-58E2810B568F}" srcOrd="1" destOrd="0" presId="urn:microsoft.com/office/officeart/2009/3/layout/HorizontalOrganizationChart"/>
    <dgm:cxn modelId="{C0C0E5FE-4F8B-4FB1-BDB2-8EB986AD4D3C}" type="presOf" srcId="{5D44F0C8-8947-45C2-9DF0-DC83F6056D9D}" destId="{221A44B5-8CD3-4108-8DC1-D9376E8C6C2D}" srcOrd="0" destOrd="0" presId="urn:microsoft.com/office/officeart/2009/3/layout/HorizontalOrganizationChart"/>
    <dgm:cxn modelId="{6EE6B01D-45A3-495D-8322-BF58E9ED0168}" type="presOf" srcId="{A2B88DE2-6B09-41BF-850C-300F298C4C00}" destId="{D64F9212-7110-4D2F-A387-B8EC809BA79E}" srcOrd="0" destOrd="0" presId="urn:microsoft.com/office/officeart/2009/3/layout/HorizontalOrganizationChart"/>
    <dgm:cxn modelId="{14F4864E-3252-4D53-AAB0-F0BFF9587D92}" type="presOf" srcId="{72A9DE9E-41FA-4A06-888A-4A975D0527E2}" destId="{A1CEAE91-E530-417A-9E6E-C9C80B4E9280}" srcOrd="0" destOrd="0" presId="urn:microsoft.com/office/officeart/2009/3/layout/HorizontalOrganizationChart"/>
    <dgm:cxn modelId="{76B3C90B-E4C7-42D2-906F-B6A2D40A3DF9}" srcId="{5D44F0C8-8947-45C2-9DF0-DC83F6056D9D}" destId="{08474B41-5DE9-4796-9C1D-AE5C469DF6F4}" srcOrd="0" destOrd="0" parTransId="{C08502B4-9E3A-4FF1-9324-B51A8488350B}" sibTransId="{407E6314-9E17-4A2F-98ED-286144CF51FF}"/>
    <dgm:cxn modelId="{04057794-BDED-41DD-8CAB-83863C465928}" type="presOf" srcId="{08474B41-5DE9-4796-9C1D-AE5C469DF6F4}" destId="{A17606E7-1739-4537-A878-71C6647470BA}" srcOrd="1" destOrd="0" presId="urn:microsoft.com/office/officeart/2009/3/layout/HorizontalOrganizationChart"/>
    <dgm:cxn modelId="{441A2215-C854-4459-BFA4-CD11C4EAD2BE}" type="presOf" srcId="{47C9D365-D5B5-4C78-A584-FA2C0BB467D5}" destId="{BFF7F0EC-C548-499A-AB17-564624930666}" srcOrd="0" destOrd="0" presId="urn:microsoft.com/office/officeart/2009/3/layout/HorizontalOrganizationChart"/>
    <dgm:cxn modelId="{B5D4D94D-2AD5-4A2C-91A6-B129841D587E}" type="presOf" srcId="{08474B41-5DE9-4796-9C1D-AE5C469DF6F4}" destId="{564BB4B4-7EEE-4FD9-9BEF-36EEF214406A}" srcOrd="0" destOrd="0" presId="urn:microsoft.com/office/officeart/2009/3/layout/HorizontalOrganizationChart"/>
    <dgm:cxn modelId="{7527A89D-69E2-49AE-A19F-18C8918F52CB}" type="presParOf" srcId="{BFF7F0EC-C548-499A-AB17-564624930666}" destId="{E144DB77-74F9-4C9D-ADCE-E743F3326BD3}" srcOrd="0" destOrd="0" presId="urn:microsoft.com/office/officeart/2009/3/layout/HorizontalOrganizationChart"/>
    <dgm:cxn modelId="{76088E6C-F131-4F4A-B846-022BEC4BD684}" type="presParOf" srcId="{E144DB77-74F9-4C9D-ADCE-E743F3326BD3}" destId="{72231AE6-F95A-410A-99D7-6F25B585135B}" srcOrd="0" destOrd="0" presId="urn:microsoft.com/office/officeart/2009/3/layout/HorizontalOrganizationChart"/>
    <dgm:cxn modelId="{A58D3A35-5752-4809-89B6-BCD9391A9757}" type="presParOf" srcId="{72231AE6-F95A-410A-99D7-6F25B585135B}" destId="{221A44B5-8CD3-4108-8DC1-D9376E8C6C2D}" srcOrd="0" destOrd="0" presId="urn:microsoft.com/office/officeart/2009/3/layout/HorizontalOrganizationChart"/>
    <dgm:cxn modelId="{15D21E62-E6AF-47FE-8E6D-EADC4DEBB4B0}" type="presParOf" srcId="{72231AE6-F95A-410A-99D7-6F25B585135B}" destId="{A80A28D0-60BD-4349-A195-0A31F803FCF7}" srcOrd="1" destOrd="0" presId="urn:microsoft.com/office/officeart/2009/3/layout/HorizontalOrganizationChart"/>
    <dgm:cxn modelId="{D6B35DF6-E157-4F6B-9628-DD5D6FDCB5C8}" type="presParOf" srcId="{E144DB77-74F9-4C9D-ADCE-E743F3326BD3}" destId="{39B3F95B-29B8-4610-BCF8-A549A887BE17}" srcOrd="1" destOrd="0" presId="urn:microsoft.com/office/officeart/2009/3/layout/HorizontalOrganizationChart"/>
    <dgm:cxn modelId="{CA015235-1EC1-45C5-A95C-9BC03155B292}" type="presParOf" srcId="{39B3F95B-29B8-4610-BCF8-A549A887BE17}" destId="{103F6386-E53C-43F9-B24E-D97A45C8942D}" srcOrd="0" destOrd="0" presId="urn:microsoft.com/office/officeart/2009/3/layout/HorizontalOrganizationChart"/>
    <dgm:cxn modelId="{81B2599E-2F73-41F0-920B-B70D6D75A477}" type="presParOf" srcId="{39B3F95B-29B8-4610-BCF8-A549A887BE17}" destId="{3FFF27B3-3819-45CE-BE0D-24879DD65ACE}" srcOrd="1" destOrd="0" presId="urn:microsoft.com/office/officeart/2009/3/layout/HorizontalOrganizationChart"/>
    <dgm:cxn modelId="{D7E2EBBC-F21B-4333-B726-CEF92B96BEAE}" type="presParOf" srcId="{3FFF27B3-3819-45CE-BE0D-24879DD65ACE}" destId="{99C225B8-65FD-4A0B-96D5-6251DB3F326B}" srcOrd="0" destOrd="0" presId="urn:microsoft.com/office/officeart/2009/3/layout/HorizontalOrganizationChart"/>
    <dgm:cxn modelId="{AD36FC44-BBC1-4080-A965-66E56F73C3A4}" type="presParOf" srcId="{99C225B8-65FD-4A0B-96D5-6251DB3F326B}" destId="{564BB4B4-7EEE-4FD9-9BEF-36EEF214406A}" srcOrd="0" destOrd="0" presId="urn:microsoft.com/office/officeart/2009/3/layout/HorizontalOrganizationChart"/>
    <dgm:cxn modelId="{D170A87B-9C22-4F5B-89EF-9F7C2EB36407}" type="presParOf" srcId="{99C225B8-65FD-4A0B-96D5-6251DB3F326B}" destId="{A17606E7-1739-4537-A878-71C6647470BA}" srcOrd="1" destOrd="0" presId="urn:microsoft.com/office/officeart/2009/3/layout/HorizontalOrganizationChart"/>
    <dgm:cxn modelId="{36F1A2CA-E6D9-4F15-B80F-B761606F41E8}" type="presParOf" srcId="{3FFF27B3-3819-45CE-BE0D-24879DD65ACE}" destId="{70139B63-BA4B-48EE-9532-28229B9A7C4D}" srcOrd="1" destOrd="0" presId="urn:microsoft.com/office/officeart/2009/3/layout/HorizontalOrganizationChart"/>
    <dgm:cxn modelId="{83A41118-E4C7-4E93-A181-7F0E894DB0ED}" type="presParOf" srcId="{3FFF27B3-3819-45CE-BE0D-24879DD65ACE}" destId="{CD7A6B70-664C-4127-9328-E2E9913BDA3B}" srcOrd="2" destOrd="0" presId="urn:microsoft.com/office/officeart/2009/3/layout/HorizontalOrganizationChart"/>
    <dgm:cxn modelId="{9D9AEC2C-9DA2-4A06-B584-B072230488D0}" type="presParOf" srcId="{39B3F95B-29B8-4610-BCF8-A549A887BE17}" destId="{A1CEAE91-E530-417A-9E6E-C9C80B4E9280}" srcOrd="2" destOrd="0" presId="urn:microsoft.com/office/officeart/2009/3/layout/HorizontalOrganizationChart"/>
    <dgm:cxn modelId="{F42335AA-46C1-43D2-9BBB-1BB7E03A9F29}" type="presParOf" srcId="{39B3F95B-29B8-4610-BCF8-A549A887BE17}" destId="{70EC6AEB-8AE3-4B2C-8883-95854D19B97A}" srcOrd="3" destOrd="0" presId="urn:microsoft.com/office/officeart/2009/3/layout/HorizontalOrganizationChart"/>
    <dgm:cxn modelId="{06B84461-5A4E-4F57-8240-E6CA6C228BE0}" type="presParOf" srcId="{70EC6AEB-8AE3-4B2C-8883-95854D19B97A}" destId="{3F910651-EEB4-4F81-A14C-EDE5D456B500}" srcOrd="0" destOrd="0" presId="urn:microsoft.com/office/officeart/2009/3/layout/HorizontalOrganizationChart"/>
    <dgm:cxn modelId="{A52F06B0-92D4-4E6F-8DCE-58CFCA0F65E6}" type="presParOf" srcId="{3F910651-EEB4-4F81-A14C-EDE5D456B500}" destId="{D64F9212-7110-4D2F-A387-B8EC809BA79E}" srcOrd="0" destOrd="0" presId="urn:microsoft.com/office/officeart/2009/3/layout/HorizontalOrganizationChart"/>
    <dgm:cxn modelId="{88849D6C-A850-405A-BFDC-089CA653F738}" type="presParOf" srcId="{3F910651-EEB4-4F81-A14C-EDE5D456B500}" destId="{A80FEB23-50A1-452A-A5BF-58E2810B568F}" srcOrd="1" destOrd="0" presId="urn:microsoft.com/office/officeart/2009/3/layout/HorizontalOrganizationChart"/>
    <dgm:cxn modelId="{8BFCE267-F4D2-4716-8FDA-61582B718FAD}" type="presParOf" srcId="{70EC6AEB-8AE3-4B2C-8883-95854D19B97A}" destId="{D6ABA27B-6F2C-4C75-8401-CFC44B6CF554}" srcOrd="1" destOrd="0" presId="urn:microsoft.com/office/officeart/2009/3/layout/HorizontalOrganizationChart"/>
    <dgm:cxn modelId="{DE4551F7-B3B4-4D40-9D6B-1B7148F77F03}" type="presParOf" srcId="{70EC6AEB-8AE3-4B2C-8883-95854D19B97A}" destId="{DB35ABF3-AA96-4DF2-B7E9-B989C220444C}" srcOrd="2" destOrd="0" presId="urn:microsoft.com/office/officeart/2009/3/layout/HorizontalOrganizationChart"/>
    <dgm:cxn modelId="{C8FE3EAF-1AF4-46F4-A51E-F4F071562FC2}" type="presParOf" srcId="{E144DB77-74F9-4C9D-ADCE-E743F3326BD3}" destId="{681A40F8-F35C-4CC7-B0A9-F5B8E7A7C115}"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CB9C837-F349-4BA6-AA7F-3AD61E4503A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SA"/>
        </a:p>
      </dgm:t>
    </dgm:pt>
    <dgm:pt modelId="{27662597-2BD3-429B-9A40-D43F910C731D}">
      <dgm:prSet phldrT="[نص]"/>
      <dgm:spPr/>
      <dgm:t>
        <a:bodyPr/>
        <a:lstStyle/>
        <a:p>
          <a:pPr rtl="1"/>
          <a:r>
            <a:rPr lang="ar-SA" dirty="0" smtClean="0"/>
            <a:t>بفرض ارتفاع سعر السلعة </a:t>
          </a:r>
          <a:endParaRPr lang="ar-SA" dirty="0"/>
        </a:p>
      </dgm:t>
    </dgm:pt>
    <dgm:pt modelId="{12924020-058E-4329-84E0-08D78191DC34}" type="parTrans" cxnId="{F5FA5CCA-D5DB-4408-9AFE-9564FB03F409}">
      <dgm:prSet/>
      <dgm:spPr/>
      <dgm:t>
        <a:bodyPr/>
        <a:lstStyle/>
        <a:p>
          <a:pPr rtl="1"/>
          <a:endParaRPr lang="ar-SA"/>
        </a:p>
      </dgm:t>
    </dgm:pt>
    <dgm:pt modelId="{4610A2E1-3309-4FFD-94EB-8741D0B6005E}" type="sibTrans" cxnId="{F5FA5CCA-D5DB-4408-9AFE-9564FB03F409}">
      <dgm:prSet/>
      <dgm:spPr/>
      <dgm:t>
        <a:bodyPr/>
        <a:lstStyle/>
        <a:p>
          <a:pPr rtl="1"/>
          <a:endParaRPr lang="ar-SA"/>
        </a:p>
      </dgm:t>
    </dgm:pt>
    <dgm:pt modelId="{E19614BB-E522-4DD4-B1B8-9FACECF3B9DD}">
      <dgm:prSet phldrT="[نص]"/>
      <dgm:spPr/>
      <dgm:t>
        <a:bodyPr/>
        <a:lstStyle/>
        <a:p>
          <a:pPr rtl="1"/>
          <a:r>
            <a:rPr lang="ar-SA" dirty="0" smtClean="0"/>
            <a:t>سلعة رديئة </a:t>
          </a:r>
          <a:endParaRPr lang="ar-SA" dirty="0"/>
        </a:p>
      </dgm:t>
    </dgm:pt>
    <dgm:pt modelId="{A44C0839-302B-406E-B80C-14940AA163C0}" type="parTrans" cxnId="{B994FE09-AB20-49CE-AB75-851EA81FC316}">
      <dgm:prSet/>
      <dgm:spPr/>
      <dgm:t>
        <a:bodyPr/>
        <a:lstStyle/>
        <a:p>
          <a:pPr rtl="1"/>
          <a:endParaRPr lang="ar-SA">
            <a:solidFill>
              <a:schemeClr val="bg1"/>
            </a:solidFill>
          </a:endParaRPr>
        </a:p>
      </dgm:t>
    </dgm:pt>
    <dgm:pt modelId="{D9131EF8-FCAA-4EFF-95E3-542FA5CA466E}" type="sibTrans" cxnId="{B994FE09-AB20-49CE-AB75-851EA81FC316}">
      <dgm:prSet/>
      <dgm:spPr/>
      <dgm:t>
        <a:bodyPr/>
        <a:lstStyle/>
        <a:p>
          <a:pPr rtl="1"/>
          <a:endParaRPr lang="ar-SA"/>
        </a:p>
      </dgm:t>
    </dgm:pt>
    <dgm:pt modelId="{31FD7E42-C491-4078-A317-0984F9A0F449}">
      <dgm:prSet phldrT="[نص]"/>
      <dgm:spPr/>
      <dgm:t>
        <a:bodyPr/>
        <a:lstStyle/>
        <a:p>
          <a:pPr rtl="1"/>
          <a:r>
            <a:rPr lang="ar-SA" dirty="0" smtClean="0"/>
            <a:t>سلعة عادية </a:t>
          </a:r>
          <a:endParaRPr lang="ar-SA" dirty="0"/>
        </a:p>
      </dgm:t>
    </dgm:pt>
    <dgm:pt modelId="{CDC2DFAC-F4DA-4CA0-B82A-570A1A7ECBEC}" type="parTrans" cxnId="{8B6F4ABA-AAFF-45C3-B2A7-1D832A097690}">
      <dgm:prSet/>
      <dgm:spPr/>
      <dgm:t>
        <a:bodyPr/>
        <a:lstStyle/>
        <a:p>
          <a:pPr rtl="1"/>
          <a:endParaRPr lang="ar-SA"/>
        </a:p>
      </dgm:t>
    </dgm:pt>
    <dgm:pt modelId="{F35F7A6A-868A-4E5D-A5DC-2B60AEBC59A0}" type="sibTrans" cxnId="{8B6F4ABA-AAFF-45C3-B2A7-1D832A097690}">
      <dgm:prSet/>
      <dgm:spPr/>
      <dgm:t>
        <a:bodyPr/>
        <a:lstStyle/>
        <a:p>
          <a:pPr rtl="1"/>
          <a:endParaRPr lang="ar-SA"/>
        </a:p>
      </dgm:t>
    </dgm:pt>
    <dgm:pt modelId="{90E833E7-2BD9-483B-9828-D3B50824D242}" type="asst">
      <dgm:prSet/>
      <dgm:spPr/>
      <dgm:t>
        <a:bodyPr/>
        <a:lstStyle/>
        <a:p>
          <a:pPr rtl="1"/>
          <a:r>
            <a:rPr lang="ar-SA" dirty="0" smtClean="0"/>
            <a:t>أثر الدخل (-)</a:t>
          </a:r>
          <a:endParaRPr lang="ar-SA" dirty="0"/>
        </a:p>
      </dgm:t>
    </dgm:pt>
    <dgm:pt modelId="{1D6A6580-CB4A-4314-8C29-4DB93264E5B4}" type="parTrans" cxnId="{05A86730-9C4F-470A-8913-AA740BDD2813}">
      <dgm:prSet/>
      <dgm:spPr/>
      <dgm:t>
        <a:bodyPr/>
        <a:lstStyle/>
        <a:p>
          <a:pPr rtl="1"/>
          <a:endParaRPr lang="ar-SA"/>
        </a:p>
      </dgm:t>
    </dgm:pt>
    <dgm:pt modelId="{5B522DF9-195B-4422-B72C-94C7360CD721}" type="sibTrans" cxnId="{05A86730-9C4F-470A-8913-AA740BDD2813}">
      <dgm:prSet/>
      <dgm:spPr/>
      <dgm:t>
        <a:bodyPr/>
        <a:lstStyle/>
        <a:p>
          <a:pPr rtl="1"/>
          <a:endParaRPr lang="ar-SA"/>
        </a:p>
      </dgm:t>
    </dgm:pt>
    <dgm:pt modelId="{508F5B9F-4CE7-417B-B3CF-C5DC3FFEB7A3}" type="asst">
      <dgm:prSet/>
      <dgm:spPr/>
      <dgm:t>
        <a:bodyPr/>
        <a:lstStyle/>
        <a:p>
          <a:pPr rtl="1"/>
          <a:r>
            <a:rPr lang="ar-SA" dirty="0" smtClean="0"/>
            <a:t>أثر الاحلال(-)</a:t>
          </a:r>
          <a:endParaRPr lang="ar-SA" dirty="0"/>
        </a:p>
      </dgm:t>
    </dgm:pt>
    <dgm:pt modelId="{8BC0CCFA-AEFD-40A4-843E-3F1D62C5668C}" type="parTrans" cxnId="{A841A9A9-91D7-4AC2-9554-50AF25B7F51C}">
      <dgm:prSet/>
      <dgm:spPr/>
      <dgm:t>
        <a:bodyPr/>
        <a:lstStyle/>
        <a:p>
          <a:pPr rtl="1"/>
          <a:endParaRPr lang="ar-SA"/>
        </a:p>
      </dgm:t>
    </dgm:pt>
    <dgm:pt modelId="{2182BD01-EACA-45E3-A8EB-417CFDB6715C}" type="sibTrans" cxnId="{A841A9A9-91D7-4AC2-9554-50AF25B7F51C}">
      <dgm:prSet/>
      <dgm:spPr/>
      <dgm:t>
        <a:bodyPr/>
        <a:lstStyle/>
        <a:p>
          <a:pPr rtl="1"/>
          <a:endParaRPr lang="ar-SA"/>
        </a:p>
      </dgm:t>
    </dgm:pt>
    <dgm:pt modelId="{4DE218A4-68E5-47EA-96FD-1DE32A6C11B3}" type="asst">
      <dgm:prSet/>
      <dgm:spPr/>
      <dgm:t>
        <a:bodyPr/>
        <a:lstStyle/>
        <a:p>
          <a:pPr rtl="1"/>
          <a:r>
            <a:rPr lang="ar-SA" dirty="0" smtClean="0"/>
            <a:t>أثر الدخل (+)</a:t>
          </a:r>
          <a:endParaRPr lang="ar-SA" dirty="0"/>
        </a:p>
      </dgm:t>
    </dgm:pt>
    <dgm:pt modelId="{477655E6-5975-4F42-9F59-BA2975C7F709}" type="parTrans" cxnId="{E6E525B6-8458-4E30-97FD-22D7BEA94742}">
      <dgm:prSet/>
      <dgm:spPr/>
      <dgm:t>
        <a:bodyPr/>
        <a:lstStyle/>
        <a:p>
          <a:pPr rtl="1"/>
          <a:endParaRPr lang="ar-SA"/>
        </a:p>
      </dgm:t>
    </dgm:pt>
    <dgm:pt modelId="{3651DAC0-076A-4896-98C2-761A0A6CD103}" type="sibTrans" cxnId="{E6E525B6-8458-4E30-97FD-22D7BEA94742}">
      <dgm:prSet/>
      <dgm:spPr/>
      <dgm:t>
        <a:bodyPr/>
        <a:lstStyle/>
        <a:p>
          <a:pPr rtl="1"/>
          <a:endParaRPr lang="ar-SA"/>
        </a:p>
      </dgm:t>
    </dgm:pt>
    <dgm:pt modelId="{4943648C-EBAF-4A04-93A0-D509DAFB378D}" type="asst">
      <dgm:prSet/>
      <dgm:spPr/>
      <dgm:t>
        <a:bodyPr/>
        <a:lstStyle/>
        <a:p>
          <a:pPr rtl="1"/>
          <a:r>
            <a:rPr lang="ar-SA" dirty="0" smtClean="0"/>
            <a:t>أثر الاحلال (-)</a:t>
          </a:r>
          <a:endParaRPr lang="ar-SA" dirty="0"/>
        </a:p>
      </dgm:t>
    </dgm:pt>
    <dgm:pt modelId="{EFB6420A-2778-4D57-B91B-4F8411485D6C}" type="parTrans" cxnId="{AD0820C2-24B4-4F3D-B0FE-71C4ABF394E8}">
      <dgm:prSet/>
      <dgm:spPr/>
      <dgm:t>
        <a:bodyPr/>
        <a:lstStyle/>
        <a:p>
          <a:pPr rtl="1"/>
          <a:endParaRPr lang="ar-SA"/>
        </a:p>
      </dgm:t>
    </dgm:pt>
    <dgm:pt modelId="{9CE87926-F660-49E0-B8A1-45499DC28EC3}" type="sibTrans" cxnId="{AD0820C2-24B4-4F3D-B0FE-71C4ABF394E8}">
      <dgm:prSet/>
      <dgm:spPr/>
      <dgm:t>
        <a:bodyPr/>
        <a:lstStyle/>
        <a:p>
          <a:pPr rtl="1"/>
          <a:endParaRPr lang="ar-SA"/>
        </a:p>
      </dgm:t>
    </dgm:pt>
    <dgm:pt modelId="{7EBD8C1A-7CC1-4371-9E0F-F5556DA76AAC}">
      <dgm:prSet/>
      <dgm:spPr/>
      <dgm:t>
        <a:bodyPr/>
        <a:lstStyle/>
        <a:p>
          <a:pPr rtl="1"/>
          <a:r>
            <a:rPr lang="ar-SA" dirty="0" smtClean="0"/>
            <a:t>الأثر السعري الكلي انخفاض الكمية المطلوبة</a:t>
          </a:r>
          <a:endParaRPr lang="ar-SA" dirty="0"/>
        </a:p>
      </dgm:t>
    </dgm:pt>
    <dgm:pt modelId="{024F4AE2-30F7-4D87-90D9-C59C4DA9B04D}" type="parTrans" cxnId="{DFA0B95D-637E-4D61-A4A2-846687E01475}">
      <dgm:prSet/>
      <dgm:spPr/>
      <dgm:t>
        <a:bodyPr/>
        <a:lstStyle/>
        <a:p>
          <a:pPr rtl="1"/>
          <a:endParaRPr lang="ar-SA"/>
        </a:p>
      </dgm:t>
    </dgm:pt>
    <dgm:pt modelId="{92A3424D-0A3E-46D6-BCD0-2BFDAB2CF5EA}" type="sibTrans" cxnId="{DFA0B95D-637E-4D61-A4A2-846687E01475}">
      <dgm:prSet/>
      <dgm:spPr/>
      <dgm:t>
        <a:bodyPr/>
        <a:lstStyle/>
        <a:p>
          <a:pPr rtl="1"/>
          <a:endParaRPr lang="ar-SA"/>
        </a:p>
      </dgm:t>
    </dgm:pt>
    <dgm:pt modelId="{1E460945-2851-4325-9E5B-B1D72F5E504B}">
      <dgm:prSet/>
      <dgm:spPr/>
      <dgm:t>
        <a:bodyPr/>
        <a:lstStyle/>
        <a:p>
          <a:pPr rtl="1"/>
          <a:r>
            <a:rPr lang="ar-SA" dirty="0" smtClean="0"/>
            <a:t>الأثر السعري الكلي تعتمد على الأثر الأكبر </a:t>
          </a:r>
          <a:endParaRPr lang="ar-SA" dirty="0"/>
        </a:p>
      </dgm:t>
    </dgm:pt>
    <dgm:pt modelId="{7E90793A-E57F-4E32-9192-F6A144D076DC}" type="parTrans" cxnId="{B0DA6332-4C96-4620-8782-30802B959875}">
      <dgm:prSet/>
      <dgm:spPr/>
      <dgm:t>
        <a:bodyPr/>
        <a:lstStyle/>
        <a:p>
          <a:pPr rtl="1"/>
          <a:endParaRPr lang="ar-SA"/>
        </a:p>
      </dgm:t>
    </dgm:pt>
    <dgm:pt modelId="{08EF57EE-A5A9-43CE-B1AB-DD39617C8E0D}" type="sibTrans" cxnId="{B0DA6332-4C96-4620-8782-30802B959875}">
      <dgm:prSet/>
      <dgm:spPr/>
      <dgm:t>
        <a:bodyPr/>
        <a:lstStyle/>
        <a:p>
          <a:pPr rtl="1"/>
          <a:endParaRPr lang="ar-SA"/>
        </a:p>
      </dgm:t>
    </dgm:pt>
    <dgm:pt modelId="{99FC490E-6EB6-4678-9532-7A5C0AC13C33}" type="asst">
      <dgm:prSet/>
      <dgm:spPr/>
      <dgm:t>
        <a:bodyPr/>
        <a:lstStyle/>
        <a:p>
          <a:pPr rtl="1"/>
          <a:r>
            <a:rPr lang="ar-SA" dirty="0" smtClean="0"/>
            <a:t>أثر الدخل </a:t>
          </a:r>
          <a:r>
            <a:rPr lang="ar-SA" dirty="0" smtClean="0">
              <a:latin typeface="Cambria Math" panose="02040503050406030204" pitchFamily="18" charset="0"/>
              <a:ea typeface="Cambria Math" panose="02040503050406030204" pitchFamily="18" charset="0"/>
            </a:rPr>
            <a:t>〉 أثر الاحلال</a:t>
          </a:r>
          <a:endParaRPr lang="ar-SA" dirty="0"/>
        </a:p>
      </dgm:t>
    </dgm:pt>
    <dgm:pt modelId="{548C75A8-0BF5-4B1B-949B-B40936F6833B}" type="parTrans" cxnId="{91904CA2-5398-41A2-979E-19BCBEFA15A1}">
      <dgm:prSet/>
      <dgm:spPr/>
      <dgm:t>
        <a:bodyPr/>
        <a:lstStyle/>
        <a:p>
          <a:pPr rtl="1"/>
          <a:endParaRPr lang="ar-SA"/>
        </a:p>
      </dgm:t>
    </dgm:pt>
    <dgm:pt modelId="{68CB875E-EB56-4D5A-B12E-97F543168C62}" type="sibTrans" cxnId="{91904CA2-5398-41A2-979E-19BCBEFA15A1}">
      <dgm:prSet/>
      <dgm:spPr/>
      <dgm:t>
        <a:bodyPr/>
        <a:lstStyle/>
        <a:p>
          <a:pPr rtl="1"/>
          <a:endParaRPr lang="ar-SA"/>
        </a:p>
      </dgm:t>
    </dgm:pt>
    <dgm:pt modelId="{C7FF4330-5DA3-41FF-A301-F632D1946158}" type="asst">
      <dgm:prSet/>
      <dgm:spPr/>
      <dgm:t>
        <a:bodyPr/>
        <a:lstStyle/>
        <a:p>
          <a:pPr rtl="1"/>
          <a:r>
            <a:rPr lang="ar-SA" dirty="0" smtClean="0"/>
            <a:t>اثر الاحلال </a:t>
          </a:r>
          <a:r>
            <a:rPr lang="ar-SA" dirty="0" smtClean="0">
              <a:latin typeface="Cambria Math" panose="02040503050406030204" pitchFamily="18" charset="0"/>
              <a:ea typeface="Cambria Math" panose="02040503050406030204" pitchFamily="18" charset="0"/>
            </a:rPr>
            <a:t>〉 أثر الدخل</a:t>
          </a:r>
          <a:endParaRPr lang="ar-SA" dirty="0"/>
        </a:p>
      </dgm:t>
    </dgm:pt>
    <dgm:pt modelId="{E2ED9AF4-2F20-466F-B910-73ED2877C7B1}" type="parTrans" cxnId="{6EE2976A-97E4-48F5-86D4-DF329A018C05}">
      <dgm:prSet/>
      <dgm:spPr/>
      <dgm:t>
        <a:bodyPr/>
        <a:lstStyle/>
        <a:p>
          <a:pPr rtl="1"/>
          <a:endParaRPr lang="ar-SA"/>
        </a:p>
      </dgm:t>
    </dgm:pt>
    <dgm:pt modelId="{68A17EF6-F0B0-402C-8617-75A01F5ADB2F}" type="sibTrans" cxnId="{6EE2976A-97E4-48F5-86D4-DF329A018C05}">
      <dgm:prSet/>
      <dgm:spPr/>
      <dgm:t>
        <a:bodyPr/>
        <a:lstStyle/>
        <a:p>
          <a:pPr rtl="1"/>
          <a:endParaRPr lang="ar-SA"/>
        </a:p>
      </dgm:t>
    </dgm:pt>
    <dgm:pt modelId="{C531C5E6-8937-4F66-9083-45CF7031B953}">
      <dgm:prSet/>
      <dgm:spPr/>
      <dgm:t>
        <a:bodyPr/>
        <a:lstStyle/>
        <a:p>
          <a:pPr rtl="1"/>
          <a:r>
            <a:rPr lang="ar-SA" dirty="0" smtClean="0"/>
            <a:t>سلعة رديئة والأثر السعري انخفاض الكمية المطلوبة</a:t>
          </a:r>
          <a:endParaRPr lang="ar-SA" dirty="0"/>
        </a:p>
      </dgm:t>
    </dgm:pt>
    <dgm:pt modelId="{66C3AE21-B483-4E12-B2E9-B21895D97D47}" type="parTrans" cxnId="{3F7A7693-A38C-41F6-A9FB-7ECD07B4B75E}">
      <dgm:prSet/>
      <dgm:spPr/>
      <dgm:t>
        <a:bodyPr/>
        <a:lstStyle/>
        <a:p>
          <a:pPr rtl="1"/>
          <a:endParaRPr lang="ar-SA"/>
        </a:p>
      </dgm:t>
    </dgm:pt>
    <dgm:pt modelId="{7C53B530-3B69-4DCE-B3D0-7DD624220679}" type="sibTrans" cxnId="{3F7A7693-A38C-41F6-A9FB-7ECD07B4B75E}">
      <dgm:prSet/>
      <dgm:spPr/>
      <dgm:t>
        <a:bodyPr/>
        <a:lstStyle/>
        <a:p>
          <a:pPr rtl="1"/>
          <a:endParaRPr lang="ar-SA"/>
        </a:p>
      </dgm:t>
    </dgm:pt>
    <dgm:pt modelId="{C224FD85-E089-4D6F-BEDC-A6EB34B35C6D}">
      <dgm:prSet/>
      <dgm:spPr/>
      <dgm:t>
        <a:bodyPr/>
        <a:lstStyle/>
        <a:p>
          <a:pPr rtl="1"/>
          <a:r>
            <a:rPr lang="ar-SA" dirty="0" smtClean="0"/>
            <a:t>سلعة جفن </a:t>
          </a:r>
        </a:p>
        <a:p>
          <a:pPr rtl="1"/>
          <a:r>
            <a:rPr lang="ar-SA" dirty="0" smtClean="0"/>
            <a:t>والأثر السعري  زيادة الكمية </a:t>
          </a:r>
          <a:r>
            <a:rPr lang="ar-SA" dirty="0" err="1" smtClean="0"/>
            <a:t>المطبوبة</a:t>
          </a:r>
          <a:r>
            <a:rPr lang="ar-SA" dirty="0" smtClean="0"/>
            <a:t> </a:t>
          </a:r>
          <a:endParaRPr lang="ar-SA" dirty="0"/>
        </a:p>
      </dgm:t>
    </dgm:pt>
    <dgm:pt modelId="{BFD503CA-7C03-4E16-9686-FCDACE0AC139}" type="parTrans" cxnId="{D14FB49F-DB31-46CB-B998-12206FEABAAB}">
      <dgm:prSet/>
      <dgm:spPr/>
      <dgm:t>
        <a:bodyPr/>
        <a:lstStyle/>
        <a:p>
          <a:pPr rtl="1"/>
          <a:endParaRPr lang="ar-SA"/>
        </a:p>
      </dgm:t>
    </dgm:pt>
    <dgm:pt modelId="{0A01C484-7FD4-4D3D-8402-146CD238B27D}" type="sibTrans" cxnId="{D14FB49F-DB31-46CB-B998-12206FEABAAB}">
      <dgm:prSet/>
      <dgm:spPr/>
      <dgm:t>
        <a:bodyPr/>
        <a:lstStyle/>
        <a:p>
          <a:pPr rtl="1"/>
          <a:endParaRPr lang="ar-SA"/>
        </a:p>
      </dgm:t>
    </dgm:pt>
    <dgm:pt modelId="{A471175D-35D4-4B9A-A844-B1C1FA855FC8}" type="pres">
      <dgm:prSet presAssocID="{9CB9C837-F349-4BA6-AA7F-3AD61E4503A3}" presName="hierChild1" presStyleCnt="0">
        <dgm:presLayoutVars>
          <dgm:orgChart val="1"/>
          <dgm:chPref val="1"/>
          <dgm:dir/>
          <dgm:animOne val="branch"/>
          <dgm:animLvl val="lvl"/>
          <dgm:resizeHandles/>
        </dgm:presLayoutVars>
      </dgm:prSet>
      <dgm:spPr/>
      <dgm:t>
        <a:bodyPr/>
        <a:lstStyle/>
        <a:p>
          <a:pPr rtl="1"/>
          <a:endParaRPr lang="ar-SA"/>
        </a:p>
      </dgm:t>
    </dgm:pt>
    <dgm:pt modelId="{E7DBC614-4E62-4FEE-B17D-4BED1FF95D97}" type="pres">
      <dgm:prSet presAssocID="{27662597-2BD3-429B-9A40-D43F910C731D}" presName="hierRoot1" presStyleCnt="0">
        <dgm:presLayoutVars>
          <dgm:hierBranch val="init"/>
        </dgm:presLayoutVars>
      </dgm:prSet>
      <dgm:spPr/>
    </dgm:pt>
    <dgm:pt modelId="{2B28D7C6-3CE3-4DCE-A6BA-619498DD845A}" type="pres">
      <dgm:prSet presAssocID="{27662597-2BD3-429B-9A40-D43F910C731D}" presName="rootComposite1" presStyleCnt="0"/>
      <dgm:spPr/>
    </dgm:pt>
    <dgm:pt modelId="{756401FE-A90C-47E0-965C-EF8A36D0ABA2}" type="pres">
      <dgm:prSet presAssocID="{27662597-2BD3-429B-9A40-D43F910C731D}" presName="rootText1" presStyleLbl="node0" presStyleIdx="0" presStyleCnt="1" custScaleX="130238" custScaleY="110612" custLinFactNeighborX="1998" custLinFactNeighborY="5993">
        <dgm:presLayoutVars>
          <dgm:chPref val="3"/>
        </dgm:presLayoutVars>
      </dgm:prSet>
      <dgm:spPr/>
      <dgm:t>
        <a:bodyPr/>
        <a:lstStyle/>
        <a:p>
          <a:pPr rtl="1"/>
          <a:endParaRPr lang="ar-SA"/>
        </a:p>
      </dgm:t>
    </dgm:pt>
    <dgm:pt modelId="{34EED6FC-D455-4CBA-9E19-8329D8C76033}" type="pres">
      <dgm:prSet presAssocID="{27662597-2BD3-429B-9A40-D43F910C731D}" presName="rootConnector1" presStyleLbl="node1" presStyleIdx="0" presStyleCnt="0"/>
      <dgm:spPr/>
      <dgm:t>
        <a:bodyPr/>
        <a:lstStyle/>
        <a:p>
          <a:pPr rtl="1"/>
          <a:endParaRPr lang="ar-SA"/>
        </a:p>
      </dgm:t>
    </dgm:pt>
    <dgm:pt modelId="{0DAF10C9-6822-419B-800F-3ACBCB02E25B}" type="pres">
      <dgm:prSet presAssocID="{27662597-2BD3-429B-9A40-D43F910C731D}" presName="hierChild2" presStyleCnt="0"/>
      <dgm:spPr/>
    </dgm:pt>
    <dgm:pt modelId="{26329D60-1CE6-4ED8-8032-A82665A55534}" type="pres">
      <dgm:prSet presAssocID="{A44C0839-302B-406E-B80C-14940AA163C0}" presName="Name37" presStyleLbl="parChTrans1D2" presStyleIdx="0" presStyleCnt="2"/>
      <dgm:spPr/>
      <dgm:t>
        <a:bodyPr/>
        <a:lstStyle/>
        <a:p>
          <a:pPr rtl="1"/>
          <a:endParaRPr lang="ar-SA"/>
        </a:p>
      </dgm:t>
    </dgm:pt>
    <dgm:pt modelId="{31B6246B-BD0E-4A3E-A602-D576AED0C436}" type="pres">
      <dgm:prSet presAssocID="{E19614BB-E522-4DD4-B1B8-9FACECF3B9DD}" presName="hierRoot2" presStyleCnt="0">
        <dgm:presLayoutVars>
          <dgm:hierBranch val="init"/>
        </dgm:presLayoutVars>
      </dgm:prSet>
      <dgm:spPr/>
    </dgm:pt>
    <dgm:pt modelId="{794E7E18-DC17-4245-9556-C3DB030C7BB1}" type="pres">
      <dgm:prSet presAssocID="{E19614BB-E522-4DD4-B1B8-9FACECF3B9DD}" presName="rootComposite" presStyleCnt="0"/>
      <dgm:spPr/>
    </dgm:pt>
    <dgm:pt modelId="{203393D2-A89D-4368-8C5C-15764A81E708}" type="pres">
      <dgm:prSet presAssocID="{E19614BB-E522-4DD4-B1B8-9FACECF3B9DD}" presName="rootText" presStyleLbl="node2" presStyleIdx="0" presStyleCnt="2">
        <dgm:presLayoutVars>
          <dgm:chPref val="3"/>
        </dgm:presLayoutVars>
      </dgm:prSet>
      <dgm:spPr/>
      <dgm:t>
        <a:bodyPr/>
        <a:lstStyle/>
        <a:p>
          <a:pPr rtl="1"/>
          <a:endParaRPr lang="ar-SA"/>
        </a:p>
      </dgm:t>
    </dgm:pt>
    <dgm:pt modelId="{9DB4382A-B64F-4A10-93BA-74DE7468716F}" type="pres">
      <dgm:prSet presAssocID="{E19614BB-E522-4DD4-B1B8-9FACECF3B9DD}" presName="rootConnector" presStyleLbl="node2" presStyleIdx="0" presStyleCnt="2"/>
      <dgm:spPr/>
      <dgm:t>
        <a:bodyPr/>
        <a:lstStyle/>
        <a:p>
          <a:pPr rtl="1"/>
          <a:endParaRPr lang="ar-SA"/>
        </a:p>
      </dgm:t>
    </dgm:pt>
    <dgm:pt modelId="{D3D8AA41-B32C-452F-8913-455522DB3224}" type="pres">
      <dgm:prSet presAssocID="{E19614BB-E522-4DD4-B1B8-9FACECF3B9DD}" presName="hierChild4" presStyleCnt="0"/>
      <dgm:spPr/>
    </dgm:pt>
    <dgm:pt modelId="{08957654-2166-46BD-BC63-D37149521C76}" type="pres">
      <dgm:prSet presAssocID="{7E90793A-E57F-4E32-9192-F6A144D076DC}" presName="Name37" presStyleLbl="parChTrans1D3" presStyleIdx="0" presStyleCnt="6"/>
      <dgm:spPr/>
      <dgm:t>
        <a:bodyPr/>
        <a:lstStyle/>
        <a:p>
          <a:pPr rtl="1"/>
          <a:endParaRPr lang="ar-SA"/>
        </a:p>
      </dgm:t>
    </dgm:pt>
    <dgm:pt modelId="{3485973C-BDA0-4834-84C1-6A861BE73FC3}" type="pres">
      <dgm:prSet presAssocID="{1E460945-2851-4325-9E5B-B1D72F5E504B}" presName="hierRoot2" presStyleCnt="0">
        <dgm:presLayoutVars>
          <dgm:hierBranch val="init"/>
        </dgm:presLayoutVars>
      </dgm:prSet>
      <dgm:spPr/>
    </dgm:pt>
    <dgm:pt modelId="{148401F7-14A3-45CC-9512-BEA7356EC486}" type="pres">
      <dgm:prSet presAssocID="{1E460945-2851-4325-9E5B-B1D72F5E504B}" presName="rootComposite" presStyleCnt="0"/>
      <dgm:spPr/>
    </dgm:pt>
    <dgm:pt modelId="{1AAC7E5E-4776-40A3-82C9-954B6E7FC274}" type="pres">
      <dgm:prSet presAssocID="{1E460945-2851-4325-9E5B-B1D72F5E504B}" presName="rootText" presStyleLbl="node3" presStyleIdx="0" presStyleCnt="2">
        <dgm:presLayoutVars>
          <dgm:chPref val="3"/>
        </dgm:presLayoutVars>
      </dgm:prSet>
      <dgm:spPr/>
      <dgm:t>
        <a:bodyPr/>
        <a:lstStyle/>
        <a:p>
          <a:pPr rtl="1"/>
          <a:endParaRPr lang="ar-SA"/>
        </a:p>
      </dgm:t>
    </dgm:pt>
    <dgm:pt modelId="{46E395F1-0E0D-47D2-9E1E-22EF0AB1EEA4}" type="pres">
      <dgm:prSet presAssocID="{1E460945-2851-4325-9E5B-B1D72F5E504B}" presName="rootConnector" presStyleLbl="node3" presStyleIdx="0" presStyleCnt="2"/>
      <dgm:spPr/>
      <dgm:t>
        <a:bodyPr/>
        <a:lstStyle/>
        <a:p>
          <a:pPr rtl="1"/>
          <a:endParaRPr lang="ar-SA"/>
        </a:p>
      </dgm:t>
    </dgm:pt>
    <dgm:pt modelId="{C59F194F-AC46-4AEB-9D97-323D9A9C7761}" type="pres">
      <dgm:prSet presAssocID="{1E460945-2851-4325-9E5B-B1D72F5E504B}" presName="hierChild4" presStyleCnt="0"/>
      <dgm:spPr/>
    </dgm:pt>
    <dgm:pt modelId="{63366472-A77D-4365-AED0-7462FD7F934B}" type="pres">
      <dgm:prSet presAssocID="{1E460945-2851-4325-9E5B-B1D72F5E504B}" presName="hierChild5" presStyleCnt="0"/>
      <dgm:spPr/>
    </dgm:pt>
    <dgm:pt modelId="{0AB28BF9-F143-4EE6-B711-979957DBD787}" type="pres">
      <dgm:prSet presAssocID="{548C75A8-0BF5-4B1B-949B-B40936F6833B}" presName="Name111" presStyleLbl="parChTrans1D4" presStyleIdx="0" presStyleCnt="4"/>
      <dgm:spPr/>
      <dgm:t>
        <a:bodyPr/>
        <a:lstStyle/>
        <a:p>
          <a:pPr rtl="1"/>
          <a:endParaRPr lang="ar-SA"/>
        </a:p>
      </dgm:t>
    </dgm:pt>
    <dgm:pt modelId="{6F6F4AAE-DA95-4077-B7F2-9011ACE1ED36}" type="pres">
      <dgm:prSet presAssocID="{99FC490E-6EB6-4678-9532-7A5C0AC13C33}" presName="hierRoot3" presStyleCnt="0">
        <dgm:presLayoutVars>
          <dgm:hierBranch val="init"/>
        </dgm:presLayoutVars>
      </dgm:prSet>
      <dgm:spPr/>
    </dgm:pt>
    <dgm:pt modelId="{F36237E4-754C-4DDE-B362-B4F26340115B}" type="pres">
      <dgm:prSet presAssocID="{99FC490E-6EB6-4678-9532-7A5C0AC13C33}" presName="rootComposite3" presStyleCnt="0"/>
      <dgm:spPr/>
    </dgm:pt>
    <dgm:pt modelId="{0B6B9124-53B0-4966-8F9E-19831A5208C7}" type="pres">
      <dgm:prSet presAssocID="{99FC490E-6EB6-4678-9532-7A5C0AC13C33}" presName="rootText3" presStyleLbl="asst3" presStyleIdx="0" presStyleCnt="2" custScaleX="164132">
        <dgm:presLayoutVars>
          <dgm:chPref val="3"/>
        </dgm:presLayoutVars>
      </dgm:prSet>
      <dgm:spPr/>
      <dgm:t>
        <a:bodyPr/>
        <a:lstStyle/>
        <a:p>
          <a:pPr rtl="1"/>
          <a:endParaRPr lang="ar-SA"/>
        </a:p>
      </dgm:t>
    </dgm:pt>
    <dgm:pt modelId="{017D8929-1F47-4B9B-828E-5490B94BC1F8}" type="pres">
      <dgm:prSet presAssocID="{99FC490E-6EB6-4678-9532-7A5C0AC13C33}" presName="rootConnector3" presStyleLbl="asst3" presStyleIdx="0" presStyleCnt="2"/>
      <dgm:spPr/>
      <dgm:t>
        <a:bodyPr/>
        <a:lstStyle/>
        <a:p>
          <a:pPr rtl="1"/>
          <a:endParaRPr lang="ar-SA"/>
        </a:p>
      </dgm:t>
    </dgm:pt>
    <dgm:pt modelId="{6D75DB6B-01CA-4D16-8F1F-4BE80206F14D}" type="pres">
      <dgm:prSet presAssocID="{99FC490E-6EB6-4678-9532-7A5C0AC13C33}" presName="hierChild6" presStyleCnt="0"/>
      <dgm:spPr/>
    </dgm:pt>
    <dgm:pt modelId="{50F2482E-7EB3-4241-883D-E7E999A7E94B}" type="pres">
      <dgm:prSet presAssocID="{BFD503CA-7C03-4E16-9686-FCDACE0AC139}" presName="Name37" presStyleLbl="parChTrans1D4" presStyleIdx="1" presStyleCnt="4"/>
      <dgm:spPr/>
      <dgm:t>
        <a:bodyPr/>
        <a:lstStyle/>
        <a:p>
          <a:pPr rtl="1"/>
          <a:endParaRPr lang="ar-SA"/>
        </a:p>
      </dgm:t>
    </dgm:pt>
    <dgm:pt modelId="{D69C4B4F-2AD0-4AAB-9C40-FB0DA03A181B}" type="pres">
      <dgm:prSet presAssocID="{C224FD85-E089-4D6F-BEDC-A6EB34B35C6D}" presName="hierRoot2" presStyleCnt="0">
        <dgm:presLayoutVars>
          <dgm:hierBranch val="init"/>
        </dgm:presLayoutVars>
      </dgm:prSet>
      <dgm:spPr/>
    </dgm:pt>
    <dgm:pt modelId="{5C0890BB-08F4-4B59-A272-1D9AC71014ED}" type="pres">
      <dgm:prSet presAssocID="{C224FD85-E089-4D6F-BEDC-A6EB34B35C6D}" presName="rootComposite" presStyleCnt="0"/>
      <dgm:spPr/>
    </dgm:pt>
    <dgm:pt modelId="{31BCC9B6-6F10-4B3B-A3BC-7B2FC6488939}" type="pres">
      <dgm:prSet presAssocID="{C224FD85-E089-4D6F-BEDC-A6EB34B35C6D}" presName="rootText" presStyleLbl="node4" presStyleIdx="0" presStyleCnt="2">
        <dgm:presLayoutVars>
          <dgm:chPref val="3"/>
        </dgm:presLayoutVars>
      </dgm:prSet>
      <dgm:spPr/>
      <dgm:t>
        <a:bodyPr/>
        <a:lstStyle/>
        <a:p>
          <a:pPr rtl="1"/>
          <a:endParaRPr lang="ar-SA"/>
        </a:p>
      </dgm:t>
    </dgm:pt>
    <dgm:pt modelId="{1E113033-4185-43CF-8B64-547A5A6186EE}" type="pres">
      <dgm:prSet presAssocID="{C224FD85-E089-4D6F-BEDC-A6EB34B35C6D}" presName="rootConnector" presStyleLbl="node4" presStyleIdx="0" presStyleCnt="2"/>
      <dgm:spPr/>
      <dgm:t>
        <a:bodyPr/>
        <a:lstStyle/>
        <a:p>
          <a:pPr rtl="1"/>
          <a:endParaRPr lang="ar-SA"/>
        </a:p>
      </dgm:t>
    </dgm:pt>
    <dgm:pt modelId="{21FCC528-9CDA-4217-84C9-87192977ED7C}" type="pres">
      <dgm:prSet presAssocID="{C224FD85-E089-4D6F-BEDC-A6EB34B35C6D}" presName="hierChild4" presStyleCnt="0"/>
      <dgm:spPr/>
    </dgm:pt>
    <dgm:pt modelId="{B5878804-2FBB-4D37-A1C6-DAE2085AAAD1}" type="pres">
      <dgm:prSet presAssocID="{C224FD85-E089-4D6F-BEDC-A6EB34B35C6D}" presName="hierChild5" presStyleCnt="0"/>
      <dgm:spPr/>
    </dgm:pt>
    <dgm:pt modelId="{7291B84C-A6CA-404C-8059-67AD097FE127}" type="pres">
      <dgm:prSet presAssocID="{99FC490E-6EB6-4678-9532-7A5C0AC13C33}" presName="hierChild7" presStyleCnt="0"/>
      <dgm:spPr/>
    </dgm:pt>
    <dgm:pt modelId="{FD1596DE-F174-43F8-B296-A2BC6B71FCE4}" type="pres">
      <dgm:prSet presAssocID="{E2ED9AF4-2F20-466F-B910-73ED2877C7B1}" presName="Name111" presStyleLbl="parChTrans1D4" presStyleIdx="2" presStyleCnt="4"/>
      <dgm:spPr/>
      <dgm:t>
        <a:bodyPr/>
        <a:lstStyle/>
        <a:p>
          <a:pPr rtl="1"/>
          <a:endParaRPr lang="ar-SA"/>
        </a:p>
      </dgm:t>
    </dgm:pt>
    <dgm:pt modelId="{D4393901-9F0B-406E-8414-13CCB766D409}" type="pres">
      <dgm:prSet presAssocID="{C7FF4330-5DA3-41FF-A301-F632D1946158}" presName="hierRoot3" presStyleCnt="0">
        <dgm:presLayoutVars>
          <dgm:hierBranch val="init"/>
        </dgm:presLayoutVars>
      </dgm:prSet>
      <dgm:spPr/>
    </dgm:pt>
    <dgm:pt modelId="{C5513F85-FB21-4ACC-8469-CE7358939AF0}" type="pres">
      <dgm:prSet presAssocID="{C7FF4330-5DA3-41FF-A301-F632D1946158}" presName="rootComposite3" presStyleCnt="0"/>
      <dgm:spPr/>
    </dgm:pt>
    <dgm:pt modelId="{96ACF9C9-F9E5-4AF1-B580-369E897D1666}" type="pres">
      <dgm:prSet presAssocID="{C7FF4330-5DA3-41FF-A301-F632D1946158}" presName="rootText3" presStyleLbl="asst3" presStyleIdx="1" presStyleCnt="2" custScaleX="150892" custScaleY="104084">
        <dgm:presLayoutVars>
          <dgm:chPref val="3"/>
        </dgm:presLayoutVars>
      </dgm:prSet>
      <dgm:spPr/>
      <dgm:t>
        <a:bodyPr/>
        <a:lstStyle/>
        <a:p>
          <a:pPr rtl="1"/>
          <a:endParaRPr lang="ar-SA"/>
        </a:p>
      </dgm:t>
    </dgm:pt>
    <dgm:pt modelId="{B15B559C-07DD-4D9C-ADE2-71DBE9835CC6}" type="pres">
      <dgm:prSet presAssocID="{C7FF4330-5DA3-41FF-A301-F632D1946158}" presName="rootConnector3" presStyleLbl="asst3" presStyleIdx="1" presStyleCnt="2"/>
      <dgm:spPr/>
      <dgm:t>
        <a:bodyPr/>
        <a:lstStyle/>
        <a:p>
          <a:pPr rtl="1"/>
          <a:endParaRPr lang="ar-SA"/>
        </a:p>
      </dgm:t>
    </dgm:pt>
    <dgm:pt modelId="{CAE0DFDB-C4D0-4480-822A-D79DBF1AC1B7}" type="pres">
      <dgm:prSet presAssocID="{C7FF4330-5DA3-41FF-A301-F632D1946158}" presName="hierChild6" presStyleCnt="0"/>
      <dgm:spPr/>
    </dgm:pt>
    <dgm:pt modelId="{AF969FBA-D01E-4C41-812B-51DDBA62F0DA}" type="pres">
      <dgm:prSet presAssocID="{66C3AE21-B483-4E12-B2E9-B21895D97D47}" presName="Name37" presStyleLbl="parChTrans1D4" presStyleIdx="3" presStyleCnt="4"/>
      <dgm:spPr/>
      <dgm:t>
        <a:bodyPr/>
        <a:lstStyle/>
        <a:p>
          <a:pPr rtl="1"/>
          <a:endParaRPr lang="ar-SA"/>
        </a:p>
      </dgm:t>
    </dgm:pt>
    <dgm:pt modelId="{35388EEC-0187-4596-902F-156CA2EC3E5B}" type="pres">
      <dgm:prSet presAssocID="{C531C5E6-8937-4F66-9083-45CF7031B953}" presName="hierRoot2" presStyleCnt="0">
        <dgm:presLayoutVars>
          <dgm:hierBranch val="init"/>
        </dgm:presLayoutVars>
      </dgm:prSet>
      <dgm:spPr/>
    </dgm:pt>
    <dgm:pt modelId="{DA1DAE3C-FB94-4CE5-9AD8-DC15751E27D0}" type="pres">
      <dgm:prSet presAssocID="{C531C5E6-8937-4F66-9083-45CF7031B953}" presName="rootComposite" presStyleCnt="0"/>
      <dgm:spPr/>
    </dgm:pt>
    <dgm:pt modelId="{72306BBD-E5B2-4534-B278-04C161D191E3}" type="pres">
      <dgm:prSet presAssocID="{C531C5E6-8937-4F66-9083-45CF7031B953}" presName="rootText" presStyleLbl="node4" presStyleIdx="1" presStyleCnt="2">
        <dgm:presLayoutVars>
          <dgm:chPref val="3"/>
        </dgm:presLayoutVars>
      </dgm:prSet>
      <dgm:spPr/>
      <dgm:t>
        <a:bodyPr/>
        <a:lstStyle/>
        <a:p>
          <a:pPr rtl="1"/>
          <a:endParaRPr lang="ar-SA"/>
        </a:p>
      </dgm:t>
    </dgm:pt>
    <dgm:pt modelId="{A4568061-59D8-417B-B3CB-5134CB41B2A9}" type="pres">
      <dgm:prSet presAssocID="{C531C5E6-8937-4F66-9083-45CF7031B953}" presName="rootConnector" presStyleLbl="node4" presStyleIdx="1" presStyleCnt="2"/>
      <dgm:spPr/>
      <dgm:t>
        <a:bodyPr/>
        <a:lstStyle/>
        <a:p>
          <a:pPr rtl="1"/>
          <a:endParaRPr lang="ar-SA"/>
        </a:p>
      </dgm:t>
    </dgm:pt>
    <dgm:pt modelId="{AD5166A4-944B-4A5E-A9EF-C1001FCBEC18}" type="pres">
      <dgm:prSet presAssocID="{C531C5E6-8937-4F66-9083-45CF7031B953}" presName="hierChild4" presStyleCnt="0"/>
      <dgm:spPr/>
    </dgm:pt>
    <dgm:pt modelId="{B7374B94-D923-4E9D-BEBB-6F873D4649FA}" type="pres">
      <dgm:prSet presAssocID="{C531C5E6-8937-4F66-9083-45CF7031B953}" presName="hierChild5" presStyleCnt="0"/>
      <dgm:spPr/>
    </dgm:pt>
    <dgm:pt modelId="{A8A7CF4B-92CB-4F0F-B7C2-E623A4E83628}" type="pres">
      <dgm:prSet presAssocID="{C7FF4330-5DA3-41FF-A301-F632D1946158}" presName="hierChild7" presStyleCnt="0"/>
      <dgm:spPr/>
    </dgm:pt>
    <dgm:pt modelId="{2BE7DCE7-953D-44D5-BD43-3CFCE1C4BB02}" type="pres">
      <dgm:prSet presAssocID="{E19614BB-E522-4DD4-B1B8-9FACECF3B9DD}" presName="hierChild5" presStyleCnt="0"/>
      <dgm:spPr/>
    </dgm:pt>
    <dgm:pt modelId="{ECD2A40B-920F-4C6F-AD97-04F80AC72C57}" type="pres">
      <dgm:prSet presAssocID="{477655E6-5975-4F42-9F59-BA2975C7F709}" presName="Name111" presStyleLbl="parChTrans1D3" presStyleIdx="1" presStyleCnt="6"/>
      <dgm:spPr/>
      <dgm:t>
        <a:bodyPr/>
        <a:lstStyle/>
        <a:p>
          <a:pPr rtl="1"/>
          <a:endParaRPr lang="ar-SA"/>
        </a:p>
      </dgm:t>
    </dgm:pt>
    <dgm:pt modelId="{F3B1DEA0-DF39-4826-A8F0-C9B2EB699E48}" type="pres">
      <dgm:prSet presAssocID="{4DE218A4-68E5-47EA-96FD-1DE32A6C11B3}" presName="hierRoot3" presStyleCnt="0">
        <dgm:presLayoutVars>
          <dgm:hierBranch val="init"/>
        </dgm:presLayoutVars>
      </dgm:prSet>
      <dgm:spPr/>
    </dgm:pt>
    <dgm:pt modelId="{4D06CA9B-EABB-4A67-B945-BFC4E45CE6AB}" type="pres">
      <dgm:prSet presAssocID="{4DE218A4-68E5-47EA-96FD-1DE32A6C11B3}" presName="rootComposite3" presStyleCnt="0"/>
      <dgm:spPr/>
    </dgm:pt>
    <dgm:pt modelId="{A720804E-D446-45A1-9B7E-5B09B00E7DC8}" type="pres">
      <dgm:prSet presAssocID="{4DE218A4-68E5-47EA-96FD-1DE32A6C11B3}" presName="rootText3" presStyleLbl="asst2" presStyleIdx="0" presStyleCnt="4">
        <dgm:presLayoutVars>
          <dgm:chPref val="3"/>
        </dgm:presLayoutVars>
      </dgm:prSet>
      <dgm:spPr/>
      <dgm:t>
        <a:bodyPr/>
        <a:lstStyle/>
        <a:p>
          <a:pPr rtl="1"/>
          <a:endParaRPr lang="ar-SA"/>
        </a:p>
      </dgm:t>
    </dgm:pt>
    <dgm:pt modelId="{D383AB17-1CBA-4046-AEF0-84E98EE27128}" type="pres">
      <dgm:prSet presAssocID="{4DE218A4-68E5-47EA-96FD-1DE32A6C11B3}" presName="rootConnector3" presStyleLbl="asst2" presStyleIdx="0" presStyleCnt="4"/>
      <dgm:spPr/>
      <dgm:t>
        <a:bodyPr/>
        <a:lstStyle/>
        <a:p>
          <a:pPr rtl="1"/>
          <a:endParaRPr lang="ar-SA"/>
        </a:p>
      </dgm:t>
    </dgm:pt>
    <dgm:pt modelId="{7C167EC1-815B-48F4-80E2-82CE5941E296}" type="pres">
      <dgm:prSet presAssocID="{4DE218A4-68E5-47EA-96FD-1DE32A6C11B3}" presName="hierChild6" presStyleCnt="0"/>
      <dgm:spPr/>
    </dgm:pt>
    <dgm:pt modelId="{7196712F-BCC3-47E1-92D4-508841C4D469}" type="pres">
      <dgm:prSet presAssocID="{4DE218A4-68E5-47EA-96FD-1DE32A6C11B3}" presName="hierChild7" presStyleCnt="0"/>
      <dgm:spPr/>
    </dgm:pt>
    <dgm:pt modelId="{34568BC2-8F3C-4EE0-8425-1AF02526E64E}" type="pres">
      <dgm:prSet presAssocID="{EFB6420A-2778-4D57-B91B-4F8411485D6C}" presName="Name111" presStyleLbl="parChTrans1D3" presStyleIdx="2" presStyleCnt="6"/>
      <dgm:spPr/>
      <dgm:t>
        <a:bodyPr/>
        <a:lstStyle/>
        <a:p>
          <a:pPr rtl="1"/>
          <a:endParaRPr lang="ar-SA"/>
        </a:p>
      </dgm:t>
    </dgm:pt>
    <dgm:pt modelId="{906EE335-989B-481D-BD3E-F3563D12F4DD}" type="pres">
      <dgm:prSet presAssocID="{4943648C-EBAF-4A04-93A0-D509DAFB378D}" presName="hierRoot3" presStyleCnt="0">
        <dgm:presLayoutVars>
          <dgm:hierBranch val="init"/>
        </dgm:presLayoutVars>
      </dgm:prSet>
      <dgm:spPr/>
    </dgm:pt>
    <dgm:pt modelId="{853A3A91-E2CB-48B7-BEE9-BDC832670DB0}" type="pres">
      <dgm:prSet presAssocID="{4943648C-EBAF-4A04-93A0-D509DAFB378D}" presName="rootComposite3" presStyleCnt="0"/>
      <dgm:spPr/>
    </dgm:pt>
    <dgm:pt modelId="{2CCF6A51-52B6-477C-B353-D34FD067AD4C}" type="pres">
      <dgm:prSet presAssocID="{4943648C-EBAF-4A04-93A0-D509DAFB378D}" presName="rootText3" presStyleLbl="asst2" presStyleIdx="1" presStyleCnt="4">
        <dgm:presLayoutVars>
          <dgm:chPref val="3"/>
        </dgm:presLayoutVars>
      </dgm:prSet>
      <dgm:spPr/>
      <dgm:t>
        <a:bodyPr/>
        <a:lstStyle/>
        <a:p>
          <a:pPr rtl="1"/>
          <a:endParaRPr lang="ar-SA"/>
        </a:p>
      </dgm:t>
    </dgm:pt>
    <dgm:pt modelId="{14BE947D-C027-4B26-8C10-5B5DB3A8EC92}" type="pres">
      <dgm:prSet presAssocID="{4943648C-EBAF-4A04-93A0-D509DAFB378D}" presName="rootConnector3" presStyleLbl="asst2" presStyleIdx="1" presStyleCnt="4"/>
      <dgm:spPr/>
      <dgm:t>
        <a:bodyPr/>
        <a:lstStyle/>
        <a:p>
          <a:pPr rtl="1"/>
          <a:endParaRPr lang="ar-SA"/>
        </a:p>
      </dgm:t>
    </dgm:pt>
    <dgm:pt modelId="{F012E227-9F49-4A76-888A-CC97F248C80F}" type="pres">
      <dgm:prSet presAssocID="{4943648C-EBAF-4A04-93A0-D509DAFB378D}" presName="hierChild6" presStyleCnt="0"/>
      <dgm:spPr/>
    </dgm:pt>
    <dgm:pt modelId="{7FA04BA0-6685-4878-9600-31A3122AFB60}" type="pres">
      <dgm:prSet presAssocID="{4943648C-EBAF-4A04-93A0-D509DAFB378D}" presName="hierChild7" presStyleCnt="0"/>
      <dgm:spPr/>
    </dgm:pt>
    <dgm:pt modelId="{A299DC6F-FA37-46D3-839F-C7E55E0BE8B4}" type="pres">
      <dgm:prSet presAssocID="{CDC2DFAC-F4DA-4CA0-B82A-570A1A7ECBEC}" presName="Name37" presStyleLbl="parChTrans1D2" presStyleIdx="1" presStyleCnt="2"/>
      <dgm:spPr/>
      <dgm:t>
        <a:bodyPr/>
        <a:lstStyle/>
        <a:p>
          <a:pPr rtl="1"/>
          <a:endParaRPr lang="ar-SA"/>
        </a:p>
      </dgm:t>
    </dgm:pt>
    <dgm:pt modelId="{73C75CF9-7CBB-46C0-AB8B-EAB0CDFD52F4}" type="pres">
      <dgm:prSet presAssocID="{31FD7E42-C491-4078-A317-0984F9A0F449}" presName="hierRoot2" presStyleCnt="0">
        <dgm:presLayoutVars>
          <dgm:hierBranch val="init"/>
        </dgm:presLayoutVars>
      </dgm:prSet>
      <dgm:spPr/>
    </dgm:pt>
    <dgm:pt modelId="{E0D71F21-E722-4D6C-B76C-9058E5BC099F}" type="pres">
      <dgm:prSet presAssocID="{31FD7E42-C491-4078-A317-0984F9A0F449}" presName="rootComposite" presStyleCnt="0"/>
      <dgm:spPr/>
    </dgm:pt>
    <dgm:pt modelId="{FA23F406-E83C-4E0E-9633-2E4FE519CFD8}" type="pres">
      <dgm:prSet presAssocID="{31FD7E42-C491-4078-A317-0984F9A0F449}" presName="rootText" presStyleLbl="node2" presStyleIdx="1" presStyleCnt="2">
        <dgm:presLayoutVars>
          <dgm:chPref val="3"/>
        </dgm:presLayoutVars>
      </dgm:prSet>
      <dgm:spPr/>
      <dgm:t>
        <a:bodyPr/>
        <a:lstStyle/>
        <a:p>
          <a:pPr rtl="1"/>
          <a:endParaRPr lang="ar-SA"/>
        </a:p>
      </dgm:t>
    </dgm:pt>
    <dgm:pt modelId="{A4861263-63B2-46CF-8753-3A74B68EE763}" type="pres">
      <dgm:prSet presAssocID="{31FD7E42-C491-4078-A317-0984F9A0F449}" presName="rootConnector" presStyleLbl="node2" presStyleIdx="1" presStyleCnt="2"/>
      <dgm:spPr/>
      <dgm:t>
        <a:bodyPr/>
        <a:lstStyle/>
        <a:p>
          <a:pPr rtl="1"/>
          <a:endParaRPr lang="ar-SA"/>
        </a:p>
      </dgm:t>
    </dgm:pt>
    <dgm:pt modelId="{A559A3A0-DCF3-459D-9342-494B01454191}" type="pres">
      <dgm:prSet presAssocID="{31FD7E42-C491-4078-A317-0984F9A0F449}" presName="hierChild4" presStyleCnt="0"/>
      <dgm:spPr/>
    </dgm:pt>
    <dgm:pt modelId="{AE14D6DF-EA0B-436B-BC82-3D5C7372BE74}" type="pres">
      <dgm:prSet presAssocID="{024F4AE2-30F7-4D87-90D9-C59C4DA9B04D}" presName="Name37" presStyleLbl="parChTrans1D3" presStyleIdx="3" presStyleCnt="6"/>
      <dgm:spPr/>
      <dgm:t>
        <a:bodyPr/>
        <a:lstStyle/>
        <a:p>
          <a:pPr rtl="1"/>
          <a:endParaRPr lang="ar-SA"/>
        </a:p>
      </dgm:t>
    </dgm:pt>
    <dgm:pt modelId="{2131D56C-B9A0-4C8F-A3B6-4847367DE501}" type="pres">
      <dgm:prSet presAssocID="{7EBD8C1A-7CC1-4371-9E0F-F5556DA76AAC}" presName="hierRoot2" presStyleCnt="0">
        <dgm:presLayoutVars>
          <dgm:hierBranch val="init"/>
        </dgm:presLayoutVars>
      </dgm:prSet>
      <dgm:spPr/>
    </dgm:pt>
    <dgm:pt modelId="{D6842C58-1FBA-467E-9BA7-1AEA75EC108D}" type="pres">
      <dgm:prSet presAssocID="{7EBD8C1A-7CC1-4371-9E0F-F5556DA76AAC}" presName="rootComposite" presStyleCnt="0"/>
      <dgm:spPr/>
    </dgm:pt>
    <dgm:pt modelId="{26AE30C5-4695-4C17-ACD3-DAD066E6F9BD}" type="pres">
      <dgm:prSet presAssocID="{7EBD8C1A-7CC1-4371-9E0F-F5556DA76AAC}" presName="rootText" presStyleLbl="node3" presStyleIdx="1" presStyleCnt="2">
        <dgm:presLayoutVars>
          <dgm:chPref val="3"/>
        </dgm:presLayoutVars>
      </dgm:prSet>
      <dgm:spPr/>
      <dgm:t>
        <a:bodyPr/>
        <a:lstStyle/>
        <a:p>
          <a:pPr rtl="1"/>
          <a:endParaRPr lang="ar-SA"/>
        </a:p>
      </dgm:t>
    </dgm:pt>
    <dgm:pt modelId="{412B4F1C-533D-494B-B563-358E66A20B70}" type="pres">
      <dgm:prSet presAssocID="{7EBD8C1A-7CC1-4371-9E0F-F5556DA76AAC}" presName="rootConnector" presStyleLbl="node3" presStyleIdx="1" presStyleCnt="2"/>
      <dgm:spPr/>
      <dgm:t>
        <a:bodyPr/>
        <a:lstStyle/>
        <a:p>
          <a:pPr rtl="1"/>
          <a:endParaRPr lang="ar-SA"/>
        </a:p>
      </dgm:t>
    </dgm:pt>
    <dgm:pt modelId="{3851303C-D1D8-41AE-BEA0-E265EFD9FB67}" type="pres">
      <dgm:prSet presAssocID="{7EBD8C1A-7CC1-4371-9E0F-F5556DA76AAC}" presName="hierChild4" presStyleCnt="0"/>
      <dgm:spPr/>
    </dgm:pt>
    <dgm:pt modelId="{F354803F-D9AB-4836-8A7A-F443E3BFEB9C}" type="pres">
      <dgm:prSet presAssocID="{7EBD8C1A-7CC1-4371-9E0F-F5556DA76AAC}" presName="hierChild5" presStyleCnt="0"/>
      <dgm:spPr/>
    </dgm:pt>
    <dgm:pt modelId="{348D2561-2BBE-4E11-BB67-7313E75ABFB7}" type="pres">
      <dgm:prSet presAssocID="{31FD7E42-C491-4078-A317-0984F9A0F449}" presName="hierChild5" presStyleCnt="0"/>
      <dgm:spPr/>
    </dgm:pt>
    <dgm:pt modelId="{916EFFAD-EB98-4282-ACF7-2F3B8E16282E}" type="pres">
      <dgm:prSet presAssocID="{1D6A6580-CB4A-4314-8C29-4DB93264E5B4}" presName="Name111" presStyleLbl="parChTrans1D3" presStyleIdx="4" presStyleCnt="6"/>
      <dgm:spPr/>
      <dgm:t>
        <a:bodyPr/>
        <a:lstStyle/>
        <a:p>
          <a:pPr rtl="1"/>
          <a:endParaRPr lang="ar-SA"/>
        </a:p>
      </dgm:t>
    </dgm:pt>
    <dgm:pt modelId="{60CFDB0C-73F1-49BA-841F-BAC1D01516AF}" type="pres">
      <dgm:prSet presAssocID="{90E833E7-2BD9-483B-9828-D3B50824D242}" presName="hierRoot3" presStyleCnt="0">
        <dgm:presLayoutVars>
          <dgm:hierBranch val="init"/>
        </dgm:presLayoutVars>
      </dgm:prSet>
      <dgm:spPr/>
    </dgm:pt>
    <dgm:pt modelId="{8868F911-809D-49C7-9131-99F08E886F17}" type="pres">
      <dgm:prSet presAssocID="{90E833E7-2BD9-483B-9828-D3B50824D242}" presName="rootComposite3" presStyleCnt="0"/>
      <dgm:spPr/>
    </dgm:pt>
    <dgm:pt modelId="{40642FB4-B1C6-4752-A960-0F189BE1DA0D}" type="pres">
      <dgm:prSet presAssocID="{90E833E7-2BD9-483B-9828-D3B50824D242}" presName="rootText3" presStyleLbl="asst2" presStyleIdx="2" presStyleCnt="4">
        <dgm:presLayoutVars>
          <dgm:chPref val="3"/>
        </dgm:presLayoutVars>
      </dgm:prSet>
      <dgm:spPr/>
      <dgm:t>
        <a:bodyPr/>
        <a:lstStyle/>
        <a:p>
          <a:pPr rtl="1"/>
          <a:endParaRPr lang="ar-SA"/>
        </a:p>
      </dgm:t>
    </dgm:pt>
    <dgm:pt modelId="{443C1E56-DF18-48B0-BDC8-8DDD8088768D}" type="pres">
      <dgm:prSet presAssocID="{90E833E7-2BD9-483B-9828-D3B50824D242}" presName="rootConnector3" presStyleLbl="asst2" presStyleIdx="2" presStyleCnt="4"/>
      <dgm:spPr/>
      <dgm:t>
        <a:bodyPr/>
        <a:lstStyle/>
        <a:p>
          <a:pPr rtl="1"/>
          <a:endParaRPr lang="ar-SA"/>
        </a:p>
      </dgm:t>
    </dgm:pt>
    <dgm:pt modelId="{AA9C4C72-A182-4923-B090-BD887296A0CF}" type="pres">
      <dgm:prSet presAssocID="{90E833E7-2BD9-483B-9828-D3B50824D242}" presName="hierChild6" presStyleCnt="0"/>
      <dgm:spPr/>
    </dgm:pt>
    <dgm:pt modelId="{C81FC1C1-FA99-4517-AC76-4CE1D64E2722}" type="pres">
      <dgm:prSet presAssocID="{90E833E7-2BD9-483B-9828-D3B50824D242}" presName="hierChild7" presStyleCnt="0"/>
      <dgm:spPr/>
    </dgm:pt>
    <dgm:pt modelId="{748F9645-B7E7-4FA2-A6AB-54A153647A8B}" type="pres">
      <dgm:prSet presAssocID="{8BC0CCFA-AEFD-40A4-843E-3F1D62C5668C}" presName="Name111" presStyleLbl="parChTrans1D3" presStyleIdx="5" presStyleCnt="6"/>
      <dgm:spPr/>
      <dgm:t>
        <a:bodyPr/>
        <a:lstStyle/>
        <a:p>
          <a:pPr rtl="1"/>
          <a:endParaRPr lang="ar-SA"/>
        </a:p>
      </dgm:t>
    </dgm:pt>
    <dgm:pt modelId="{86361846-5311-4000-8B25-BEECDC7F7B24}" type="pres">
      <dgm:prSet presAssocID="{508F5B9F-4CE7-417B-B3CF-C5DC3FFEB7A3}" presName="hierRoot3" presStyleCnt="0">
        <dgm:presLayoutVars>
          <dgm:hierBranch val="init"/>
        </dgm:presLayoutVars>
      </dgm:prSet>
      <dgm:spPr/>
    </dgm:pt>
    <dgm:pt modelId="{8A984CDF-22D0-4625-8A59-0E0E43B6267A}" type="pres">
      <dgm:prSet presAssocID="{508F5B9F-4CE7-417B-B3CF-C5DC3FFEB7A3}" presName="rootComposite3" presStyleCnt="0"/>
      <dgm:spPr/>
    </dgm:pt>
    <dgm:pt modelId="{651DB40B-5618-4FE6-9C39-12ECB60D5985}" type="pres">
      <dgm:prSet presAssocID="{508F5B9F-4CE7-417B-B3CF-C5DC3FFEB7A3}" presName="rootText3" presStyleLbl="asst2" presStyleIdx="3" presStyleCnt="4">
        <dgm:presLayoutVars>
          <dgm:chPref val="3"/>
        </dgm:presLayoutVars>
      </dgm:prSet>
      <dgm:spPr/>
      <dgm:t>
        <a:bodyPr/>
        <a:lstStyle/>
        <a:p>
          <a:pPr rtl="1"/>
          <a:endParaRPr lang="ar-SA"/>
        </a:p>
      </dgm:t>
    </dgm:pt>
    <dgm:pt modelId="{BA7C3D69-7179-474B-B016-D94531F5C804}" type="pres">
      <dgm:prSet presAssocID="{508F5B9F-4CE7-417B-B3CF-C5DC3FFEB7A3}" presName="rootConnector3" presStyleLbl="asst2" presStyleIdx="3" presStyleCnt="4"/>
      <dgm:spPr/>
      <dgm:t>
        <a:bodyPr/>
        <a:lstStyle/>
        <a:p>
          <a:pPr rtl="1"/>
          <a:endParaRPr lang="ar-SA"/>
        </a:p>
      </dgm:t>
    </dgm:pt>
    <dgm:pt modelId="{D5858AD5-77BA-436F-BD8B-0AAB78868188}" type="pres">
      <dgm:prSet presAssocID="{508F5B9F-4CE7-417B-B3CF-C5DC3FFEB7A3}" presName="hierChild6" presStyleCnt="0"/>
      <dgm:spPr/>
    </dgm:pt>
    <dgm:pt modelId="{8EC95FCF-0B4D-4D48-A228-184DF5326901}" type="pres">
      <dgm:prSet presAssocID="{508F5B9F-4CE7-417B-B3CF-C5DC3FFEB7A3}" presName="hierChild7" presStyleCnt="0"/>
      <dgm:spPr/>
    </dgm:pt>
    <dgm:pt modelId="{97303EBB-BBFA-4F5F-AD2A-70A2626B5821}" type="pres">
      <dgm:prSet presAssocID="{27662597-2BD3-429B-9A40-D43F910C731D}" presName="hierChild3" presStyleCnt="0"/>
      <dgm:spPr/>
    </dgm:pt>
  </dgm:ptLst>
  <dgm:cxnLst>
    <dgm:cxn modelId="{4FA605DC-E539-454B-9D95-1BDC252EB42E}" type="presOf" srcId="{4943648C-EBAF-4A04-93A0-D509DAFB378D}" destId="{2CCF6A51-52B6-477C-B353-D34FD067AD4C}" srcOrd="0" destOrd="0" presId="urn:microsoft.com/office/officeart/2005/8/layout/orgChart1"/>
    <dgm:cxn modelId="{D624F977-1DBC-4814-8DC3-E6B3BBD0FD9B}" type="presOf" srcId="{024F4AE2-30F7-4D87-90D9-C59C4DA9B04D}" destId="{AE14D6DF-EA0B-436B-BC82-3D5C7372BE74}" srcOrd="0" destOrd="0" presId="urn:microsoft.com/office/officeart/2005/8/layout/orgChart1"/>
    <dgm:cxn modelId="{F29F00CF-63CC-44B3-9172-4B090EEA569F}" type="presOf" srcId="{C224FD85-E089-4D6F-BEDC-A6EB34B35C6D}" destId="{31BCC9B6-6F10-4B3B-A3BC-7B2FC6488939}" srcOrd="0" destOrd="0" presId="urn:microsoft.com/office/officeart/2005/8/layout/orgChart1"/>
    <dgm:cxn modelId="{761E5838-7D6E-4513-AD74-AABB73ECF304}" type="presOf" srcId="{27662597-2BD3-429B-9A40-D43F910C731D}" destId="{756401FE-A90C-47E0-965C-EF8A36D0ABA2}" srcOrd="0" destOrd="0" presId="urn:microsoft.com/office/officeart/2005/8/layout/orgChart1"/>
    <dgm:cxn modelId="{D6409CB1-A5AF-45F6-BDC2-18C1A981291D}" type="presOf" srcId="{7EBD8C1A-7CC1-4371-9E0F-F5556DA76AAC}" destId="{26AE30C5-4695-4C17-ACD3-DAD066E6F9BD}" srcOrd="0" destOrd="0" presId="urn:microsoft.com/office/officeart/2005/8/layout/orgChart1"/>
    <dgm:cxn modelId="{9817FDE2-4EAB-4AD7-A583-BE15A0E095F5}" type="presOf" srcId="{A44C0839-302B-406E-B80C-14940AA163C0}" destId="{26329D60-1CE6-4ED8-8032-A82665A55534}" srcOrd="0" destOrd="0" presId="urn:microsoft.com/office/officeart/2005/8/layout/orgChart1"/>
    <dgm:cxn modelId="{05A86730-9C4F-470A-8913-AA740BDD2813}" srcId="{31FD7E42-C491-4078-A317-0984F9A0F449}" destId="{90E833E7-2BD9-483B-9828-D3B50824D242}" srcOrd="0" destOrd="0" parTransId="{1D6A6580-CB4A-4314-8C29-4DB93264E5B4}" sibTransId="{5B522DF9-195B-4422-B72C-94C7360CD721}"/>
    <dgm:cxn modelId="{5F692DC8-7691-444C-BD24-1E0C42063E4B}" type="presOf" srcId="{C7FF4330-5DA3-41FF-A301-F632D1946158}" destId="{B15B559C-07DD-4D9C-ADE2-71DBE9835CC6}" srcOrd="1" destOrd="0" presId="urn:microsoft.com/office/officeart/2005/8/layout/orgChart1"/>
    <dgm:cxn modelId="{BE5502D0-B581-4866-849E-D1EE1BFC5484}" type="presOf" srcId="{C531C5E6-8937-4F66-9083-45CF7031B953}" destId="{A4568061-59D8-417B-B3CB-5134CB41B2A9}" srcOrd="1" destOrd="0" presId="urn:microsoft.com/office/officeart/2005/8/layout/orgChart1"/>
    <dgm:cxn modelId="{F99BCB60-0B46-4AD0-857D-7DBB00FF95A1}" type="presOf" srcId="{EFB6420A-2778-4D57-B91B-4F8411485D6C}" destId="{34568BC2-8F3C-4EE0-8425-1AF02526E64E}" srcOrd="0" destOrd="0" presId="urn:microsoft.com/office/officeart/2005/8/layout/orgChart1"/>
    <dgm:cxn modelId="{A841A9A9-91D7-4AC2-9554-50AF25B7F51C}" srcId="{31FD7E42-C491-4078-A317-0984F9A0F449}" destId="{508F5B9F-4CE7-417B-B3CF-C5DC3FFEB7A3}" srcOrd="1" destOrd="0" parTransId="{8BC0CCFA-AEFD-40A4-843E-3F1D62C5668C}" sibTransId="{2182BD01-EACA-45E3-A8EB-417CFDB6715C}"/>
    <dgm:cxn modelId="{55107BBB-72E3-46BB-8773-B9D9D3DD94C6}" type="presOf" srcId="{477655E6-5975-4F42-9F59-BA2975C7F709}" destId="{ECD2A40B-920F-4C6F-AD97-04F80AC72C57}" srcOrd="0" destOrd="0" presId="urn:microsoft.com/office/officeart/2005/8/layout/orgChart1"/>
    <dgm:cxn modelId="{711E1E7D-3EC2-4960-B178-817742B0B128}" type="presOf" srcId="{4943648C-EBAF-4A04-93A0-D509DAFB378D}" destId="{14BE947D-C027-4B26-8C10-5B5DB3A8EC92}" srcOrd="1" destOrd="0" presId="urn:microsoft.com/office/officeart/2005/8/layout/orgChart1"/>
    <dgm:cxn modelId="{AD0820C2-24B4-4F3D-B0FE-71C4ABF394E8}" srcId="{E19614BB-E522-4DD4-B1B8-9FACECF3B9DD}" destId="{4943648C-EBAF-4A04-93A0-D509DAFB378D}" srcOrd="1" destOrd="0" parTransId="{EFB6420A-2778-4D57-B91B-4F8411485D6C}" sibTransId="{9CE87926-F660-49E0-B8A1-45499DC28EC3}"/>
    <dgm:cxn modelId="{3F7A7693-A38C-41F6-A9FB-7ECD07B4B75E}" srcId="{C7FF4330-5DA3-41FF-A301-F632D1946158}" destId="{C531C5E6-8937-4F66-9083-45CF7031B953}" srcOrd="0" destOrd="0" parTransId="{66C3AE21-B483-4E12-B2E9-B21895D97D47}" sibTransId="{7C53B530-3B69-4DCE-B3D0-7DD624220679}"/>
    <dgm:cxn modelId="{0CD11489-86F3-4056-A60D-54E07A6B9EA7}" type="presOf" srcId="{7E90793A-E57F-4E32-9192-F6A144D076DC}" destId="{08957654-2166-46BD-BC63-D37149521C76}" srcOrd="0" destOrd="0" presId="urn:microsoft.com/office/officeart/2005/8/layout/orgChart1"/>
    <dgm:cxn modelId="{59BA8005-7FEC-4052-83F5-5F422CC7FCB7}" type="presOf" srcId="{BFD503CA-7C03-4E16-9686-FCDACE0AC139}" destId="{50F2482E-7EB3-4241-883D-E7E999A7E94B}" srcOrd="0" destOrd="0" presId="urn:microsoft.com/office/officeart/2005/8/layout/orgChart1"/>
    <dgm:cxn modelId="{CE0A637F-3C38-4DBE-BB67-725401329837}" type="presOf" srcId="{1D6A6580-CB4A-4314-8C29-4DB93264E5B4}" destId="{916EFFAD-EB98-4282-ACF7-2F3B8E16282E}" srcOrd="0" destOrd="0" presId="urn:microsoft.com/office/officeart/2005/8/layout/orgChart1"/>
    <dgm:cxn modelId="{AEAD9E18-90BB-4480-AF7F-52BCE79FAE1B}" type="presOf" srcId="{31FD7E42-C491-4078-A317-0984F9A0F449}" destId="{FA23F406-E83C-4E0E-9633-2E4FE519CFD8}" srcOrd="0" destOrd="0" presId="urn:microsoft.com/office/officeart/2005/8/layout/orgChart1"/>
    <dgm:cxn modelId="{DDD77A2E-7A83-4263-93A6-EF1A862F05CD}" type="presOf" srcId="{548C75A8-0BF5-4B1B-949B-B40936F6833B}" destId="{0AB28BF9-F143-4EE6-B711-979957DBD787}" srcOrd="0" destOrd="0" presId="urn:microsoft.com/office/officeart/2005/8/layout/orgChart1"/>
    <dgm:cxn modelId="{F5FA5CCA-D5DB-4408-9AFE-9564FB03F409}" srcId="{9CB9C837-F349-4BA6-AA7F-3AD61E4503A3}" destId="{27662597-2BD3-429B-9A40-D43F910C731D}" srcOrd="0" destOrd="0" parTransId="{12924020-058E-4329-84E0-08D78191DC34}" sibTransId="{4610A2E1-3309-4FFD-94EB-8741D0B6005E}"/>
    <dgm:cxn modelId="{7188E3F7-06B2-4E8D-B871-6A87CC7F5090}" type="presOf" srcId="{E19614BB-E522-4DD4-B1B8-9FACECF3B9DD}" destId="{9DB4382A-B64F-4A10-93BA-74DE7468716F}" srcOrd="1" destOrd="0" presId="urn:microsoft.com/office/officeart/2005/8/layout/orgChart1"/>
    <dgm:cxn modelId="{84D12EAA-9980-4E94-BE73-A8790865F166}" type="presOf" srcId="{31FD7E42-C491-4078-A317-0984F9A0F449}" destId="{A4861263-63B2-46CF-8753-3A74B68EE763}" srcOrd="1" destOrd="0" presId="urn:microsoft.com/office/officeart/2005/8/layout/orgChart1"/>
    <dgm:cxn modelId="{8B6F4ABA-AAFF-45C3-B2A7-1D832A097690}" srcId="{27662597-2BD3-429B-9A40-D43F910C731D}" destId="{31FD7E42-C491-4078-A317-0984F9A0F449}" srcOrd="1" destOrd="0" parTransId="{CDC2DFAC-F4DA-4CA0-B82A-570A1A7ECBEC}" sibTransId="{F35F7A6A-868A-4E5D-A5DC-2B60AEBC59A0}"/>
    <dgm:cxn modelId="{91904CA2-5398-41A2-979E-19BCBEFA15A1}" srcId="{1E460945-2851-4325-9E5B-B1D72F5E504B}" destId="{99FC490E-6EB6-4678-9532-7A5C0AC13C33}" srcOrd="0" destOrd="0" parTransId="{548C75A8-0BF5-4B1B-949B-B40936F6833B}" sibTransId="{68CB875E-EB56-4D5A-B12E-97F543168C62}"/>
    <dgm:cxn modelId="{455E90AE-C05D-421A-A480-4EC30DF32F61}" type="presOf" srcId="{90E833E7-2BD9-483B-9828-D3B50824D242}" destId="{443C1E56-DF18-48B0-BDC8-8DDD8088768D}" srcOrd="1" destOrd="0" presId="urn:microsoft.com/office/officeart/2005/8/layout/orgChart1"/>
    <dgm:cxn modelId="{DFA0B95D-637E-4D61-A4A2-846687E01475}" srcId="{31FD7E42-C491-4078-A317-0984F9A0F449}" destId="{7EBD8C1A-7CC1-4371-9E0F-F5556DA76AAC}" srcOrd="2" destOrd="0" parTransId="{024F4AE2-30F7-4D87-90D9-C59C4DA9B04D}" sibTransId="{92A3424D-0A3E-46D6-BCD0-2BFDAB2CF5EA}"/>
    <dgm:cxn modelId="{B8D575DD-CFE1-47B2-B1EC-2787ECFE5107}" type="presOf" srcId="{508F5B9F-4CE7-417B-B3CF-C5DC3FFEB7A3}" destId="{651DB40B-5618-4FE6-9C39-12ECB60D5985}" srcOrd="0" destOrd="0" presId="urn:microsoft.com/office/officeart/2005/8/layout/orgChart1"/>
    <dgm:cxn modelId="{839D8901-CE2C-4FF5-8B07-133174794912}" type="presOf" srcId="{CDC2DFAC-F4DA-4CA0-B82A-570A1A7ECBEC}" destId="{A299DC6F-FA37-46D3-839F-C7E55E0BE8B4}" srcOrd="0" destOrd="0" presId="urn:microsoft.com/office/officeart/2005/8/layout/orgChart1"/>
    <dgm:cxn modelId="{534D28C5-C48A-4D1B-B4C8-D2B5544FC098}" type="presOf" srcId="{508F5B9F-4CE7-417B-B3CF-C5DC3FFEB7A3}" destId="{BA7C3D69-7179-474B-B016-D94531F5C804}" srcOrd="1" destOrd="0" presId="urn:microsoft.com/office/officeart/2005/8/layout/orgChart1"/>
    <dgm:cxn modelId="{EA04AD7B-3411-4951-AA89-0E78D94BD66F}" type="presOf" srcId="{8BC0CCFA-AEFD-40A4-843E-3F1D62C5668C}" destId="{748F9645-B7E7-4FA2-A6AB-54A153647A8B}" srcOrd="0" destOrd="0" presId="urn:microsoft.com/office/officeart/2005/8/layout/orgChart1"/>
    <dgm:cxn modelId="{4372FEC5-CC4F-4AFA-A1C3-285516CEB0C3}" type="presOf" srcId="{4DE218A4-68E5-47EA-96FD-1DE32A6C11B3}" destId="{A720804E-D446-45A1-9B7E-5B09B00E7DC8}" srcOrd="0" destOrd="0" presId="urn:microsoft.com/office/officeart/2005/8/layout/orgChart1"/>
    <dgm:cxn modelId="{6EE2976A-97E4-48F5-86D4-DF329A018C05}" srcId="{1E460945-2851-4325-9E5B-B1D72F5E504B}" destId="{C7FF4330-5DA3-41FF-A301-F632D1946158}" srcOrd="1" destOrd="0" parTransId="{E2ED9AF4-2F20-466F-B910-73ED2877C7B1}" sibTransId="{68A17EF6-F0B0-402C-8617-75A01F5ADB2F}"/>
    <dgm:cxn modelId="{A812CA34-9001-4194-9D14-244E960A42C7}" type="presOf" srcId="{C7FF4330-5DA3-41FF-A301-F632D1946158}" destId="{96ACF9C9-F9E5-4AF1-B580-369E897D1666}" srcOrd="0" destOrd="0" presId="urn:microsoft.com/office/officeart/2005/8/layout/orgChart1"/>
    <dgm:cxn modelId="{149409FC-ADBF-4447-A113-B415DA97A86C}" type="presOf" srcId="{99FC490E-6EB6-4678-9532-7A5C0AC13C33}" destId="{0B6B9124-53B0-4966-8F9E-19831A5208C7}" srcOrd="0" destOrd="0" presId="urn:microsoft.com/office/officeart/2005/8/layout/orgChart1"/>
    <dgm:cxn modelId="{0B2C23E6-882F-46F2-9852-B4DA98ED639B}" type="presOf" srcId="{C224FD85-E089-4D6F-BEDC-A6EB34B35C6D}" destId="{1E113033-4185-43CF-8B64-547A5A6186EE}" srcOrd="1" destOrd="0" presId="urn:microsoft.com/office/officeart/2005/8/layout/orgChart1"/>
    <dgm:cxn modelId="{4DC8B0F6-AEFB-4A6D-88B6-2D09A989656B}" type="presOf" srcId="{27662597-2BD3-429B-9A40-D43F910C731D}" destId="{34EED6FC-D455-4CBA-9E19-8329D8C76033}" srcOrd="1" destOrd="0" presId="urn:microsoft.com/office/officeart/2005/8/layout/orgChart1"/>
    <dgm:cxn modelId="{47DB8432-A837-47D6-9399-821E8AC1D93B}" type="presOf" srcId="{66C3AE21-B483-4E12-B2E9-B21895D97D47}" destId="{AF969FBA-D01E-4C41-812B-51DDBA62F0DA}" srcOrd="0" destOrd="0" presId="urn:microsoft.com/office/officeart/2005/8/layout/orgChart1"/>
    <dgm:cxn modelId="{7EC1B220-77E2-4901-BB81-058DACD4CE06}" type="presOf" srcId="{4DE218A4-68E5-47EA-96FD-1DE32A6C11B3}" destId="{D383AB17-1CBA-4046-AEF0-84E98EE27128}" srcOrd="1" destOrd="0" presId="urn:microsoft.com/office/officeart/2005/8/layout/orgChart1"/>
    <dgm:cxn modelId="{25E2AC73-A3F1-43DA-AE08-C2DA38AFAE6B}" type="presOf" srcId="{7EBD8C1A-7CC1-4371-9E0F-F5556DA76AAC}" destId="{412B4F1C-533D-494B-B563-358E66A20B70}" srcOrd="1" destOrd="0" presId="urn:microsoft.com/office/officeart/2005/8/layout/orgChart1"/>
    <dgm:cxn modelId="{BCC4FCE8-E683-42ED-A893-3BA51025FC1F}" type="presOf" srcId="{9CB9C837-F349-4BA6-AA7F-3AD61E4503A3}" destId="{A471175D-35D4-4B9A-A844-B1C1FA855FC8}" srcOrd="0" destOrd="0" presId="urn:microsoft.com/office/officeart/2005/8/layout/orgChart1"/>
    <dgm:cxn modelId="{B0DA6332-4C96-4620-8782-30802B959875}" srcId="{E19614BB-E522-4DD4-B1B8-9FACECF3B9DD}" destId="{1E460945-2851-4325-9E5B-B1D72F5E504B}" srcOrd="2" destOrd="0" parTransId="{7E90793A-E57F-4E32-9192-F6A144D076DC}" sibTransId="{08EF57EE-A5A9-43CE-B1AB-DD39617C8E0D}"/>
    <dgm:cxn modelId="{E6E525B6-8458-4E30-97FD-22D7BEA94742}" srcId="{E19614BB-E522-4DD4-B1B8-9FACECF3B9DD}" destId="{4DE218A4-68E5-47EA-96FD-1DE32A6C11B3}" srcOrd="0" destOrd="0" parTransId="{477655E6-5975-4F42-9F59-BA2975C7F709}" sibTransId="{3651DAC0-076A-4896-98C2-761A0A6CD103}"/>
    <dgm:cxn modelId="{973500AB-58E3-417E-9895-16C546381F9B}" type="presOf" srcId="{E2ED9AF4-2F20-466F-B910-73ED2877C7B1}" destId="{FD1596DE-F174-43F8-B296-A2BC6B71FCE4}" srcOrd="0" destOrd="0" presId="urn:microsoft.com/office/officeart/2005/8/layout/orgChart1"/>
    <dgm:cxn modelId="{28401EE2-B3A3-4239-9488-7B17232FDD2A}" type="presOf" srcId="{90E833E7-2BD9-483B-9828-D3B50824D242}" destId="{40642FB4-B1C6-4752-A960-0F189BE1DA0D}" srcOrd="0" destOrd="0" presId="urn:microsoft.com/office/officeart/2005/8/layout/orgChart1"/>
    <dgm:cxn modelId="{AF4D0C0E-FF5E-4A08-956C-A6AD2EAF1C7C}" type="presOf" srcId="{1E460945-2851-4325-9E5B-B1D72F5E504B}" destId="{46E395F1-0E0D-47D2-9E1E-22EF0AB1EEA4}" srcOrd="1" destOrd="0" presId="urn:microsoft.com/office/officeart/2005/8/layout/orgChart1"/>
    <dgm:cxn modelId="{7E063E3F-6B91-409E-8254-82FE8B3F71C6}" type="presOf" srcId="{99FC490E-6EB6-4678-9532-7A5C0AC13C33}" destId="{017D8929-1F47-4B9B-828E-5490B94BC1F8}" srcOrd="1" destOrd="0" presId="urn:microsoft.com/office/officeart/2005/8/layout/orgChart1"/>
    <dgm:cxn modelId="{731B8510-3D0E-405F-91C4-87F4A3FDAFF2}" type="presOf" srcId="{1E460945-2851-4325-9E5B-B1D72F5E504B}" destId="{1AAC7E5E-4776-40A3-82C9-954B6E7FC274}" srcOrd="0" destOrd="0" presId="urn:microsoft.com/office/officeart/2005/8/layout/orgChart1"/>
    <dgm:cxn modelId="{D1451A27-192A-407C-AC27-93FC5ABA0032}" type="presOf" srcId="{C531C5E6-8937-4F66-9083-45CF7031B953}" destId="{72306BBD-E5B2-4534-B278-04C161D191E3}" srcOrd="0" destOrd="0" presId="urn:microsoft.com/office/officeart/2005/8/layout/orgChart1"/>
    <dgm:cxn modelId="{D14FB49F-DB31-46CB-B998-12206FEABAAB}" srcId="{99FC490E-6EB6-4678-9532-7A5C0AC13C33}" destId="{C224FD85-E089-4D6F-BEDC-A6EB34B35C6D}" srcOrd="0" destOrd="0" parTransId="{BFD503CA-7C03-4E16-9686-FCDACE0AC139}" sibTransId="{0A01C484-7FD4-4D3D-8402-146CD238B27D}"/>
    <dgm:cxn modelId="{B994FE09-AB20-49CE-AB75-851EA81FC316}" srcId="{27662597-2BD3-429B-9A40-D43F910C731D}" destId="{E19614BB-E522-4DD4-B1B8-9FACECF3B9DD}" srcOrd="0" destOrd="0" parTransId="{A44C0839-302B-406E-B80C-14940AA163C0}" sibTransId="{D9131EF8-FCAA-4EFF-95E3-542FA5CA466E}"/>
    <dgm:cxn modelId="{C2638249-EDCA-493C-9E95-D0A88422903C}" type="presOf" srcId="{E19614BB-E522-4DD4-B1B8-9FACECF3B9DD}" destId="{203393D2-A89D-4368-8C5C-15764A81E708}" srcOrd="0" destOrd="0" presId="urn:microsoft.com/office/officeart/2005/8/layout/orgChart1"/>
    <dgm:cxn modelId="{64F82142-3B10-44FB-88A5-311372431494}" type="presParOf" srcId="{A471175D-35D4-4B9A-A844-B1C1FA855FC8}" destId="{E7DBC614-4E62-4FEE-B17D-4BED1FF95D97}" srcOrd="0" destOrd="0" presId="urn:microsoft.com/office/officeart/2005/8/layout/orgChart1"/>
    <dgm:cxn modelId="{1243BA1C-3FCC-4408-9E52-2A26619B2F7B}" type="presParOf" srcId="{E7DBC614-4E62-4FEE-B17D-4BED1FF95D97}" destId="{2B28D7C6-3CE3-4DCE-A6BA-619498DD845A}" srcOrd="0" destOrd="0" presId="urn:microsoft.com/office/officeart/2005/8/layout/orgChart1"/>
    <dgm:cxn modelId="{D8F20F9C-14FA-461E-BDBB-0D37E6C80388}" type="presParOf" srcId="{2B28D7C6-3CE3-4DCE-A6BA-619498DD845A}" destId="{756401FE-A90C-47E0-965C-EF8A36D0ABA2}" srcOrd="0" destOrd="0" presId="urn:microsoft.com/office/officeart/2005/8/layout/orgChart1"/>
    <dgm:cxn modelId="{C7E94C07-E39D-420C-9373-42A86E51134C}" type="presParOf" srcId="{2B28D7C6-3CE3-4DCE-A6BA-619498DD845A}" destId="{34EED6FC-D455-4CBA-9E19-8329D8C76033}" srcOrd="1" destOrd="0" presId="urn:microsoft.com/office/officeart/2005/8/layout/orgChart1"/>
    <dgm:cxn modelId="{18A1E97C-6C67-4C8C-8CA8-5489AFDDD259}" type="presParOf" srcId="{E7DBC614-4E62-4FEE-B17D-4BED1FF95D97}" destId="{0DAF10C9-6822-419B-800F-3ACBCB02E25B}" srcOrd="1" destOrd="0" presId="urn:microsoft.com/office/officeart/2005/8/layout/orgChart1"/>
    <dgm:cxn modelId="{894DCECD-BCF1-4007-8704-8FE79101CADD}" type="presParOf" srcId="{0DAF10C9-6822-419B-800F-3ACBCB02E25B}" destId="{26329D60-1CE6-4ED8-8032-A82665A55534}" srcOrd="0" destOrd="0" presId="urn:microsoft.com/office/officeart/2005/8/layout/orgChart1"/>
    <dgm:cxn modelId="{4EF9F257-AF0C-491F-8410-BF622D9FB208}" type="presParOf" srcId="{0DAF10C9-6822-419B-800F-3ACBCB02E25B}" destId="{31B6246B-BD0E-4A3E-A602-D576AED0C436}" srcOrd="1" destOrd="0" presId="urn:microsoft.com/office/officeart/2005/8/layout/orgChart1"/>
    <dgm:cxn modelId="{FD24690B-9532-4397-A368-A8C7A7BA0F9C}" type="presParOf" srcId="{31B6246B-BD0E-4A3E-A602-D576AED0C436}" destId="{794E7E18-DC17-4245-9556-C3DB030C7BB1}" srcOrd="0" destOrd="0" presId="urn:microsoft.com/office/officeart/2005/8/layout/orgChart1"/>
    <dgm:cxn modelId="{6F287046-78BB-4F9B-8608-6BF918EEFE2A}" type="presParOf" srcId="{794E7E18-DC17-4245-9556-C3DB030C7BB1}" destId="{203393D2-A89D-4368-8C5C-15764A81E708}" srcOrd="0" destOrd="0" presId="urn:microsoft.com/office/officeart/2005/8/layout/orgChart1"/>
    <dgm:cxn modelId="{D7C13FCC-6B35-4354-BBCB-5AEA818D1C29}" type="presParOf" srcId="{794E7E18-DC17-4245-9556-C3DB030C7BB1}" destId="{9DB4382A-B64F-4A10-93BA-74DE7468716F}" srcOrd="1" destOrd="0" presId="urn:microsoft.com/office/officeart/2005/8/layout/orgChart1"/>
    <dgm:cxn modelId="{C7A17054-0B30-4F9A-91E3-4753F4424C01}" type="presParOf" srcId="{31B6246B-BD0E-4A3E-A602-D576AED0C436}" destId="{D3D8AA41-B32C-452F-8913-455522DB3224}" srcOrd="1" destOrd="0" presId="urn:microsoft.com/office/officeart/2005/8/layout/orgChart1"/>
    <dgm:cxn modelId="{028D1EA2-EC24-4150-903C-5F4B7A94C704}" type="presParOf" srcId="{D3D8AA41-B32C-452F-8913-455522DB3224}" destId="{08957654-2166-46BD-BC63-D37149521C76}" srcOrd="0" destOrd="0" presId="urn:microsoft.com/office/officeart/2005/8/layout/orgChart1"/>
    <dgm:cxn modelId="{E77060B2-8B67-490E-B9EE-B6C9822225E5}" type="presParOf" srcId="{D3D8AA41-B32C-452F-8913-455522DB3224}" destId="{3485973C-BDA0-4834-84C1-6A861BE73FC3}" srcOrd="1" destOrd="0" presId="urn:microsoft.com/office/officeart/2005/8/layout/orgChart1"/>
    <dgm:cxn modelId="{B15028E5-A5E7-435B-8F32-A895702234C3}" type="presParOf" srcId="{3485973C-BDA0-4834-84C1-6A861BE73FC3}" destId="{148401F7-14A3-45CC-9512-BEA7356EC486}" srcOrd="0" destOrd="0" presId="urn:microsoft.com/office/officeart/2005/8/layout/orgChart1"/>
    <dgm:cxn modelId="{7B3C42B5-5589-400B-9F66-D11A3A0AE998}" type="presParOf" srcId="{148401F7-14A3-45CC-9512-BEA7356EC486}" destId="{1AAC7E5E-4776-40A3-82C9-954B6E7FC274}" srcOrd="0" destOrd="0" presId="urn:microsoft.com/office/officeart/2005/8/layout/orgChart1"/>
    <dgm:cxn modelId="{38E35D69-BABA-4142-AB0A-0C38AF607918}" type="presParOf" srcId="{148401F7-14A3-45CC-9512-BEA7356EC486}" destId="{46E395F1-0E0D-47D2-9E1E-22EF0AB1EEA4}" srcOrd="1" destOrd="0" presId="urn:microsoft.com/office/officeart/2005/8/layout/orgChart1"/>
    <dgm:cxn modelId="{BE273F27-B6DE-4556-A8FA-0FF7E4BFEB33}" type="presParOf" srcId="{3485973C-BDA0-4834-84C1-6A861BE73FC3}" destId="{C59F194F-AC46-4AEB-9D97-323D9A9C7761}" srcOrd="1" destOrd="0" presId="urn:microsoft.com/office/officeart/2005/8/layout/orgChart1"/>
    <dgm:cxn modelId="{D6CAE278-7C1F-45CD-8786-EA2653A113EC}" type="presParOf" srcId="{3485973C-BDA0-4834-84C1-6A861BE73FC3}" destId="{63366472-A77D-4365-AED0-7462FD7F934B}" srcOrd="2" destOrd="0" presId="urn:microsoft.com/office/officeart/2005/8/layout/orgChart1"/>
    <dgm:cxn modelId="{C2E48FB3-A6DF-42BD-9B63-F6A0518825FF}" type="presParOf" srcId="{63366472-A77D-4365-AED0-7462FD7F934B}" destId="{0AB28BF9-F143-4EE6-B711-979957DBD787}" srcOrd="0" destOrd="0" presId="urn:microsoft.com/office/officeart/2005/8/layout/orgChart1"/>
    <dgm:cxn modelId="{35CF4D59-FD7C-4D5F-BFC0-E311A7320C6E}" type="presParOf" srcId="{63366472-A77D-4365-AED0-7462FD7F934B}" destId="{6F6F4AAE-DA95-4077-B7F2-9011ACE1ED36}" srcOrd="1" destOrd="0" presId="urn:microsoft.com/office/officeart/2005/8/layout/orgChart1"/>
    <dgm:cxn modelId="{C957FD99-FDF4-4DED-9663-77041AF0368D}" type="presParOf" srcId="{6F6F4AAE-DA95-4077-B7F2-9011ACE1ED36}" destId="{F36237E4-754C-4DDE-B362-B4F26340115B}" srcOrd="0" destOrd="0" presId="urn:microsoft.com/office/officeart/2005/8/layout/orgChart1"/>
    <dgm:cxn modelId="{BB887F06-8A90-4D06-98C7-133B2F3FE0F7}" type="presParOf" srcId="{F36237E4-754C-4DDE-B362-B4F26340115B}" destId="{0B6B9124-53B0-4966-8F9E-19831A5208C7}" srcOrd="0" destOrd="0" presId="urn:microsoft.com/office/officeart/2005/8/layout/orgChart1"/>
    <dgm:cxn modelId="{9B739E65-6E54-425C-86BC-6AC39F23FBF5}" type="presParOf" srcId="{F36237E4-754C-4DDE-B362-B4F26340115B}" destId="{017D8929-1F47-4B9B-828E-5490B94BC1F8}" srcOrd="1" destOrd="0" presId="urn:microsoft.com/office/officeart/2005/8/layout/orgChart1"/>
    <dgm:cxn modelId="{7A502350-1120-400B-914B-910B4D27650A}" type="presParOf" srcId="{6F6F4AAE-DA95-4077-B7F2-9011ACE1ED36}" destId="{6D75DB6B-01CA-4D16-8F1F-4BE80206F14D}" srcOrd="1" destOrd="0" presId="urn:microsoft.com/office/officeart/2005/8/layout/orgChart1"/>
    <dgm:cxn modelId="{C44390EB-6547-42C7-8149-0B6B7362E451}" type="presParOf" srcId="{6D75DB6B-01CA-4D16-8F1F-4BE80206F14D}" destId="{50F2482E-7EB3-4241-883D-E7E999A7E94B}" srcOrd="0" destOrd="0" presId="urn:microsoft.com/office/officeart/2005/8/layout/orgChart1"/>
    <dgm:cxn modelId="{41D47A68-B1CB-4902-AB62-6E46510A403C}" type="presParOf" srcId="{6D75DB6B-01CA-4D16-8F1F-4BE80206F14D}" destId="{D69C4B4F-2AD0-4AAB-9C40-FB0DA03A181B}" srcOrd="1" destOrd="0" presId="urn:microsoft.com/office/officeart/2005/8/layout/orgChart1"/>
    <dgm:cxn modelId="{949B8FAE-531B-46BC-A5B0-5AA3E17BA8F1}" type="presParOf" srcId="{D69C4B4F-2AD0-4AAB-9C40-FB0DA03A181B}" destId="{5C0890BB-08F4-4B59-A272-1D9AC71014ED}" srcOrd="0" destOrd="0" presId="urn:microsoft.com/office/officeart/2005/8/layout/orgChart1"/>
    <dgm:cxn modelId="{BEA9C855-5DE4-46DD-BF35-BF89D0999BA8}" type="presParOf" srcId="{5C0890BB-08F4-4B59-A272-1D9AC71014ED}" destId="{31BCC9B6-6F10-4B3B-A3BC-7B2FC6488939}" srcOrd="0" destOrd="0" presId="urn:microsoft.com/office/officeart/2005/8/layout/orgChart1"/>
    <dgm:cxn modelId="{6E9914AE-9060-4FEB-9A07-60FF941FEEC1}" type="presParOf" srcId="{5C0890BB-08F4-4B59-A272-1D9AC71014ED}" destId="{1E113033-4185-43CF-8B64-547A5A6186EE}" srcOrd="1" destOrd="0" presId="urn:microsoft.com/office/officeart/2005/8/layout/orgChart1"/>
    <dgm:cxn modelId="{614D437D-B6B0-4D07-8B56-0F57D9D5E7DC}" type="presParOf" srcId="{D69C4B4F-2AD0-4AAB-9C40-FB0DA03A181B}" destId="{21FCC528-9CDA-4217-84C9-87192977ED7C}" srcOrd="1" destOrd="0" presId="urn:microsoft.com/office/officeart/2005/8/layout/orgChart1"/>
    <dgm:cxn modelId="{D8537B6D-7BB5-4C70-A21F-0638B6C8F894}" type="presParOf" srcId="{D69C4B4F-2AD0-4AAB-9C40-FB0DA03A181B}" destId="{B5878804-2FBB-4D37-A1C6-DAE2085AAAD1}" srcOrd="2" destOrd="0" presId="urn:microsoft.com/office/officeart/2005/8/layout/orgChart1"/>
    <dgm:cxn modelId="{EA55EB73-03B7-4CBC-9E2B-DF4547288DC9}" type="presParOf" srcId="{6F6F4AAE-DA95-4077-B7F2-9011ACE1ED36}" destId="{7291B84C-A6CA-404C-8059-67AD097FE127}" srcOrd="2" destOrd="0" presId="urn:microsoft.com/office/officeart/2005/8/layout/orgChart1"/>
    <dgm:cxn modelId="{874E2CB8-1115-4A8D-9DFF-9D4EC1C67D60}" type="presParOf" srcId="{63366472-A77D-4365-AED0-7462FD7F934B}" destId="{FD1596DE-F174-43F8-B296-A2BC6B71FCE4}" srcOrd="2" destOrd="0" presId="urn:microsoft.com/office/officeart/2005/8/layout/orgChart1"/>
    <dgm:cxn modelId="{CC1D81CB-0BD0-416D-BACC-A02D05588F8B}" type="presParOf" srcId="{63366472-A77D-4365-AED0-7462FD7F934B}" destId="{D4393901-9F0B-406E-8414-13CCB766D409}" srcOrd="3" destOrd="0" presId="urn:microsoft.com/office/officeart/2005/8/layout/orgChart1"/>
    <dgm:cxn modelId="{B616C28C-E856-40D0-AB40-AB6C2C25E699}" type="presParOf" srcId="{D4393901-9F0B-406E-8414-13CCB766D409}" destId="{C5513F85-FB21-4ACC-8469-CE7358939AF0}" srcOrd="0" destOrd="0" presId="urn:microsoft.com/office/officeart/2005/8/layout/orgChart1"/>
    <dgm:cxn modelId="{DB8E50EE-C87C-45D4-82E8-D402D0354118}" type="presParOf" srcId="{C5513F85-FB21-4ACC-8469-CE7358939AF0}" destId="{96ACF9C9-F9E5-4AF1-B580-369E897D1666}" srcOrd="0" destOrd="0" presId="urn:microsoft.com/office/officeart/2005/8/layout/orgChart1"/>
    <dgm:cxn modelId="{DF38A411-A780-4AA0-9CCD-02436C908BF7}" type="presParOf" srcId="{C5513F85-FB21-4ACC-8469-CE7358939AF0}" destId="{B15B559C-07DD-4D9C-ADE2-71DBE9835CC6}" srcOrd="1" destOrd="0" presId="urn:microsoft.com/office/officeart/2005/8/layout/orgChart1"/>
    <dgm:cxn modelId="{1F336E25-9013-46D8-87E4-51B914BE6504}" type="presParOf" srcId="{D4393901-9F0B-406E-8414-13CCB766D409}" destId="{CAE0DFDB-C4D0-4480-822A-D79DBF1AC1B7}" srcOrd="1" destOrd="0" presId="urn:microsoft.com/office/officeart/2005/8/layout/orgChart1"/>
    <dgm:cxn modelId="{8F1703E3-2BCA-45FE-94D7-45E6DDF38223}" type="presParOf" srcId="{CAE0DFDB-C4D0-4480-822A-D79DBF1AC1B7}" destId="{AF969FBA-D01E-4C41-812B-51DDBA62F0DA}" srcOrd="0" destOrd="0" presId="urn:microsoft.com/office/officeart/2005/8/layout/orgChart1"/>
    <dgm:cxn modelId="{5D12CF6D-6C4A-46A1-92E4-27BAC4FC5112}" type="presParOf" srcId="{CAE0DFDB-C4D0-4480-822A-D79DBF1AC1B7}" destId="{35388EEC-0187-4596-902F-156CA2EC3E5B}" srcOrd="1" destOrd="0" presId="urn:microsoft.com/office/officeart/2005/8/layout/orgChart1"/>
    <dgm:cxn modelId="{16DB6010-BC83-44E9-9A76-FC2F4552A1D6}" type="presParOf" srcId="{35388EEC-0187-4596-902F-156CA2EC3E5B}" destId="{DA1DAE3C-FB94-4CE5-9AD8-DC15751E27D0}" srcOrd="0" destOrd="0" presId="urn:microsoft.com/office/officeart/2005/8/layout/orgChart1"/>
    <dgm:cxn modelId="{14907645-29FD-47E3-9BFC-388B73C156CF}" type="presParOf" srcId="{DA1DAE3C-FB94-4CE5-9AD8-DC15751E27D0}" destId="{72306BBD-E5B2-4534-B278-04C161D191E3}" srcOrd="0" destOrd="0" presId="urn:microsoft.com/office/officeart/2005/8/layout/orgChart1"/>
    <dgm:cxn modelId="{22280B8F-2933-4137-942F-33F8A41AC907}" type="presParOf" srcId="{DA1DAE3C-FB94-4CE5-9AD8-DC15751E27D0}" destId="{A4568061-59D8-417B-B3CB-5134CB41B2A9}" srcOrd="1" destOrd="0" presId="urn:microsoft.com/office/officeart/2005/8/layout/orgChart1"/>
    <dgm:cxn modelId="{CE4F09ED-2622-4072-94EA-876BBD7E8C7C}" type="presParOf" srcId="{35388EEC-0187-4596-902F-156CA2EC3E5B}" destId="{AD5166A4-944B-4A5E-A9EF-C1001FCBEC18}" srcOrd="1" destOrd="0" presId="urn:microsoft.com/office/officeart/2005/8/layout/orgChart1"/>
    <dgm:cxn modelId="{D0CDFB48-7DF9-431D-AF4E-48A2B0C7DCFD}" type="presParOf" srcId="{35388EEC-0187-4596-902F-156CA2EC3E5B}" destId="{B7374B94-D923-4E9D-BEBB-6F873D4649FA}" srcOrd="2" destOrd="0" presId="urn:microsoft.com/office/officeart/2005/8/layout/orgChart1"/>
    <dgm:cxn modelId="{D03ABFA7-3EBC-4E96-9BE6-337DC97899E3}" type="presParOf" srcId="{D4393901-9F0B-406E-8414-13CCB766D409}" destId="{A8A7CF4B-92CB-4F0F-B7C2-E623A4E83628}" srcOrd="2" destOrd="0" presId="urn:microsoft.com/office/officeart/2005/8/layout/orgChart1"/>
    <dgm:cxn modelId="{CDE7C42A-9485-414C-A1BE-FA771DCFBB0E}" type="presParOf" srcId="{31B6246B-BD0E-4A3E-A602-D576AED0C436}" destId="{2BE7DCE7-953D-44D5-BD43-3CFCE1C4BB02}" srcOrd="2" destOrd="0" presId="urn:microsoft.com/office/officeart/2005/8/layout/orgChart1"/>
    <dgm:cxn modelId="{BA8F862D-59CC-4DF0-AB95-54233FCEADDD}" type="presParOf" srcId="{2BE7DCE7-953D-44D5-BD43-3CFCE1C4BB02}" destId="{ECD2A40B-920F-4C6F-AD97-04F80AC72C57}" srcOrd="0" destOrd="0" presId="urn:microsoft.com/office/officeart/2005/8/layout/orgChart1"/>
    <dgm:cxn modelId="{D49F5078-D81D-4456-B6D0-7829AEB116F6}" type="presParOf" srcId="{2BE7DCE7-953D-44D5-BD43-3CFCE1C4BB02}" destId="{F3B1DEA0-DF39-4826-A8F0-C9B2EB699E48}" srcOrd="1" destOrd="0" presId="urn:microsoft.com/office/officeart/2005/8/layout/orgChart1"/>
    <dgm:cxn modelId="{91BB84A6-8E4E-4C61-B43D-83273C5AFA32}" type="presParOf" srcId="{F3B1DEA0-DF39-4826-A8F0-C9B2EB699E48}" destId="{4D06CA9B-EABB-4A67-B945-BFC4E45CE6AB}" srcOrd="0" destOrd="0" presId="urn:microsoft.com/office/officeart/2005/8/layout/orgChart1"/>
    <dgm:cxn modelId="{0D603D7C-DBC3-44DC-B6DF-4B7FEA0667E6}" type="presParOf" srcId="{4D06CA9B-EABB-4A67-B945-BFC4E45CE6AB}" destId="{A720804E-D446-45A1-9B7E-5B09B00E7DC8}" srcOrd="0" destOrd="0" presId="urn:microsoft.com/office/officeart/2005/8/layout/orgChart1"/>
    <dgm:cxn modelId="{CDAFB9B6-746F-4D7A-B0E1-3A5408F3A827}" type="presParOf" srcId="{4D06CA9B-EABB-4A67-B945-BFC4E45CE6AB}" destId="{D383AB17-1CBA-4046-AEF0-84E98EE27128}" srcOrd="1" destOrd="0" presId="urn:microsoft.com/office/officeart/2005/8/layout/orgChart1"/>
    <dgm:cxn modelId="{B8486D41-B3B5-43FE-B7C8-109328A056BB}" type="presParOf" srcId="{F3B1DEA0-DF39-4826-A8F0-C9B2EB699E48}" destId="{7C167EC1-815B-48F4-80E2-82CE5941E296}" srcOrd="1" destOrd="0" presId="urn:microsoft.com/office/officeart/2005/8/layout/orgChart1"/>
    <dgm:cxn modelId="{4DECF26D-E4CF-469C-9C02-7B3867ADCA20}" type="presParOf" srcId="{F3B1DEA0-DF39-4826-A8F0-C9B2EB699E48}" destId="{7196712F-BCC3-47E1-92D4-508841C4D469}" srcOrd="2" destOrd="0" presId="urn:microsoft.com/office/officeart/2005/8/layout/orgChart1"/>
    <dgm:cxn modelId="{ABD67A1A-51B3-41A2-AF2D-D77C6658C02E}" type="presParOf" srcId="{2BE7DCE7-953D-44D5-BD43-3CFCE1C4BB02}" destId="{34568BC2-8F3C-4EE0-8425-1AF02526E64E}" srcOrd="2" destOrd="0" presId="urn:microsoft.com/office/officeart/2005/8/layout/orgChart1"/>
    <dgm:cxn modelId="{6B8EBB1F-5975-45D3-BE77-00C55F7A447E}" type="presParOf" srcId="{2BE7DCE7-953D-44D5-BD43-3CFCE1C4BB02}" destId="{906EE335-989B-481D-BD3E-F3563D12F4DD}" srcOrd="3" destOrd="0" presId="urn:microsoft.com/office/officeart/2005/8/layout/orgChart1"/>
    <dgm:cxn modelId="{55992EC9-A50A-4D4D-A880-C620ED118AFD}" type="presParOf" srcId="{906EE335-989B-481D-BD3E-F3563D12F4DD}" destId="{853A3A91-E2CB-48B7-BEE9-BDC832670DB0}" srcOrd="0" destOrd="0" presId="urn:microsoft.com/office/officeart/2005/8/layout/orgChart1"/>
    <dgm:cxn modelId="{AEDC612D-BA0F-4D51-A079-80E82023AFAD}" type="presParOf" srcId="{853A3A91-E2CB-48B7-BEE9-BDC832670DB0}" destId="{2CCF6A51-52B6-477C-B353-D34FD067AD4C}" srcOrd="0" destOrd="0" presId="urn:microsoft.com/office/officeart/2005/8/layout/orgChart1"/>
    <dgm:cxn modelId="{F6326B53-02FF-4E7D-87ED-27EF2366E0A8}" type="presParOf" srcId="{853A3A91-E2CB-48B7-BEE9-BDC832670DB0}" destId="{14BE947D-C027-4B26-8C10-5B5DB3A8EC92}" srcOrd="1" destOrd="0" presId="urn:microsoft.com/office/officeart/2005/8/layout/orgChart1"/>
    <dgm:cxn modelId="{34F3E584-1492-4C7B-B238-245B87E8774E}" type="presParOf" srcId="{906EE335-989B-481D-BD3E-F3563D12F4DD}" destId="{F012E227-9F49-4A76-888A-CC97F248C80F}" srcOrd="1" destOrd="0" presId="urn:microsoft.com/office/officeart/2005/8/layout/orgChart1"/>
    <dgm:cxn modelId="{FE554352-A273-46C9-BCFB-1420EAC19CF9}" type="presParOf" srcId="{906EE335-989B-481D-BD3E-F3563D12F4DD}" destId="{7FA04BA0-6685-4878-9600-31A3122AFB60}" srcOrd="2" destOrd="0" presId="urn:microsoft.com/office/officeart/2005/8/layout/orgChart1"/>
    <dgm:cxn modelId="{40428A37-B681-4030-A160-F3FFC0BC3DBD}" type="presParOf" srcId="{0DAF10C9-6822-419B-800F-3ACBCB02E25B}" destId="{A299DC6F-FA37-46D3-839F-C7E55E0BE8B4}" srcOrd="2" destOrd="0" presId="urn:microsoft.com/office/officeart/2005/8/layout/orgChart1"/>
    <dgm:cxn modelId="{36710FD5-438E-457A-84F6-E008EA24F345}" type="presParOf" srcId="{0DAF10C9-6822-419B-800F-3ACBCB02E25B}" destId="{73C75CF9-7CBB-46C0-AB8B-EAB0CDFD52F4}" srcOrd="3" destOrd="0" presId="urn:microsoft.com/office/officeart/2005/8/layout/orgChart1"/>
    <dgm:cxn modelId="{EF4E59D3-6AFA-4055-AA60-0806533820A6}" type="presParOf" srcId="{73C75CF9-7CBB-46C0-AB8B-EAB0CDFD52F4}" destId="{E0D71F21-E722-4D6C-B76C-9058E5BC099F}" srcOrd="0" destOrd="0" presId="urn:microsoft.com/office/officeart/2005/8/layout/orgChart1"/>
    <dgm:cxn modelId="{E36B6FE6-8232-4B5F-B633-8B28CE6AB8C7}" type="presParOf" srcId="{E0D71F21-E722-4D6C-B76C-9058E5BC099F}" destId="{FA23F406-E83C-4E0E-9633-2E4FE519CFD8}" srcOrd="0" destOrd="0" presId="urn:microsoft.com/office/officeart/2005/8/layout/orgChart1"/>
    <dgm:cxn modelId="{01979AB4-2E9A-48B2-9C74-638282E45C76}" type="presParOf" srcId="{E0D71F21-E722-4D6C-B76C-9058E5BC099F}" destId="{A4861263-63B2-46CF-8753-3A74B68EE763}" srcOrd="1" destOrd="0" presId="urn:microsoft.com/office/officeart/2005/8/layout/orgChart1"/>
    <dgm:cxn modelId="{D70C565A-56D0-43BF-8215-D1E5AD1A725A}" type="presParOf" srcId="{73C75CF9-7CBB-46C0-AB8B-EAB0CDFD52F4}" destId="{A559A3A0-DCF3-459D-9342-494B01454191}" srcOrd="1" destOrd="0" presId="urn:microsoft.com/office/officeart/2005/8/layout/orgChart1"/>
    <dgm:cxn modelId="{6E190620-06A5-4594-9610-7E75AAB72398}" type="presParOf" srcId="{A559A3A0-DCF3-459D-9342-494B01454191}" destId="{AE14D6DF-EA0B-436B-BC82-3D5C7372BE74}" srcOrd="0" destOrd="0" presId="urn:microsoft.com/office/officeart/2005/8/layout/orgChart1"/>
    <dgm:cxn modelId="{C00540EA-FA8F-46A6-BC94-1C249D9005F5}" type="presParOf" srcId="{A559A3A0-DCF3-459D-9342-494B01454191}" destId="{2131D56C-B9A0-4C8F-A3B6-4847367DE501}" srcOrd="1" destOrd="0" presId="urn:microsoft.com/office/officeart/2005/8/layout/orgChart1"/>
    <dgm:cxn modelId="{8E0BF7CC-82EC-4E85-9706-19188A3F759C}" type="presParOf" srcId="{2131D56C-B9A0-4C8F-A3B6-4847367DE501}" destId="{D6842C58-1FBA-467E-9BA7-1AEA75EC108D}" srcOrd="0" destOrd="0" presId="urn:microsoft.com/office/officeart/2005/8/layout/orgChart1"/>
    <dgm:cxn modelId="{DD006DC4-1538-46BB-B54D-5492CFEBF5CA}" type="presParOf" srcId="{D6842C58-1FBA-467E-9BA7-1AEA75EC108D}" destId="{26AE30C5-4695-4C17-ACD3-DAD066E6F9BD}" srcOrd="0" destOrd="0" presId="urn:microsoft.com/office/officeart/2005/8/layout/orgChart1"/>
    <dgm:cxn modelId="{18157446-DC52-43FD-A726-664E3A5DD441}" type="presParOf" srcId="{D6842C58-1FBA-467E-9BA7-1AEA75EC108D}" destId="{412B4F1C-533D-494B-B563-358E66A20B70}" srcOrd="1" destOrd="0" presId="urn:microsoft.com/office/officeart/2005/8/layout/orgChart1"/>
    <dgm:cxn modelId="{0BFD0782-241C-4CBA-8BC7-37B17BA78F6C}" type="presParOf" srcId="{2131D56C-B9A0-4C8F-A3B6-4847367DE501}" destId="{3851303C-D1D8-41AE-BEA0-E265EFD9FB67}" srcOrd="1" destOrd="0" presId="urn:microsoft.com/office/officeart/2005/8/layout/orgChart1"/>
    <dgm:cxn modelId="{4F5DDAEC-4435-4135-9276-2D81CE03C366}" type="presParOf" srcId="{2131D56C-B9A0-4C8F-A3B6-4847367DE501}" destId="{F354803F-D9AB-4836-8A7A-F443E3BFEB9C}" srcOrd="2" destOrd="0" presId="urn:microsoft.com/office/officeart/2005/8/layout/orgChart1"/>
    <dgm:cxn modelId="{CA0A9511-1715-459D-8168-D286E568DECC}" type="presParOf" srcId="{73C75CF9-7CBB-46C0-AB8B-EAB0CDFD52F4}" destId="{348D2561-2BBE-4E11-BB67-7313E75ABFB7}" srcOrd="2" destOrd="0" presId="urn:microsoft.com/office/officeart/2005/8/layout/orgChart1"/>
    <dgm:cxn modelId="{5F6DCFD4-F446-4CBD-A728-4BD793F8E066}" type="presParOf" srcId="{348D2561-2BBE-4E11-BB67-7313E75ABFB7}" destId="{916EFFAD-EB98-4282-ACF7-2F3B8E16282E}" srcOrd="0" destOrd="0" presId="urn:microsoft.com/office/officeart/2005/8/layout/orgChart1"/>
    <dgm:cxn modelId="{F6456E3A-51E0-4D96-A1D6-D26E47D0CF38}" type="presParOf" srcId="{348D2561-2BBE-4E11-BB67-7313E75ABFB7}" destId="{60CFDB0C-73F1-49BA-841F-BAC1D01516AF}" srcOrd="1" destOrd="0" presId="urn:microsoft.com/office/officeart/2005/8/layout/orgChart1"/>
    <dgm:cxn modelId="{688F32B5-E4D5-447D-9811-832AE72FF512}" type="presParOf" srcId="{60CFDB0C-73F1-49BA-841F-BAC1D01516AF}" destId="{8868F911-809D-49C7-9131-99F08E886F17}" srcOrd="0" destOrd="0" presId="urn:microsoft.com/office/officeart/2005/8/layout/orgChart1"/>
    <dgm:cxn modelId="{EB889262-AF1D-4AB8-B8DA-B9DB67E5448B}" type="presParOf" srcId="{8868F911-809D-49C7-9131-99F08E886F17}" destId="{40642FB4-B1C6-4752-A960-0F189BE1DA0D}" srcOrd="0" destOrd="0" presId="urn:microsoft.com/office/officeart/2005/8/layout/orgChart1"/>
    <dgm:cxn modelId="{EED9DE62-34F5-4BDE-AD53-AB0DF972DE87}" type="presParOf" srcId="{8868F911-809D-49C7-9131-99F08E886F17}" destId="{443C1E56-DF18-48B0-BDC8-8DDD8088768D}" srcOrd="1" destOrd="0" presId="urn:microsoft.com/office/officeart/2005/8/layout/orgChart1"/>
    <dgm:cxn modelId="{EC736AE8-EDEA-441C-BBA5-03D866C3D578}" type="presParOf" srcId="{60CFDB0C-73F1-49BA-841F-BAC1D01516AF}" destId="{AA9C4C72-A182-4923-B090-BD887296A0CF}" srcOrd="1" destOrd="0" presId="urn:microsoft.com/office/officeart/2005/8/layout/orgChart1"/>
    <dgm:cxn modelId="{C3A73F2D-3E5C-4E0A-902B-57C1FF9479BE}" type="presParOf" srcId="{60CFDB0C-73F1-49BA-841F-BAC1D01516AF}" destId="{C81FC1C1-FA99-4517-AC76-4CE1D64E2722}" srcOrd="2" destOrd="0" presId="urn:microsoft.com/office/officeart/2005/8/layout/orgChart1"/>
    <dgm:cxn modelId="{34F9393E-EADC-4AB8-A877-40BFB919C9F9}" type="presParOf" srcId="{348D2561-2BBE-4E11-BB67-7313E75ABFB7}" destId="{748F9645-B7E7-4FA2-A6AB-54A153647A8B}" srcOrd="2" destOrd="0" presId="urn:microsoft.com/office/officeart/2005/8/layout/orgChart1"/>
    <dgm:cxn modelId="{418736AB-3939-47C6-817F-8B02D7CFAD8C}" type="presParOf" srcId="{348D2561-2BBE-4E11-BB67-7313E75ABFB7}" destId="{86361846-5311-4000-8B25-BEECDC7F7B24}" srcOrd="3" destOrd="0" presId="urn:microsoft.com/office/officeart/2005/8/layout/orgChart1"/>
    <dgm:cxn modelId="{392FF5A2-81A6-4D67-8026-A73945A6E502}" type="presParOf" srcId="{86361846-5311-4000-8B25-BEECDC7F7B24}" destId="{8A984CDF-22D0-4625-8A59-0E0E43B6267A}" srcOrd="0" destOrd="0" presId="urn:microsoft.com/office/officeart/2005/8/layout/orgChart1"/>
    <dgm:cxn modelId="{19E3181B-72BC-4EAC-B112-5735B3D3DA80}" type="presParOf" srcId="{8A984CDF-22D0-4625-8A59-0E0E43B6267A}" destId="{651DB40B-5618-4FE6-9C39-12ECB60D5985}" srcOrd="0" destOrd="0" presId="urn:microsoft.com/office/officeart/2005/8/layout/orgChart1"/>
    <dgm:cxn modelId="{85AC2A5B-4347-4A26-B905-598B0528553A}" type="presParOf" srcId="{8A984CDF-22D0-4625-8A59-0E0E43B6267A}" destId="{BA7C3D69-7179-474B-B016-D94531F5C804}" srcOrd="1" destOrd="0" presId="urn:microsoft.com/office/officeart/2005/8/layout/orgChart1"/>
    <dgm:cxn modelId="{E99AFFC0-93CC-4DE3-B85A-D2B25B6A29D6}" type="presParOf" srcId="{86361846-5311-4000-8B25-BEECDC7F7B24}" destId="{D5858AD5-77BA-436F-BD8B-0AAB78868188}" srcOrd="1" destOrd="0" presId="urn:microsoft.com/office/officeart/2005/8/layout/orgChart1"/>
    <dgm:cxn modelId="{8A7C6557-44DF-4B8C-97CF-F7C73672E533}" type="presParOf" srcId="{86361846-5311-4000-8B25-BEECDC7F7B24}" destId="{8EC95FCF-0B4D-4D48-A228-184DF5326901}" srcOrd="2" destOrd="0" presId="urn:microsoft.com/office/officeart/2005/8/layout/orgChart1"/>
    <dgm:cxn modelId="{E4D29089-8B00-4970-967D-58BD62C2BAD7}" type="presParOf" srcId="{E7DBC614-4E62-4FEE-B17D-4BED1FF95D97}" destId="{97303EBB-BBFA-4F5F-AD2A-70A2626B582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FE2A0DA-1E7C-4530-9D9B-3BCC1B8BF11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pPr rtl="1"/>
          <a:endParaRPr lang="ar-SA"/>
        </a:p>
      </dgm:t>
    </dgm:pt>
    <dgm:pt modelId="{644EDD88-C0BD-429D-B613-5970F4816838}">
      <dgm:prSet phldrT="[نص]"/>
      <dgm:spPr/>
      <dgm:t>
        <a:bodyPr/>
        <a:lstStyle/>
        <a:p>
          <a:pPr rtl="1"/>
          <a:r>
            <a:rPr lang="ar-SA" dirty="0" smtClean="0"/>
            <a:t>الفرق بين منحنى الطلب العادي ومنحنى الطلب التعويضي يعتمد على نوع السلعة واتجاه السعر </a:t>
          </a:r>
          <a:endParaRPr lang="ar-SA" dirty="0"/>
        </a:p>
      </dgm:t>
    </dgm:pt>
    <dgm:pt modelId="{5E88A59B-2FE1-4211-8762-BF9E59131B23}" type="parTrans" cxnId="{A8B1BBF9-96BA-4F1A-A081-79A03E0F1F27}">
      <dgm:prSet/>
      <dgm:spPr/>
      <dgm:t>
        <a:bodyPr/>
        <a:lstStyle/>
        <a:p>
          <a:pPr rtl="1"/>
          <a:endParaRPr lang="ar-SA"/>
        </a:p>
      </dgm:t>
    </dgm:pt>
    <dgm:pt modelId="{9930FAF6-7073-4B4C-BB6B-8F788681398E}" type="sibTrans" cxnId="{A8B1BBF9-96BA-4F1A-A081-79A03E0F1F27}">
      <dgm:prSet/>
      <dgm:spPr/>
      <dgm:t>
        <a:bodyPr/>
        <a:lstStyle/>
        <a:p>
          <a:pPr rtl="1"/>
          <a:endParaRPr lang="ar-SA"/>
        </a:p>
      </dgm:t>
    </dgm:pt>
    <dgm:pt modelId="{2774CB17-4B80-4F6F-922E-E927D00FD81A}">
      <dgm:prSet phldrT="[نص]"/>
      <dgm:spPr/>
      <dgm:t>
        <a:bodyPr/>
        <a:lstStyle/>
        <a:p>
          <a:pPr rtl="1"/>
          <a:r>
            <a:rPr lang="ar-SA" dirty="0" smtClean="0"/>
            <a:t>نوع السلعة (عادية – رديئة)</a:t>
          </a:r>
          <a:endParaRPr lang="ar-SA" dirty="0"/>
        </a:p>
      </dgm:t>
    </dgm:pt>
    <dgm:pt modelId="{5AEFF197-0B4C-4AF2-BED0-39847A91897C}" type="parTrans" cxnId="{97C84CDF-2CA6-4D98-AA40-5BFC7BBCAC2D}">
      <dgm:prSet/>
      <dgm:spPr/>
      <dgm:t>
        <a:bodyPr/>
        <a:lstStyle/>
        <a:p>
          <a:pPr rtl="1"/>
          <a:endParaRPr lang="ar-SA"/>
        </a:p>
      </dgm:t>
    </dgm:pt>
    <dgm:pt modelId="{A269D118-EB2E-4B21-ACFF-0261BA828EBB}" type="sibTrans" cxnId="{97C84CDF-2CA6-4D98-AA40-5BFC7BBCAC2D}">
      <dgm:prSet/>
      <dgm:spPr/>
      <dgm:t>
        <a:bodyPr/>
        <a:lstStyle/>
        <a:p>
          <a:pPr rtl="1"/>
          <a:endParaRPr lang="ar-SA"/>
        </a:p>
      </dgm:t>
    </dgm:pt>
    <dgm:pt modelId="{B9A0A6D5-F28B-4B76-AFFC-BBF33EA66065}">
      <dgm:prSet phldrT="[نص]"/>
      <dgm:spPr/>
      <dgm:t>
        <a:bodyPr/>
        <a:lstStyle/>
        <a:p>
          <a:pPr rtl="1"/>
          <a:r>
            <a:rPr lang="ar-SA" dirty="0" smtClean="0"/>
            <a:t>رديئة</a:t>
          </a:r>
          <a:endParaRPr lang="ar-SA" dirty="0"/>
        </a:p>
      </dgm:t>
    </dgm:pt>
    <dgm:pt modelId="{279E9D42-E337-41FE-8C10-146B28ED4DB7}" type="parTrans" cxnId="{D86A1F16-2C59-43F4-90D9-0240E872C773}">
      <dgm:prSet/>
      <dgm:spPr/>
      <dgm:t>
        <a:bodyPr/>
        <a:lstStyle/>
        <a:p>
          <a:pPr rtl="1"/>
          <a:endParaRPr lang="ar-SA"/>
        </a:p>
      </dgm:t>
    </dgm:pt>
    <dgm:pt modelId="{C00F4744-E661-42A0-83BC-E56079CF6DDB}" type="sibTrans" cxnId="{D86A1F16-2C59-43F4-90D9-0240E872C773}">
      <dgm:prSet/>
      <dgm:spPr/>
      <dgm:t>
        <a:bodyPr/>
        <a:lstStyle/>
        <a:p>
          <a:pPr rtl="1"/>
          <a:endParaRPr lang="ar-SA"/>
        </a:p>
      </dgm:t>
    </dgm:pt>
    <dgm:pt modelId="{F04FC46B-D5A6-4D34-BFC5-85C95B001E10}">
      <dgm:prSet/>
      <dgm:spPr/>
      <dgm:t>
        <a:bodyPr/>
        <a:lstStyle/>
        <a:p>
          <a:pPr rtl="1"/>
          <a:r>
            <a:rPr lang="ar-SA" dirty="0" smtClean="0"/>
            <a:t>عادية </a:t>
          </a:r>
          <a:endParaRPr lang="ar-SA" dirty="0"/>
        </a:p>
      </dgm:t>
    </dgm:pt>
    <dgm:pt modelId="{F788B3BD-C97D-4F07-A830-E00A3AD54AF4}" type="parTrans" cxnId="{AA0563A3-0E48-4F2E-8E95-0159432C0FA9}">
      <dgm:prSet/>
      <dgm:spPr/>
      <dgm:t>
        <a:bodyPr/>
        <a:lstStyle/>
        <a:p>
          <a:pPr rtl="1"/>
          <a:endParaRPr lang="ar-SA"/>
        </a:p>
      </dgm:t>
    </dgm:pt>
    <dgm:pt modelId="{58BF8E6E-399A-470D-92EA-25F8838CB1C6}" type="sibTrans" cxnId="{AA0563A3-0E48-4F2E-8E95-0159432C0FA9}">
      <dgm:prSet/>
      <dgm:spPr/>
      <dgm:t>
        <a:bodyPr/>
        <a:lstStyle/>
        <a:p>
          <a:pPr rtl="1"/>
          <a:endParaRPr lang="ar-SA"/>
        </a:p>
      </dgm:t>
    </dgm:pt>
    <dgm:pt modelId="{A6311AA9-82E8-4AD7-AD59-A5ADB78C2814}">
      <dgm:prSet/>
      <dgm:spPr/>
      <dgm:t>
        <a:bodyPr/>
        <a:lstStyle/>
        <a:p>
          <a:pPr rtl="1"/>
          <a:r>
            <a:rPr lang="ar-SA" dirty="0" smtClean="0"/>
            <a:t>انخفاض السعر</a:t>
          </a:r>
          <a:endParaRPr lang="ar-SA" dirty="0"/>
        </a:p>
      </dgm:t>
    </dgm:pt>
    <dgm:pt modelId="{8B29366D-6D76-4A19-9CAA-E67B5B59DC63}" type="parTrans" cxnId="{E8655B90-E7F0-4E30-B343-75C79CB82A7E}">
      <dgm:prSet/>
      <dgm:spPr/>
      <dgm:t>
        <a:bodyPr/>
        <a:lstStyle/>
        <a:p>
          <a:pPr rtl="1"/>
          <a:endParaRPr lang="ar-SA"/>
        </a:p>
      </dgm:t>
    </dgm:pt>
    <dgm:pt modelId="{214260D2-E5D1-478C-B034-D923AA01B346}" type="sibTrans" cxnId="{E8655B90-E7F0-4E30-B343-75C79CB82A7E}">
      <dgm:prSet/>
      <dgm:spPr/>
      <dgm:t>
        <a:bodyPr/>
        <a:lstStyle/>
        <a:p>
          <a:pPr rtl="1"/>
          <a:endParaRPr lang="ar-SA"/>
        </a:p>
      </dgm:t>
    </dgm:pt>
    <dgm:pt modelId="{FF9407B7-C43B-41CC-AA61-EAD78D3B0958}">
      <dgm:prSet/>
      <dgm:spPr/>
      <dgm:t>
        <a:bodyPr/>
        <a:lstStyle/>
        <a:p>
          <a:pPr rtl="1"/>
          <a:r>
            <a:rPr lang="ar-SA" dirty="0" smtClean="0"/>
            <a:t>ارتفاع السعر</a:t>
          </a:r>
          <a:endParaRPr lang="ar-SA" dirty="0"/>
        </a:p>
      </dgm:t>
    </dgm:pt>
    <dgm:pt modelId="{F0E21904-88A2-4413-84F7-D0B37E4DD8F2}" type="parTrans" cxnId="{824FCECF-D1BB-44FE-AE88-8A8F08B44B7E}">
      <dgm:prSet/>
      <dgm:spPr/>
      <dgm:t>
        <a:bodyPr/>
        <a:lstStyle/>
        <a:p>
          <a:pPr rtl="1"/>
          <a:endParaRPr lang="ar-SA"/>
        </a:p>
      </dgm:t>
    </dgm:pt>
    <dgm:pt modelId="{FECC430D-0656-4947-A78A-6CC5D7B9D4D7}" type="sibTrans" cxnId="{824FCECF-D1BB-44FE-AE88-8A8F08B44B7E}">
      <dgm:prSet/>
      <dgm:spPr/>
      <dgm:t>
        <a:bodyPr/>
        <a:lstStyle/>
        <a:p>
          <a:pPr rtl="1"/>
          <a:endParaRPr lang="ar-SA"/>
        </a:p>
      </dgm:t>
    </dgm:pt>
    <dgm:pt modelId="{81B24395-136A-46E2-8A47-7972037B6541}">
      <dgm:prSet/>
      <dgm:spPr/>
      <dgm:t>
        <a:bodyPr/>
        <a:lstStyle/>
        <a:p>
          <a:pPr rtl="1"/>
          <a:r>
            <a:rPr lang="ar-SA" dirty="0" smtClean="0"/>
            <a:t>انخفاض السعر</a:t>
          </a:r>
          <a:endParaRPr lang="ar-SA" dirty="0"/>
        </a:p>
      </dgm:t>
    </dgm:pt>
    <dgm:pt modelId="{18EEFE55-2B4F-45AA-B70E-C6E3A78A2CDC}" type="parTrans" cxnId="{94D297DF-43B4-4BE8-8D67-8D0FFE5785CA}">
      <dgm:prSet/>
      <dgm:spPr/>
      <dgm:t>
        <a:bodyPr/>
        <a:lstStyle/>
        <a:p>
          <a:pPr rtl="1"/>
          <a:endParaRPr lang="ar-SA"/>
        </a:p>
      </dgm:t>
    </dgm:pt>
    <dgm:pt modelId="{C765D7F7-9C82-4A47-B533-44DDDB7A8331}" type="sibTrans" cxnId="{94D297DF-43B4-4BE8-8D67-8D0FFE5785CA}">
      <dgm:prSet/>
      <dgm:spPr/>
      <dgm:t>
        <a:bodyPr/>
        <a:lstStyle/>
        <a:p>
          <a:pPr rtl="1"/>
          <a:endParaRPr lang="ar-SA"/>
        </a:p>
      </dgm:t>
    </dgm:pt>
    <dgm:pt modelId="{5BD37700-DD07-4540-B1D5-25B05DBE2CB5}">
      <dgm:prSet/>
      <dgm:spPr/>
      <dgm:t>
        <a:bodyPr/>
        <a:lstStyle/>
        <a:p>
          <a:pPr rtl="1"/>
          <a:r>
            <a:rPr lang="ar-SA" dirty="0" smtClean="0"/>
            <a:t>ارتفاع السعر</a:t>
          </a:r>
          <a:endParaRPr lang="ar-SA" dirty="0"/>
        </a:p>
      </dgm:t>
    </dgm:pt>
    <dgm:pt modelId="{F5E3D733-3E85-4BE3-B9D8-DF0118D4CC95}" type="parTrans" cxnId="{E11A5B72-3889-476E-88AC-78BD6A793AAF}">
      <dgm:prSet/>
      <dgm:spPr/>
      <dgm:t>
        <a:bodyPr/>
        <a:lstStyle/>
        <a:p>
          <a:pPr rtl="1"/>
          <a:endParaRPr lang="ar-SA"/>
        </a:p>
      </dgm:t>
    </dgm:pt>
    <dgm:pt modelId="{A32A0984-DC34-4595-90D8-4452A572D136}" type="sibTrans" cxnId="{E11A5B72-3889-476E-88AC-78BD6A793AAF}">
      <dgm:prSet/>
      <dgm:spPr/>
      <dgm:t>
        <a:bodyPr/>
        <a:lstStyle/>
        <a:p>
          <a:pPr rtl="1"/>
          <a:endParaRPr lang="ar-SA"/>
        </a:p>
      </dgm:t>
    </dgm:pt>
    <dgm:pt modelId="{C63E4515-7B43-4DEB-94F7-23156DB0DB24}">
      <dgm:prSet/>
      <dgm:spPr/>
      <dgm:t>
        <a:bodyPr/>
        <a:lstStyle/>
        <a:p>
          <a:pPr rtl="1"/>
          <a:r>
            <a:rPr lang="ar-SA" dirty="0" smtClean="0"/>
            <a:t>التعويضي فوق العادي</a:t>
          </a:r>
          <a:endParaRPr lang="ar-SA" dirty="0"/>
        </a:p>
      </dgm:t>
    </dgm:pt>
    <dgm:pt modelId="{CD6C713F-651F-4695-9958-1786FC99E8F5}" type="parTrans" cxnId="{E8B20149-8A09-49C2-B417-F78D415F5140}">
      <dgm:prSet/>
      <dgm:spPr/>
      <dgm:t>
        <a:bodyPr/>
        <a:lstStyle/>
        <a:p>
          <a:pPr rtl="1"/>
          <a:endParaRPr lang="ar-SA"/>
        </a:p>
      </dgm:t>
    </dgm:pt>
    <dgm:pt modelId="{699DAAC7-2E38-44FD-B0DC-73971DDD2796}" type="sibTrans" cxnId="{E8B20149-8A09-49C2-B417-F78D415F5140}">
      <dgm:prSet/>
      <dgm:spPr/>
      <dgm:t>
        <a:bodyPr/>
        <a:lstStyle/>
        <a:p>
          <a:pPr rtl="1"/>
          <a:endParaRPr lang="ar-SA"/>
        </a:p>
      </dgm:t>
    </dgm:pt>
    <dgm:pt modelId="{DA7DCC36-8624-42D7-9C88-5A4C8ADEFF2B}">
      <dgm:prSet/>
      <dgm:spPr/>
      <dgm:t>
        <a:bodyPr/>
        <a:lstStyle/>
        <a:p>
          <a:pPr rtl="1"/>
          <a:r>
            <a:rPr lang="ar-SA" dirty="0" smtClean="0"/>
            <a:t>التعويضي أسفل العادي</a:t>
          </a:r>
          <a:endParaRPr lang="ar-SA" dirty="0"/>
        </a:p>
      </dgm:t>
    </dgm:pt>
    <dgm:pt modelId="{C6A2600D-0D14-48C5-96A6-4FA911F1B3F4}" type="parTrans" cxnId="{58A72FC8-7189-4B62-96D1-72730AC91547}">
      <dgm:prSet/>
      <dgm:spPr/>
      <dgm:t>
        <a:bodyPr/>
        <a:lstStyle/>
        <a:p>
          <a:pPr rtl="1"/>
          <a:endParaRPr lang="ar-SA"/>
        </a:p>
      </dgm:t>
    </dgm:pt>
    <dgm:pt modelId="{06F0A82C-9BB8-4D63-B280-0237B409D99B}" type="sibTrans" cxnId="{58A72FC8-7189-4B62-96D1-72730AC91547}">
      <dgm:prSet/>
      <dgm:spPr/>
      <dgm:t>
        <a:bodyPr/>
        <a:lstStyle/>
        <a:p>
          <a:pPr rtl="1"/>
          <a:endParaRPr lang="ar-SA"/>
        </a:p>
      </dgm:t>
    </dgm:pt>
    <dgm:pt modelId="{6DEFEB3D-F6B4-4D43-8052-05203A5A1E88}">
      <dgm:prSet/>
      <dgm:spPr/>
      <dgm:t>
        <a:bodyPr/>
        <a:lstStyle/>
        <a:p>
          <a:pPr rtl="1"/>
          <a:r>
            <a:rPr lang="ar-SA" dirty="0" smtClean="0"/>
            <a:t>التعويضي أسفل العادي</a:t>
          </a:r>
          <a:endParaRPr lang="ar-SA" dirty="0"/>
        </a:p>
      </dgm:t>
    </dgm:pt>
    <dgm:pt modelId="{4804F6DD-912E-4483-97BD-B25E1CC79FF2}" type="parTrans" cxnId="{1034D0C9-9A9E-44AA-B1F6-E16E7A6CBB86}">
      <dgm:prSet/>
      <dgm:spPr/>
      <dgm:t>
        <a:bodyPr/>
        <a:lstStyle/>
        <a:p>
          <a:pPr rtl="1"/>
          <a:endParaRPr lang="ar-SA"/>
        </a:p>
      </dgm:t>
    </dgm:pt>
    <dgm:pt modelId="{EA48883A-08CD-4EFB-A84B-91C500F61286}" type="sibTrans" cxnId="{1034D0C9-9A9E-44AA-B1F6-E16E7A6CBB86}">
      <dgm:prSet/>
      <dgm:spPr/>
      <dgm:t>
        <a:bodyPr/>
        <a:lstStyle/>
        <a:p>
          <a:pPr rtl="1"/>
          <a:endParaRPr lang="ar-SA"/>
        </a:p>
      </dgm:t>
    </dgm:pt>
    <dgm:pt modelId="{04A26C10-8333-4785-AE6F-7A34E65FE8C1}">
      <dgm:prSet/>
      <dgm:spPr/>
      <dgm:t>
        <a:bodyPr/>
        <a:lstStyle/>
        <a:p>
          <a:pPr rtl="1"/>
          <a:r>
            <a:rPr lang="ar-SA" dirty="0" smtClean="0"/>
            <a:t>التعويضي فوق العادي </a:t>
          </a:r>
          <a:endParaRPr lang="ar-SA" dirty="0"/>
        </a:p>
      </dgm:t>
    </dgm:pt>
    <dgm:pt modelId="{2EDAE609-1CC6-4BA7-8180-54392E88C9DA}" type="parTrans" cxnId="{65F0D3AE-315E-492B-A860-42BE21968233}">
      <dgm:prSet/>
      <dgm:spPr/>
      <dgm:t>
        <a:bodyPr/>
        <a:lstStyle/>
        <a:p>
          <a:pPr rtl="1"/>
          <a:endParaRPr lang="ar-SA"/>
        </a:p>
      </dgm:t>
    </dgm:pt>
    <dgm:pt modelId="{45E253C7-84BB-4D47-AC36-F840EDD4965F}" type="sibTrans" cxnId="{65F0D3AE-315E-492B-A860-42BE21968233}">
      <dgm:prSet/>
      <dgm:spPr/>
      <dgm:t>
        <a:bodyPr/>
        <a:lstStyle/>
        <a:p>
          <a:pPr rtl="1"/>
          <a:endParaRPr lang="ar-SA"/>
        </a:p>
      </dgm:t>
    </dgm:pt>
    <dgm:pt modelId="{BF71B975-30AC-4A55-A53F-581744213605}" type="pres">
      <dgm:prSet presAssocID="{BFE2A0DA-1E7C-4530-9D9B-3BCC1B8BF113}" presName="hierChild1" presStyleCnt="0">
        <dgm:presLayoutVars>
          <dgm:chPref val="1"/>
          <dgm:dir/>
          <dgm:animOne val="branch"/>
          <dgm:animLvl val="lvl"/>
          <dgm:resizeHandles/>
        </dgm:presLayoutVars>
      </dgm:prSet>
      <dgm:spPr/>
      <dgm:t>
        <a:bodyPr/>
        <a:lstStyle/>
        <a:p>
          <a:pPr rtl="1"/>
          <a:endParaRPr lang="ar-SA"/>
        </a:p>
      </dgm:t>
    </dgm:pt>
    <dgm:pt modelId="{7979C04F-D6E2-46AC-96DF-385BE6B9F35D}" type="pres">
      <dgm:prSet presAssocID="{644EDD88-C0BD-429D-B613-5970F4816838}" presName="hierRoot1" presStyleCnt="0"/>
      <dgm:spPr/>
    </dgm:pt>
    <dgm:pt modelId="{6EF4FA10-F1C6-46E0-BE72-5ED729D9A7BB}" type="pres">
      <dgm:prSet presAssocID="{644EDD88-C0BD-429D-B613-5970F4816838}" presName="composite" presStyleCnt="0"/>
      <dgm:spPr/>
    </dgm:pt>
    <dgm:pt modelId="{A43EA90A-E626-4BF1-885B-78609EAC6C79}" type="pres">
      <dgm:prSet presAssocID="{644EDD88-C0BD-429D-B613-5970F4816838}" presName="background" presStyleLbl="node0" presStyleIdx="0" presStyleCnt="1"/>
      <dgm:spPr/>
    </dgm:pt>
    <dgm:pt modelId="{BEF51439-FA61-4BB3-80BD-FC1A15992AFC}" type="pres">
      <dgm:prSet presAssocID="{644EDD88-C0BD-429D-B613-5970F4816838}" presName="text" presStyleLbl="fgAcc0" presStyleIdx="0" presStyleCnt="1" custScaleX="281889">
        <dgm:presLayoutVars>
          <dgm:chPref val="3"/>
        </dgm:presLayoutVars>
      </dgm:prSet>
      <dgm:spPr/>
      <dgm:t>
        <a:bodyPr/>
        <a:lstStyle/>
        <a:p>
          <a:pPr rtl="1"/>
          <a:endParaRPr lang="ar-SA"/>
        </a:p>
      </dgm:t>
    </dgm:pt>
    <dgm:pt modelId="{0425729A-BEA5-4FC0-9AAA-04F967B83715}" type="pres">
      <dgm:prSet presAssocID="{644EDD88-C0BD-429D-B613-5970F4816838}" presName="hierChild2" presStyleCnt="0"/>
      <dgm:spPr/>
    </dgm:pt>
    <dgm:pt modelId="{5FCC9B3A-D7FA-4D8E-8800-03F5E895361B}" type="pres">
      <dgm:prSet presAssocID="{5AEFF197-0B4C-4AF2-BED0-39847A91897C}" presName="Name10" presStyleLbl="parChTrans1D2" presStyleIdx="0" presStyleCnt="1"/>
      <dgm:spPr/>
      <dgm:t>
        <a:bodyPr/>
        <a:lstStyle/>
        <a:p>
          <a:pPr rtl="1"/>
          <a:endParaRPr lang="ar-SA"/>
        </a:p>
      </dgm:t>
    </dgm:pt>
    <dgm:pt modelId="{7FD4EF9C-22A0-4AD8-8D2F-7C10B70418EE}" type="pres">
      <dgm:prSet presAssocID="{2774CB17-4B80-4F6F-922E-E927D00FD81A}" presName="hierRoot2" presStyleCnt="0"/>
      <dgm:spPr/>
    </dgm:pt>
    <dgm:pt modelId="{6DD24F14-AF16-4DBE-8F2D-4A8056C54BE7}" type="pres">
      <dgm:prSet presAssocID="{2774CB17-4B80-4F6F-922E-E927D00FD81A}" presName="composite2" presStyleCnt="0"/>
      <dgm:spPr/>
    </dgm:pt>
    <dgm:pt modelId="{F69DFEA0-5903-4E1D-A98F-73E953989C23}" type="pres">
      <dgm:prSet presAssocID="{2774CB17-4B80-4F6F-922E-E927D00FD81A}" presName="background2" presStyleLbl="node2" presStyleIdx="0" presStyleCnt="1"/>
      <dgm:spPr/>
    </dgm:pt>
    <dgm:pt modelId="{1F9FF6C1-BBAD-4CFF-A188-1B2AD282F5FD}" type="pres">
      <dgm:prSet presAssocID="{2774CB17-4B80-4F6F-922E-E927D00FD81A}" presName="text2" presStyleLbl="fgAcc2" presStyleIdx="0" presStyleCnt="1">
        <dgm:presLayoutVars>
          <dgm:chPref val="3"/>
        </dgm:presLayoutVars>
      </dgm:prSet>
      <dgm:spPr/>
      <dgm:t>
        <a:bodyPr/>
        <a:lstStyle/>
        <a:p>
          <a:pPr rtl="1"/>
          <a:endParaRPr lang="ar-SA"/>
        </a:p>
      </dgm:t>
    </dgm:pt>
    <dgm:pt modelId="{FA5707E3-3F6D-4969-BB1F-D39CDF91F9D6}" type="pres">
      <dgm:prSet presAssocID="{2774CB17-4B80-4F6F-922E-E927D00FD81A}" presName="hierChild3" presStyleCnt="0"/>
      <dgm:spPr/>
    </dgm:pt>
    <dgm:pt modelId="{04C56990-4B37-4067-93B8-7DC5DF816DB1}" type="pres">
      <dgm:prSet presAssocID="{279E9D42-E337-41FE-8C10-146B28ED4DB7}" presName="Name17" presStyleLbl="parChTrans1D3" presStyleIdx="0" presStyleCnt="2"/>
      <dgm:spPr/>
      <dgm:t>
        <a:bodyPr/>
        <a:lstStyle/>
        <a:p>
          <a:pPr rtl="1"/>
          <a:endParaRPr lang="ar-SA"/>
        </a:p>
      </dgm:t>
    </dgm:pt>
    <dgm:pt modelId="{5D8D7646-297E-4BA0-9EB3-71357F11BAA1}" type="pres">
      <dgm:prSet presAssocID="{B9A0A6D5-F28B-4B76-AFFC-BBF33EA66065}" presName="hierRoot3" presStyleCnt="0"/>
      <dgm:spPr/>
    </dgm:pt>
    <dgm:pt modelId="{8C523CB9-5393-4C91-935E-A09C55C8C416}" type="pres">
      <dgm:prSet presAssocID="{B9A0A6D5-F28B-4B76-AFFC-BBF33EA66065}" presName="composite3" presStyleCnt="0"/>
      <dgm:spPr/>
    </dgm:pt>
    <dgm:pt modelId="{8A66AD27-714B-4C0A-B762-A622601A427D}" type="pres">
      <dgm:prSet presAssocID="{B9A0A6D5-F28B-4B76-AFFC-BBF33EA66065}" presName="background3" presStyleLbl="node3" presStyleIdx="0" presStyleCnt="2"/>
      <dgm:spPr/>
    </dgm:pt>
    <dgm:pt modelId="{2D6D66F9-BAEB-466A-A0D5-7EF6D347B888}" type="pres">
      <dgm:prSet presAssocID="{B9A0A6D5-F28B-4B76-AFFC-BBF33EA66065}" presName="text3" presStyleLbl="fgAcc3" presStyleIdx="0" presStyleCnt="2">
        <dgm:presLayoutVars>
          <dgm:chPref val="3"/>
        </dgm:presLayoutVars>
      </dgm:prSet>
      <dgm:spPr/>
      <dgm:t>
        <a:bodyPr/>
        <a:lstStyle/>
        <a:p>
          <a:pPr rtl="1"/>
          <a:endParaRPr lang="ar-SA"/>
        </a:p>
      </dgm:t>
    </dgm:pt>
    <dgm:pt modelId="{0D91EC72-06CE-42A3-B5C0-48085AAFA3D2}" type="pres">
      <dgm:prSet presAssocID="{B9A0A6D5-F28B-4B76-AFFC-BBF33EA66065}" presName="hierChild4" presStyleCnt="0"/>
      <dgm:spPr/>
    </dgm:pt>
    <dgm:pt modelId="{52C9C538-2873-409E-B5B9-3535246F7C1C}" type="pres">
      <dgm:prSet presAssocID="{18EEFE55-2B4F-45AA-B70E-C6E3A78A2CDC}" presName="Name23" presStyleLbl="parChTrans1D4" presStyleIdx="0" presStyleCnt="8"/>
      <dgm:spPr/>
      <dgm:t>
        <a:bodyPr/>
        <a:lstStyle/>
        <a:p>
          <a:pPr rtl="1"/>
          <a:endParaRPr lang="ar-SA"/>
        </a:p>
      </dgm:t>
    </dgm:pt>
    <dgm:pt modelId="{B7B209BB-3AC3-4B1B-A139-D0F1C226CA5B}" type="pres">
      <dgm:prSet presAssocID="{81B24395-136A-46E2-8A47-7972037B6541}" presName="hierRoot4" presStyleCnt="0"/>
      <dgm:spPr/>
    </dgm:pt>
    <dgm:pt modelId="{29CDC913-95CB-468F-87B2-824A213103EC}" type="pres">
      <dgm:prSet presAssocID="{81B24395-136A-46E2-8A47-7972037B6541}" presName="composite4" presStyleCnt="0"/>
      <dgm:spPr/>
    </dgm:pt>
    <dgm:pt modelId="{0FE327C0-4EB7-4D01-9703-D2965B1DE867}" type="pres">
      <dgm:prSet presAssocID="{81B24395-136A-46E2-8A47-7972037B6541}" presName="background4" presStyleLbl="node4" presStyleIdx="0" presStyleCnt="8"/>
      <dgm:spPr/>
    </dgm:pt>
    <dgm:pt modelId="{DCBC2CF1-165C-4BA8-85C7-8B96B7634D68}" type="pres">
      <dgm:prSet presAssocID="{81B24395-136A-46E2-8A47-7972037B6541}" presName="text4" presStyleLbl="fgAcc4" presStyleIdx="0" presStyleCnt="8">
        <dgm:presLayoutVars>
          <dgm:chPref val="3"/>
        </dgm:presLayoutVars>
      </dgm:prSet>
      <dgm:spPr/>
      <dgm:t>
        <a:bodyPr/>
        <a:lstStyle/>
        <a:p>
          <a:pPr rtl="1"/>
          <a:endParaRPr lang="ar-SA"/>
        </a:p>
      </dgm:t>
    </dgm:pt>
    <dgm:pt modelId="{0D124379-76B3-4F32-82B9-A9C30FEBE32D}" type="pres">
      <dgm:prSet presAssocID="{81B24395-136A-46E2-8A47-7972037B6541}" presName="hierChild5" presStyleCnt="0"/>
      <dgm:spPr/>
    </dgm:pt>
    <dgm:pt modelId="{372DA767-9851-4FFB-9E33-DE51ED5A2383}" type="pres">
      <dgm:prSet presAssocID="{2EDAE609-1CC6-4BA7-8180-54392E88C9DA}" presName="Name23" presStyleLbl="parChTrans1D4" presStyleIdx="1" presStyleCnt="8"/>
      <dgm:spPr/>
      <dgm:t>
        <a:bodyPr/>
        <a:lstStyle/>
        <a:p>
          <a:pPr rtl="1"/>
          <a:endParaRPr lang="ar-SA"/>
        </a:p>
      </dgm:t>
    </dgm:pt>
    <dgm:pt modelId="{08AAAE9A-5DF5-4841-A72C-EF5A85FB034E}" type="pres">
      <dgm:prSet presAssocID="{04A26C10-8333-4785-AE6F-7A34E65FE8C1}" presName="hierRoot4" presStyleCnt="0"/>
      <dgm:spPr/>
    </dgm:pt>
    <dgm:pt modelId="{55349B24-B883-49E5-A7C8-108C64D79F0F}" type="pres">
      <dgm:prSet presAssocID="{04A26C10-8333-4785-AE6F-7A34E65FE8C1}" presName="composite4" presStyleCnt="0"/>
      <dgm:spPr/>
    </dgm:pt>
    <dgm:pt modelId="{912EC264-E8E9-458D-812A-6B3FF91BCAF3}" type="pres">
      <dgm:prSet presAssocID="{04A26C10-8333-4785-AE6F-7A34E65FE8C1}" presName="background4" presStyleLbl="node4" presStyleIdx="1" presStyleCnt="8"/>
      <dgm:spPr/>
    </dgm:pt>
    <dgm:pt modelId="{9CD219DD-D472-485D-8522-38AE4C147F34}" type="pres">
      <dgm:prSet presAssocID="{04A26C10-8333-4785-AE6F-7A34E65FE8C1}" presName="text4" presStyleLbl="fgAcc4" presStyleIdx="1" presStyleCnt="8">
        <dgm:presLayoutVars>
          <dgm:chPref val="3"/>
        </dgm:presLayoutVars>
      </dgm:prSet>
      <dgm:spPr/>
      <dgm:t>
        <a:bodyPr/>
        <a:lstStyle/>
        <a:p>
          <a:pPr rtl="1"/>
          <a:endParaRPr lang="ar-SA"/>
        </a:p>
      </dgm:t>
    </dgm:pt>
    <dgm:pt modelId="{F9A3E1F7-C615-4D73-B9A1-7912AF037835}" type="pres">
      <dgm:prSet presAssocID="{04A26C10-8333-4785-AE6F-7A34E65FE8C1}" presName="hierChild5" presStyleCnt="0"/>
      <dgm:spPr/>
    </dgm:pt>
    <dgm:pt modelId="{18F0F35F-57EE-4A94-BB38-EE833026FF51}" type="pres">
      <dgm:prSet presAssocID="{F5E3D733-3E85-4BE3-B9D8-DF0118D4CC95}" presName="Name23" presStyleLbl="parChTrans1D4" presStyleIdx="2" presStyleCnt="8"/>
      <dgm:spPr/>
      <dgm:t>
        <a:bodyPr/>
        <a:lstStyle/>
        <a:p>
          <a:pPr rtl="1"/>
          <a:endParaRPr lang="ar-SA"/>
        </a:p>
      </dgm:t>
    </dgm:pt>
    <dgm:pt modelId="{393C2A62-4359-49C5-8991-EF156C363F5E}" type="pres">
      <dgm:prSet presAssocID="{5BD37700-DD07-4540-B1D5-25B05DBE2CB5}" presName="hierRoot4" presStyleCnt="0"/>
      <dgm:spPr/>
    </dgm:pt>
    <dgm:pt modelId="{6BE91B67-1D11-48A6-8040-6E10D832FB06}" type="pres">
      <dgm:prSet presAssocID="{5BD37700-DD07-4540-B1D5-25B05DBE2CB5}" presName="composite4" presStyleCnt="0"/>
      <dgm:spPr/>
    </dgm:pt>
    <dgm:pt modelId="{594F30B3-90A6-4216-AED3-AD295A1DC8C5}" type="pres">
      <dgm:prSet presAssocID="{5BD37700-DD07-4540-B1D5-25B05DBE2CB5}" presName="background4" presStyleLbl="node4" presStyleIdx="2" presStyleCnt="8"/>
      <dgm:spPr/>
    </dgm:pt>
    <dgm:pt modelId="{DB45C027-16A2-4E62-8862-88187EA9C0DA}" type="pres">
      <dgm:prSet presAssocID="{5BD37700-DD07-4540-B1D5-25B05DBE2CB5}" presName="text4" presStyleLbl="fgAcc4" presStyleIdx="2" presStyleCnt="8">
        <dgm:presLayoutVars>
          <dgm:chPref val="3"/>
        </dgm:presLayoutVars>
      </dgm:prSet>
      <dgm:spPr/>
      <dgm:t>
        <a:bodyPr/>
        <a:lstStyle/>
        <a:p>
          <a:pPr rtl="1"/>
          <a:endParaRPr lang="ar-SA"/>
        </a:p>
      </dgm:t>
    </dgm:pt>
    <dgm:pt modelId="{8B443633-A483-48B1-8CA9-2B6F9DFF688D}" type="pres">
      <dgm:prSet presAssocID="{5BD37700-DD07-4540-B1D5-25B05DBE2CB5}" presName="hierChild5" presStyleCnt="0"/>
      <dgm:spPr/>
    </dgm:pt>
    <dgm:pt modelId="{0F90929E-E3F0-4930-8202-A3BC4AF6C65C}" type="pres">
      <dgm:prSet presAssocID="{4804F6DD-912E-4483-97BD-B25E1CC79FF2}" presName="Name23" presStyleLbl="parChTrans1D4" presStyleIdx="3" presStyleCnt="8"/>
      <dgm:spPr/>
      <dgm:t>
        <a:bodyPr/>
        <a:lstStyle/>
        <a:p>
          <a:pPr rtl="1"/>
          <a:endParaRPr lang="ar-SA"/>
        </a:p>
      </dgm:t>
    </dgm:pt>
    <dgm:pt modelId="{886D12E0-8E98-4341-8F6A-2E9C340C8FF0}" type="pres">
      <dgm:prSet presAssocID="{6DEFEB3D-F6B4-4D43-8052-05203A5A1E88}" presName="hierRoot4" presStyleCnt="0"/>
      <dgm:spPr/>
    </dgm:pt>
    <dgm:pt modelId="{B5481562-6DC7-41F4-B199-523E1CE5769E}" type="pres">
      <dgm:prSet presAssocID="{6DEFEB3D-F6B4-4D43-8052-05203A5A1E88}" presName="composite4" presStyleCnt="0"/>
      <dgm:spPr/>
    </dgm:pt>
    <dgm:pt modelId="{A04BF47C-72ED-437B-A655-4075FB02FBE4}" type="pres">
      <dgm:prSet presAssocID="{6DEFEB3D-F6B4-4D43-8052-05203A5A1E88}" presName="background4" presStyleLbl="node4" presStyleIdx="3" presStyleCnt="8"/>
      <dgm:spPr/>
    </dgm:pt>
    <dgm:pt modelId="{F4F8DF35-8B9F-46CC-B70D-ED06B4FD678D}" type="pres">
      <dgm:prSet presAssocID="{6DEFEB3D-F6B4-4D43-8052-05203A5A1E88}" presName="text4" presStyleLbl="fgAcc4" presStyleIdx="3" presStyleCnt="8">
        <dgm:presLayoutVars>
          <dgm:chPref val="3"/>
        </dgm:presLayoutVars>
      </dgm:prSet>
      <dgm:spPr/>
      <dgm:t>
        <a:bodyPr/>
        <a:lstStyle/>
        <a:p>
          <a:pPr rtl="1"/>
          <a:endParaRPr lang="ar-SA"/>
        </a:p>
      </dgm:t>
    </dgm:pt>
    <dgm:pt modelId="{2F92B0F1-F93C-48E3-958A-16D819999C75}" type="pres">
      <dgm:prSet presAssocID="{6DEFEB3D-F6B4-4D43-8052-05203A5A1E88}" presName="hierChild5" presStyleCnt="0"/>
      <dgm:spPr/>
    </dgm:pt>
    <dgm:pt modelId="{8DDECA55-C206-448B-B27B-95670328EDE4}" type="pres">
      <dgm:prSet presAssocID="{F788B3BD-C97D-4F07-A830-E00A3AD54AF4}" presName="Name17" presStyleLbl="parChTrans1D3" presStyleIdx="1" presStyleCnt="2"/>
      <dgm:spPr/>
      <dgm:t>
        <a:bodyPr/>
        <a:lstStyle/>
        <a:p>
          <a:pPr rtl="1"/>
          <a:endParaRPr lang="ar-SA"/>
        </a:p>
      </dgm:t>
    </dgm:pt>
    <dgm:pt modelId="{A838721B-4622-49C0-B302-51DA002EFB49}" type="pres">
      <dgm:prSet presAssocID="{F04FC46B-D5A6-4D34-BFC5-85C95B001E10}" presName="hierRoot3" presStyleCnt="0"/>
      <dgm:spPr/>
    </dgm:pt>
    <dgm:pt modelId="{E13649C9-B602-40D1-884E-8A5A1A291FB2}" type="pres">
      <dgm:prSet presAssocID="{F04FC46B-D5A6-4D34-BFC5-85C95B001E10}" presName="composite3" presStyleCnt="0"/>
      <dgm:spPr/>
    </dgm:pt>
    <dgm:pt modelId="{D2740BF0-2656-4735-B443-E79967786E01}" type="pres">
      <dgm:prSet presAssocID="{F04FC46B-D5A6-4D34-BFC5-85C95B001E10}" presName="background3" presStyleLbl="node3" presStyleIdx="1" presStyleCnt="2"/>
      <dgm:spPr/>
    </dgm:pt>
    <dgm:pt modelId="{DE4D6E6F-53CD-46C8-AEA9-3FCFD1DB465B}" type="pres">
      <dgm:prSet presAssocID="{F04FC46B-D5A6-4D34-BFC5-85C95B001E10}" presName="text3" presStyleLbl="fgAcc3" presStyleIdx="1" presStyleCnt="2">
        <dgm:presLayoutVars>
          <dgm:chPref val="3"/>
        </dgm:presLayoutVars>
      </dgm:prSet>
      <dgm:spPr/>
      <dgm:t>
        <a:bodyPr/>
        <a:lstStyle/>
        <a:p>
          <a:pPr rtl="1"/>
          <a:endParaRPr lang="ar-SA"/>
        </a:p>
      </dgm:t>
    </dgm:pt>
    <dgm:pt modelId="{0EC58662-ED36-47B3-B1A8-6BD86089025B}" type="pres">
      <dgm:prSet presAssocID="{F04FC46B-D5A6-4D34-BFC5-85C95B001E10}" presName="hierChild4" presStyleCnt="0"/>
      <dgm:spPr/>
    </dgm:pt>
    <dgm:pt modelId="{A391177C-9DBE-4B9A-A30C-69F16C0AD77B}" type="pres">
      <dgm:prSet presAssocID="{8B29366D-6D76-4A19-9CAA-E67B5B59DC63}" presName="Name23" presStyleLbl="parChTrans1D4" presStyleIdx="4" presStyleCnt="8"/>
      <dgm:spPr/>
      <dgm:t>
        <a:bodyPr/>
        <a:lstStyle/>
        <a:p>
          <a:pPr rtl="1"/>
          <a:endParaRPr lang="ar-SA"/>
        </a:p>
      </dgm:t>
    </dgm:pt>
    <dgm:pt modelId="{572BB6CF-6DDD-4900-BCBE-A09A058F3C68}" type="pres">
      <dgm:prSet presAssocID="{A6311AA9-82E8-4AD7-AD59-A5ADB78C2814}" presName="hierRoot4" presStyleCnt="0"/>
      <dgm:spPr/>
    </dgm:pt>
    <dgm:pt modelId="{D5EA68FD-3A78-4757-AD83-36338707CBC8}" type="pres">
      <dgm:prSet presAssocID="{A6311AA9-82E8-4AD7-AD59-A5ADB78C2814}" presName="composite4" presStyleCnt="0"/>
      <dgm:spPr/>
    </dgm:pt>
    <dgm:pt modelId="{2A6FCED4-43DA-4166-83CC-DDF353B29C38}" type="pres">
      <dgm:prSet presAssocID="{A6311AA9-82E8-4AD7-AD59-A5ADB78C2814}" presName="background4" presStyleLbl="node4" presStyleIdx="4" presStyleCnt="8"/>
      <dgm:spPr/>
    </dgm:pt>
    <dgm:pt modelId="{F495FCBA-C59C-4438-A065-4C0CC111ACD5}" type="pres">
      <dgm:prSet presAssocID="{A6311AA9-82E8-4AD7-AD59-A5ADB78C2814}" presName="text4" presStyleLbl="fgAcc4" presStyleIdx="4" presStyleCnt="8">
        <dgm:presLayoutVars>
          <dgm:chPref val="3"/>
        </dgm:presLayoutVars>
      </dgm:prSet>
      <dgm:spPr/>
      <dgm:t>
        <a:bodyPr/>
        <a:lstStyle/>
        <a:p>
          <a:pPr rtl="1"/>
          <a:endParaRPr lang="ar-SA"/>
        </a:p>
      </dgm:t>
    </dgm:pt>
    <dgm:pt modelId="{FB1BA667-F073-469C-8E11-895CB3B47B94}" type="pres">
      <dgm:prSet presAssocID="{A6311AA9-82E8-4AD7-AD59-A5ADB78C2814}" presName="hierChild5" presStyleCnt="0"/>
      <dgm:spPr/>
    </dgm:pt>
    <dgm:pt modelId="{4DAC75CC-540B-4EC4-BF7D-BEB485526FCC}" type="pres">
      <dgm:prSet presAssocID="{C6A2600D-0D14-48C5-96A6-4FA911F1B3F4}" presName="Name23" presStyleLbl="parChTrans1D4" presStyleIdx="5" presStyleCnt="8"/>
      <dgm:spPr/>
      <dgm:t>
        <a:bodyPr/>
        <a:lstStyle/>
        <a:p>
          <a:pPr rtl="1"/>
          <a:endParaRPr lang="ar-SA"/>
        </a:p>
      </dgm:t>
    </dgm:pt>
    <dgm:pt modelId="{2D44D7D1-4F63-4F17-A4D8-A50D46C9BFE1}" type="pres">
      <dgm:prSet presAssocID="{DA7DCC36-8624-42D7-9C88-5A4C8ADEFF2B}" presName="hierRoot4" presStyleCnt="0"/>
      <dgm:spPr/>
    </dgm:pt>
    <dgm:pt modelId="{4C4C5138-CF3B-43CD-A410-268B0DA3E1B9}" type="pres">
      <dgm:prSet presAssocID="{DA7DCC36-8624-42D7-9C88-5A4C8ADEFF2B}" presName="composite4" presStyleCnt="0"/>
      <dgm:spPr/>
    </dgm:pt>
    <dgm:pt modelId="{0F292CF6-2160-412B-A5B7-0130A0D2F046}" type="pres">
      <dgm:prSet presAssocID="{DA7DCC36-8624-42D7-9C88-5A4C8ADEFF2B}" presName="background4" presStyleLbl="node4" presStyleIdx="5" presStyleCnt="8"/>
      <dgm:spPr/>
    </dgm:pt>
    <dgm:pt modelId="{B4575997-18D3-42FF-89D3-BF9C374E98D6}" type="pres">
      <dgm:prSet presAssocID="{DA7DCC36-8624-42D7-9C88-5A4C8ADEFF2B}" presName="text4" presStyleLbl="fgAcc4" presStyleIdx="5" presStyleCnt="8">
        <dgm:presLayoutVars>
          <dgm:chPref val="3"/>
        </dgm:presLayoutVars>
      </dgm:prSet>
      <dgm:spPr/>
      <dgm:t>
        <a:bodyPr/>
        <a:lstStyle/>
        <a:p>
          <a:pPr rtl="1"/>
          <a:endParaRPr lang="ar-SA"/>
        </a:p>
      </dgm:t>
    </dgm:pt>
    <dgm:pt modelId="{2F2C0B35-B3E6-442B-8838-5A0737E995C4}" type="pres">
      <dgm:prSet presAssocID="{DA7DCC36-8624-42D7-9C88-5A4C8ADEFF2B}" presName="hierChild5" presStyleCnt="0"/>
      <dgm:spPr/>
    </dgm:pt>
    <dgm:pt modelId="{3B2682E9-A488-4868-8A51-6AC943062FC2}" type="pres">
      <dgm:prSet presAssocID="{F0E21904-88A2-4413-84F7-D0B37E4DD8F2}" presName="Name23" presStyleLbl="parChTrans1D4" presStyleIdx="6" presStyleCnt="8"/>
      <dgm:spPr/>
      <dgm:t>
        <a:bodyPr/>
        <a:lstStyle/>
        <a:p>
          <a:pPr rtl="1"/>
          <a:endParaRPr lang="ar-SA"/>
        </a:p>
      </dgm:t>
    </dgm:pt>
    <dgm:pt modelId="{3FAD4791-563A-4162-8E75-DD573B13D876}" type="pres">
      <dgm:prSet presAssocID="{FF9407B7-C43B-41CC-AA61-EAD78D3B0958}" presName="hierRoot4" presStyleCnt="0"/>
      <dgm:spPr/>
    </dgm:pt>
    <dgm:pt modelId="{31F54EEE-8BA1-4C29-A17C-F6DC68202DB6}" type="pres">
      <dgm:prSet presAssocID="{FF9407B7-C43B-41CC-AA61-EAD78D3B0958}" presName="composite4" presStyleCnt="0"/>
      <dgm:spPr/>
    </dgm:pt>
    <dgm:pt modelId="{4803925D-C456-4D1F-9ED3-2E70E8C5D860}" type="pres">
      <dgm:prSet presAssocID="{FF9407B7-C43B-41CC-AA61-EAD78D3B0958}" presName="background4" presStyleLbl="node4" presStyleIdx="6" presStyleCnt="8"/>
      <dgm:spPr/>
    </dgm:pt>
    <dgm:pt modelId="{D5B41FBB-D454-4331-8ED0-6784E002783F}" type="pres">
      <dgm:prSet presAssocID="{FF9407B7-C43B-41CC-AA61-EAD78D3B0958}" presName="text4" presStyleLbl="fgAcc4" presStyleIdx="6" presStyleCnt="8">
        <dgm:presLayoutVars>
          <dgm:chPref val="3"/>
        </dgm:presLayoutVars>
      </dgm:prSet>
      <dgm:spPr/>
      <dgm:t>
        <a:bodyPr/>
        <a:lstStyle/>
        <a:p>
          <a:pPr rtl="1"/>
          <a:endParaRPr lang="ar-SA"/>
        </a:p>
      </dgm:t>
    </dgm:pt>
    <dgm:pt modelId="{B3CF509C-2BDB-4C0B-8410-61E8FE10910B}" type="pres">
      <dgm:prSet presAssocID="{FF9407B7-C43B-41CC-AA61-EAD78D3B0958}" presName="hierChild5" presStyleCnt="0"/>
      <dgm:spPr/>
    </dgm:pt>
    <dgm:pt modelId="{CC12ED13-D841-4067-A4C3-C86CBD284D90}" type="pres">
      <dgm:prSet presAssocID="{CD6C713F-651F-4695-9958-1786FC99E8F5}" presName="Name23" presStyleLbl="parChTrans1D4" presStyleIdx="7" presStyleCnt="8"/>
      <dgm:spPr/>
      <dgm:t>
        <a:bodyPr/>
        <a:lstStyle/>
        <a:p>
          <a:pPr rtl="1"/>
          <a:endParaRPr lang="ar-SA"/>
        </a:p>
      </dgm:t>
    </dgm:pt>
    <dgm:pt modelId="{4BCAD9E3-11F7-4AEB-8A04-040A948144F5}" type="pres">
      <dgm:prSet presAssocID="{C63E4515-7B43-4DEB-94F7-23156DB0DB24}" presName="hierRoot4" presStyleCnt="0"/>
      <dgm:spPr/>
    </dgm:pt>
    <dgm:pt modelId="{B07D6B20-9333-4B42-9566-CA0E045C4B4C}" type="pres">
      <dgm:prSet presAssocID="{C63E4515-7B43-4DEB-94F7-23156DB0DB24}" presName="composite4" presStyleCnt="0"/>
      <dgm:spPr/>
    </dgm:pt>
    <dgm:pt modelId="{3E2496E7-3161-40C1-AA2B-E41B88F54843}" type="pres">
      <dgm:prSet presAssocID="{C63E4515-7B43-4DEB-94F7-23156DB0DB24}" presName="background4" presStyleLbl="node4" presStyleIdx="7" presStyleCnt="8"/>
      <dgm:spPr/>
    </dgm:pt>
    <dgm:pt modelId="{F42E7C02-6146-4975-A87C-D6E30B7551CE}" type="pres">
      <dgm:prSet presAssocID="{C63E4515-7B43-4DEB-94F7-23156DB0DB24}" presName="text4" presStyleLbl="fgAcc4" presStyleIdx="7" presStyleCnt="8">
        <dgm:presLayoutVars>
          <dgm:chPref val="3"/>
        </dgm:presLayoutVars>
      </dgm:prSet>
      <dgm:spPr/>
      <dgm:t>
        <a:bodyPr/>
        <a:lstStyle/>
        <a:p>
          <a:pPr rtl="1"/>
          <a:endParaRPr lang="ar-SA"/>
        </a:p>
      </dgm:t>
    </dgm:pt>
    <dgm:pt modelId="{312BA5EB-809F-4941-A235-8BF0893AE634}" type="pres">
      <dgm:prSet presAssocID="{C63E4515-7B43-4DEB-94F7-23156DB0DB24}" presName="hierChild5" presStyleCnt="0"/>
      <dgm:spPr/>
    </dgm:pt>
  </dgm:ptLst>
  <dgm:cxnLst>
    <dgm:cxn modelId="{5BF3D2BF-30DE-4A81-90BE-1DB55AC6A121}" type="presOf" srcId="{C63E4515-7B43-4DEB-94F7-23156DB0DB24}" destId="{F42E7C02-6146-4975-A87C-D6E30B7551CE}" srcOrd="0" destOrd="0" presId="urn:microsoft.com/office/officeart/2005/8/layout/hierarchy1"/>
    <dgm:cxn modelId="{94D297DF-43B4-4BE8-8D67-8D0FFE5785CA}" srcId="{B9A0A6D5-F28B-4B76-AFFC-BBF33EA66065}" destId="{81B24395-136A-46E2-8A47-7972037B6541}" srcOrd="0" destOrd="0" parTransId="{18EEFE55-2B4F-45AA-B70E-C6E3A78A2CDC}" sibTransId="{C765D7F7-9C82-4A47-B533-44DDDB7A8331}"/>
    <dgm:cxn modelId="{067BFE53-1AB3-4BEC-A34B-F2D260BCD49D}" type="presOf" srcId="{2774CB17-4B80-4F6F-922E-E927D00FD81A}" destId="{1F9FF6C1-BBAD-4CFF-A188-1B2AD282F5FD}" srcOrd="0" destOrd="0" presId="urn:microsoft.com/office/officeart/2005/8/layout/hierarchy1"/>
    <dgm:cxn modelId="{F90D85B9-5F40-438F-8FF9-CBCA2A09CCBA}" type="presOf" srcId="{644EDD88-C0BD-429D-B613-5970F4816838}" destId="{BEF51439-FA61-4BB3-80BD-FC1A15992AFC}" srcOrd="0" destOrd="0" presId="urn:microsoft.com/office/officeart/2005/8/layout/hierarchy1"/>
    <dgm:cxn modelId="{522F718F-0C2B-4B69-B3AB-CA9BA48D61BC}" type="presOf" srcId="{4804F6DD-912E-4483-97BD-B25E1CC79FF2}" destId="{0F90929E-E3F0-4930-8202-A3BC4AF6C65C}" srcOrd="0" destOrd="0" presId="urn:microsoft.com/office/officeart/2005/8/layout/hierarchy1"/>
    <dgm:cxn modelId="{E8B20149-8A09-49C2-B417-F78D415F5140}" srcId="{FF9407B7-C43B-41CC-AA61-EAD78D3B0958}" destId="{C63E4515-7B43-4DEB-94F7-23156DB0DB24}" srcOrd="0" destOrd="0" parTransId="{CD6C713F-651F-4695-9958-1786FC99E8F5}" sibTransId="{699DAAC7-2E38-44FD-B0DC-73971DDD2796}"/>
    <dgm:cxn modelId="{E8655B90-E7F0-4E30-B343-75C79CB82A7E}" srcId="{F04FC46B-D5A6-4D34-BFC5-85C95B001E10}" destId="{A6311AA9-82E8-4AD7-AD59-A5ADB78C2814}" srcOrd="0" destOrd="0" parTransId="{8B29366D-6D76-4A19-9CAA-E67B5B59DC63}" sibTransId="{214260D2-E5D1-478C-B034-D923AA01B346}"/>
    <dgm:cxn modelId="{AFAD0897-A715-49E6-BABC-B21B6BFB7A58}" type="presOf" srcId="{F788B3BD-C97D-4F07-A830-E00A3AD54AF4}" destId="{8DDECA55-C206-448B-B27B-95670328EDE4}" srcOrd="0" destOrd="0" presId="urn:microsoft.com/office/officeart/2005/8/layout/hierarchy1"/>
    <dgm:cxn modelId="{666EC883-2E19-4EF6-AA88-E4A24AEA8AE9}" type="presOf" srcId="{CD6C713F-651F-4695-9958-1786FC99E8F5}" destId="{CC12ED13-D841-4067-A4C3-C86CBD284D90}" srcOrd="0" destOrd="0" presId="urn:microsoft.com/office/officeart/2005/8/layout/hierarchy1"/>
    <dgm:cxn modelId="{FDC08CE3-D192-4E84-8B27-8E4B6FCACC77}" type="presOf" srcId="{5BD37700-DD07-4540-B1D5-25B05DBE2CB5}" destId="{DB45C027-16A2-4E62-8862-88187EA9C0DA}" srcOrd="0" destOrd="0" presId="urn:microsoft.com/office/officeart/2005/8/layout/hierarchy1"/>
    <dgm:cxn modelId="{C4620AD6-9AD1-4620-A5B3-F93DCBCCB30E}" type="presOf" srcId="{F04FC46B-D5A6-4D34-BFC5-85C95B001E10}" destId="{DE4D6E6F-53CD-46C8-AEA9-3FCFD1DB465B}" srcOrd="0" destOrd="0" presId="urn:microsoft.com/office/officeart/2005/8/layout/hierarchy1"/>
    <dgm:cxn modelId="{E11A5B72-3889-476E-88AC-78BD6A793AAF}" srcId="{B9A0A6D5-F28B-4B76-AFFC-BBF33EA66065}" destId="{5BD37700-DD07-4540-B1D5-25B05DBE2CB5}" srcOrd="1" destOrd="0" parTransId="{F5E3D733-3E85-4BE3-B9D8-DF0118D4CC95}" sibTransId="{A32A0984-DC34-4595-90D8-4452A572D136}"/>
    <dgm:cxn modelId="{2623A8B1-9134-4F00-9351-8B6147727991}" type="presOf" srcId="{A6311AA9-82E8-4AD7-AD59-A5ADB78C2814}" destId="{F495FCBA-C59C-4438-A065-4C0CC111ACD5}" srcOrd="0" destOrd="0" presId="urn:microsoft.com/office/officeart/2005/8/layout/hierarchy1"/>
    <dgm:cxn modelId="{A16F7BD7-9482-43E0-A8EE-F9FC660D95A8}" type="presOf" srcId="{81B24395-136A-46E2-8A47-7972037B6541}" destId="{DCBC2CF1-165C-4BA8-85C7-8B96B7634D68}" srcOrd="0" destOrd="0" presId="urn:microsoft.com/office/officeart/2005/8/layout/hierarchy1"/>
    <dgm:cxn modelId="{E125841C-83EE-4893-8BD7-0D8628CF9D5D}" type="presOf" srcId="{FF9407B7-C43B-41CC-AA61-EAD78D3B0958}" destId="{D5B41FBB-D454-4331-8ED0-6784E002783F}" srcOrd="0" destOrd="0" presId="urn:microsoft.com/office/officeart/2005/8/layout/hierarchy1"/>
    <dgm:cxn modelId="{AA0563A3-0E48-4F2E-8E95-0159432C0FA9}" srcId="{2774CB17-4B80-4F6F-922E-E927D00FD81A}" destId="{F04FC46B-D5A6-4D34-BFC5-85C95B001E10}" srcOrd="1" destOrd="0" parTransId="{F788B3BD-C97D-4F07-A830-E00A3AD54AF4}" sibTransId="{58BF8E6E-399A-470D-92EA-25F8838CB1C6}"/>
    <dgm:cxn modelId="{077B45A4-CD67-484E-B2FD-CD2B9815C93C}" type="presOf" srcId="{279E9D42-E337-41FE-8C10-146B28ED4DB7}" destId="{04C56990-4B37-4067-93B8-7DC5DF816DB1}" srcOrd="0" destOrd="0" presId="urn:microsoft.com/office/officeart/2005/8/layout/hierarchy1"/>
    <dgm:cxn modelId="{99CD9824-7540-4B39-A9F2-D05925EA54DB}" type="presOf" srcId="{18EEFE55-2B4F-45AA-B70E-C6E3A78A2CDC}" destId="{52C9C538-2873-409E-B5B9-3535246F7C1C}" srcOrd="0" destOrd="0" presId="urn:microsoft.com/office/officeart/2005/8/layout/hierarchy1"/>
    <dgm:cxn modelId="{824FCECF-D1BB-44FE-AE88-8A8F08B44B7E}" srcId="{F04FC46B-D5A6-4D34-BFC5-85C95B001E10}" destId="{FF9407B7-C43B-41CC-AA61-EAD78D3B0958}" srcOrd="1" destOrd="0" parTransId="{F0E21904-88A2-4413-84F7-D0B37E4DD8F2}" sibTransId="{FECC430D-0656-4947-A78A-6CC5D7B9D4D7}"/>
    <dgm:cxn modelId="{699169E8-B24D-448C-BF97-20390B6B8862}" type="presOf" srcId="{BFE2A0DA-1E7C-4530-9D9B-3BCC1B8BF113}" destId="{BF71B975-30AC-4A55-A53F-581744213605}" srcOrd="0" destOrd="0" presId="urn:microsoft.com/office/officeart/2005/8/layout/hierarchy1"/>
    <dgm:cxn modelId="{D86A1F16-2C59-43F4-90D9-0240E872C773}" srcId="{2774CB17-4B80-4F6F-922E-E927D00FD81A}" destId="{B9A0A6D5-F28B-4B76-AFFC-BBF33EA66065}" srcOrd="0" destOrd="0" parTransId="{279E9D42-E337-41FE-8C10-146B28ED4DB7}" sibTransId="{C00F4744-E661-42A0-83BC-E56079CF6DDB}"/>
    <dgm:cxn modelId="{65F0D3AE-315E-492B-A860-42BE21968233}" srcId="{81B24395-136A-46E2-8A47-7972037B6541}" destId="{04A26C10-8333-4785-AE6F-7A34E65FE8C1}" srcOrd="0" destOrd="0" parTransId="{2EDAE609-1CC6-4BA7-8180-54392E88C9DA}" sibTransId="{45E253C7-84BB-4D47-AC36-F840EDD4965F}"/>
    <dgm:cxn modelId="{B8D93DD0-E386-45D4-B762-02B5F2776C91}" type="presOf" srcId="{DA7DCC36-8624-42D7-9C88-5A4C8ADEFF2B}" destId="{B4575997-18D3-42FF-89D3-BF9C374E98D6}" srcOrd="0" destOrd="0" presId="urn:microsoft.com/office/officeart/2005/8/layout/hierarchy1"/>
    <dgm:cxn modelId="{739B400B-FA9B-40F0-BCD3-E39061A3BF92}" type="presOf" srcId="{2EDAE609-1CC6-4BA7-8180-54392E88C9DA}" destId="{372DA767-9851-4FFB-9E33-DE51ED5A2383}" srcOrd="0" destOrd="0" presId="urn:microsoft.com/office/officeart/2005/8/layout/hierarchy1"/>
    <dgm:cxn modelId="{E49C058F-C646-43A5-8445-DCB6A76F388F}" type="presOf" srcId="{F5E3D733-3E85-4BE3-B9D8-DF0118D4CC95}" destId="{18F0F35F-57EE-4A94-BB38-EE833026FF51}" srcOrd="0" destOrd="0" presId="urn:microsoft.com/office/officeart/2005/8/layout/hierarchy1"/>
    <dgm:cxn modelId="{58A72FC8-7189-4B62-96D1-72730AC91547}" srcId="{A6311AA9-82E8-4AD7-AD59-A5ADB78C2814}" destId="{DA7DCC36-8624-42D7-9C88-5A4C8ADEFF2B}" srcOrd="0" destOrd="0" parTransId="{C6A2600D-0D14-48C5-96A6-4FA911F1B3F4}" sibTransId="{06F0A82C-9BB8-4D63-B280-0237B409D99B}"/>
    <dgm:cxn modelId="{8A88A9CF-DA08-48B9-9CF8-B7161B0689E4}" type="presOf" srcId="{8B29366D-6D76-4A19-9CAA-E67B5B59DC63}" destId="{A391177C-9DBE-4B9A-A30C-69F16C0AD77B}" srcOrd="0" destOrd="0" presId="urn:microsoft.com/office/officeart/2005/8/layout/hierarchy1"/>
    <dgm:cxn modelId="{A8B1BBF9-96BA-4F1A-A081-79A03E0F1F27}" srcId="{BFE2A0DA-1E7C-4530-9D9B-3BCC1B8BF113}" destId="{644EDD88-C0BD-429D-B613-5970F4816838}" srcOrd="0" destOrd="0" parTransId="{5E88A59B-2FE1-4211-8762-BF9E59131B23}" sibTransId="{9930FAF6-7073-4B4C-BB6B-8F788681398E}"/>
    <dgm:cxn modelId="{AED23345-75F5-4BC7-B15E-D4BB2CF7D4D1}" type="presOf" srcId="{5AEFF197-0B4C-4AF2-BED0-39847A91897C}" destId="{5FCC9B3A-D7FA-4D8E-8800-03F5E895361B}" srcOrd="0" destOrd="0" presId="urn:microsoft.com/office/officeart/2005/8/layout/hierarchy1"/>
    <dgm:cxn modelId="{02A3F678-A03E-410D-BE73-E530A73E522C}" type="presOf" srcId="{04A26C10-8333-4785-AE6F-7A34E65FE8C1}" destId="{9CD219DD-D472-485D-8522-38AE4C147F34}" srcOrd="0" destOrd="0" presId="urn:microsoft.com/office/officeart/2005/8/layout/hierarchy1"/>
    <dgm:cxn modelId="{A4C0E049-907E-4C17-A35C-002DC466F642}" type="presOf" srcId="{6DEFEB3D-F6B4-4D43-8052-05203A5A1E88}" destId="{F4F8DF35-8B9F-46CC-B70D-ED06B4FD678D}" srcOrd="0" destOrd="0" presId="urn:microsoft.com/office/officeart/2005/8/layout/hierarchy1"/>
    <dgm:cxn modelId="{1034D0C9-9A9E-44AA-B1F6-E16E7A6CBB86}" srcId="{5BD37700-DD07-4540-B1D5-25B05DBE2CB5}" destId="{6DEFEB3D-F6B4-4D43-8052-05203A5A1E88}" srcOrd="0" destOrd="0" parTransId="{4804F6DD-912E-4483-97BD-B25E1CC79FF2}" sibTransId="{EA48883A-08CD-4EFB-A84B-91C500F61286}"/>
    <dgm:cxn modelId="{4611A1D2-E2A8-47ED-989B-084D1EE6949F}" type="presOf" srcId="{C6A2600D-0D14-48C5-96A6-4FA911F1B3F4}" destId="{4DAC75CC-540B-4EC4-BF7D-BEB485526FCC}" srcOrd="0" destOrd="0" presId="urn:microsoft.com/office/officeart/2005/8/layout/hierarchy1"/>
    <dgm:cxn modelId="{666058F8-9F3D-45B1-A3D5-E97812635A61}" type="presOf" srcId="{F0E21904-88A2-4413-84F7-D0B37E4DD8F2}" destId="{3B2682E9-A488-4868-8A51-6AC943062FC2}" srcOrd="0" destOrd="0" presId="urn:microsoft.com/office/officeart/2005/8/layout/hierarchy1"/>
    <dgm:cxn modelId="{97C84CDF-2CA6-4D98-AA40-5BFC7BBCAC2D}" srcId="{644EDD88-C0BD-429D-B613-5970F4816838}" destId="{2774CB17-4B80-4F6F-922E-E927D00FD81A}" srcOrd="0" destOrd="0" parTransId="{5AEFF197-0B4C-4AF2-BED0-39847A91897C}" sibTransId="{A269D118-EB2E-4B21-ACFF-0261BA828EBB}"/>
    <dgm:cxn modelId="{E763F2AC-20F1-445A-9C94-9FA65DD7609B}" type="presOf" srcId="{B9A0A6D5-F28B-4B76-AFFC-BBF33EA66065}" destId="{2D6D66F9-BAEB-466A-A0D5-7EF6D347B888}" srcOrd="0" destOrd="0" presId="urn:microsoft.com/office/officeart/2005/8/layout/hierarchy1"/>
    <dgm:cxn modelId="{1DC0E0A9-558E-4870-AFED-826F83CB4A0D}" type="presParOf" srcId="{BF71B975-30AC-4A55-A53F-581744213605}" destId="{7979C04F-D6E2-46AC-96DF-385BE6B9F35D}" srcOrd="0" destOrd="0" presId="urn:microsoft.com/office/officeart/2005/8/layout/hierarchy1"/>
    <dgm:cxn modelId="{E9FF171F-C631-44F4-A4E8-5748842B796F}" type="presParOf" srcId="{7979C04F-D6E2-46AC-96DF-385BE6B9F35D}" destId="{6EF4FA10-F1C6-46E0-BE72-5ED729D9A7BB}" srcOrd="0" destOrd="0" presId="urn:microsoft.com/office/officeart/2005/8/layout/hierarchy1"/>
    <dgm:cxn modelId="{A29614F4-DAF9-44D7-833E-55C9D48332D0}" type="presParOf" srcId="{6EF4FA10-F1C6-46E0-BE72-5ED729D9A7BB}" destId="{A43EA90A-E626-4BF1-885B-78609EAC6C79}" srcOrd="0" destOrd="0" presId="urn:microsoft.com/office/officeart/2005/8/layout/hierarchy1"/>
    <dgm:cxn modelId="{A7C3F11C-5CAB-40AA-8CB0-81072B529993}" type="presParOf" srcId="{6EF4FA10-F1C6-46E0-BE72-5ED729D9A7BB}" destId="{BEF51439-FA61-4BB3-80BD-FC1A15992AFC}" srcOrd="1" destOrd="0" presId="urn:microsoft.com/office/officeart/2005/8/layout/hierarchy1"/>
    <dgm:cxn modelId="{39216FB7-864D-4C2B-88E5-7BDC66C340CF}" type="presParOf" srcId="{7979C04F-D6E2-46AC-96DF-385BE6B9F35D}" destId="{0425729A-BEA5-4FC0-9AAA-04F967B83715}" srcOrd="1" destOrd="0" presId="urn:microsoft.com/office/officeart/2005/8/layout/hierarchy1"/>
    <dgm:cxn modelId="{7DF72291-A223-4EF8-8D5D-B3E47202D8C9}" type="presParOf" srcId="{0425729A-BEA5-4FC0-9AAA-04F967B83715}" destId="{5FCC9B3A-D7FA-4D8E-8800-03F5E895361B}" srcOrd="0" destOrd="0" presId="urn:microsoft.com/office/officeart/2005/8/layout/hierarchy1"/>
    <dgm:cxn modelId="{1C2F92B8-68CD-4C0E-B829-3E523B22B27A}" type="presParOf" srcId="{0425729A-BEA5-4FC0-9AAA-04F967B83715}" destId="{7FD4EF9C-22A0-4AD8-8D2F-7C10B70418EE}" srcOrd="1" destOrd="0" presId="urn:microsoft.com/office/officeart/2005/8/layout/hierarchy1"/>
    <dgm:cxn modelId="{B2394B19-3427-42E7-B43B-C7CD444F2F19}" type="presParOf" srcId="{7FD4EF9C-22A0-4AD8-8D2F-7C10B70418EE}" destId="{6DD24F14-AF16-4DBE-8F2D-4A8056C54BE7}" srcOrd="0" destOrd="0" presId="urn:microsoft.com/office/officeart/2005/8/layout/hierarchy1"/>
    <dgm:cxn modelId="{FF47DD76-0B0A-4AEB-B347-57EB21484A73}" type="presParOf" srcId="{6DD24F14-AF16-4DBE-8F2D-4A8056C54BE7}" destId="{F69DFEA0-5903-4E1D-A98F-73E953989C23}" srcOrd="0" destOrd="0" presId="urn:microsoft.com/office/officeart/2005/8/layout/hierarchy1"/>
    <dgm:cxn modelId="{9B579B4F-3544-4BB6-AA3A-99E7359B4E2A}" type="presParOf" srcId="{6DD24F14-AF16-4DBE-8F2D-4A8056C54BE7}" destId="{1F9FF6C1-BBAD-4CFF-A188-1B2AD282F5FD}" srcOrd="1" destOrd="0" presId="urn:microsoft.com/office/officeart/2005/8/layout/hierarchy1"/>
    <dgm:cxn modelId="{1EB10CF9-6DB2-4973-B32E-523037D95E3F}" type="presParOf" srcId="{7FD4EF9C-22A0-4AD8-8D2F-7C10B70418EE}" destId="{FA5707E3-3F6D-4969-BB1F-D39CDF91F9D6}" srcOrd="1" destOrd="0" presId="urn:microsoft.com/office/officeart/2005/8/layout/hierarchy1"/>
    <dgm:cxn modelId="{8B27AB96-C037-4D86-B7A1-5C2D79B90D3E}" type="presParOf" srcId="{FA5707E3-3F6D-4969-BB1F-D39CDF91F9D6}" destId="{04C56990-4B37-4067-93B8-7DC5DF816DB1}" srcOrd="0" destOrd="0" presId="urn:microsoft.com/office/officeart/2005/8/layout/hierarchy1"/>
    <dgm:cxn modelId="{5F77D356-0865-48A1-9F73-985E300FB898}" type="presParOf" srcId="{FA5707E3-3F6D-4969-BB1F-D39CDF91F9D6}" destId="{5D8D7646-297E-4BA0-9EB3-71357F11BAA1}" srcOrd="1" destOrd="0" presId="urn:microsoft.com/office/officeart/2005/8/layout/hierarchy1"/>
    <dgm:cxn modelId="{FE609C42-9284-4629-87BA-2814AAC5DBBD}" type="presParOf" srcId="{5D8D7646-297E-4BA0-9EB3-71357F11BAA1}" destId="{8C523CB9-5393-4C91-935E-A09C55C8C416}" srcOrd="0" destOrd="0" presId="urn:microsoft.com/office/officeart/2005/8/layout/hierarchy1"/>
    <dgm:cxn modelId="{2823386E-54D3-4B56-BD10-93698585E492}" type="presParOf" srcId="{8C523CB9-5393-4C91-935E-A09C55C8C416}" destId="{8A66AD27-714B-4C0A-B762-A622601A427D}" srcOrd="0" destOrd="0" presId="urn:microsoft.com/office/officeart/2005/8/layout/hierarchy1"/>
    <dgm:cxn modelId="{17735AE4-8B0C-4448-8041-7756E9F9D4E7}" type="presParOf" srcId="{8C523CB9-5393-4C91-935E-A09C55C8C416}" destId="{2D6D66F9-BAEB-466A-A0D5-7EF6D347B888}" srcOrd="1" destOrd="0" presId="urn:microsoft.com/office/officeart/2005/8/layout/hierarchy1"/>
    <dgm:cxn modelId="{EADD3A44-963F-44FE-A65F-019FE5CF4839}" type="presParOf" srcId="{5D8D7646-297E-4BA0-9EB3-71357F11BAA1}" destId="{0D91EC72-06CE-42A3-B5C0-48085AAFA3D2}" srcOrd="1" destOrd="0" presId="urn:microsoft.com/office/officeart/2005/8/layout/hierarchy1"/>
    <dgm:cxn modelId="{A1536C23-5E29-4BF5-B90F-C561052A7F50}" type="presParOf" srcId="{0D91EC72-06CE-42A3-B5C0-48085AAFA3D2}" destId="{52C9C538-2873-409E-B5B9-3535246F7C1C}" srcOrd="0" destOrd="0" presId="urn:microsoft.com/office/officeart/2005/8/layout/hierarchy1"/>
    <dgm:cxn modelId="{413FC3AF-5FF4-4246-9DAB-7E2C2776F5C9}" type="presParOf" srcId="{0D91EC72-06CE-42A3-B5C0-48085AAFA3D2}" destId="{B7B209BB-3AC3-4B1B-A139-D0F1C226CA5B}" srcOrd="1" destOrd="0" presId="urn:microsoft.com/office/officeart/2005/8/layout/hierarchy1"/>
    <dgm:cxn modelId="{9F9363DD-A6E9-4A72-AC12-A6139C175387}" type="presParOf" srcId="{B7B209BB-3AC3-4B1B-A139-D0F1C226CA5B}" destId="{29CDC913-95CB-468F-87B2-824A213103EC}" srcOrd="0" destOrd="0" presId="urn:microsoft.com/office/officeart/2005/8/layout/hierarchy1"/>
    <dgm:cxn modelId="{EA3414D4-325B-413F-85D0-DD6273DB1B42}" type="presParOf" srcId="{29CDC913-95CB-468F-87B2-824A213103EC}" destId="{0FE327C0-4EB7-4D01-9703-D2965B1DE867}" srcOrd="0" destOrd="0" presId="urn:microsoft.com/office/officeart/2005/8/layout/hierarchy1"/>
    <dgm:cxn modelId="{168EBD09-98FD-4C06-8446-A825A7DFCD6C}" type="presParOf" srcId="{29CDC913-95CB-468F-87B2-824A213103EC}" destId="{DCBC2CF1-165C-4BA8-85C7-8B96B7634D68}" srcOrd="1" destOrd="0" presId="urn:microsoft.com/office/officeart/2005/8/layout/hierarchy1"/>
    <dgm:cxn modelId="{D13A95E4-98A1-4F3E-876A-7CCAE6476B1D}" type="presParOf" srcId="{B7B209BB-3AC3-4B1B-A139-D0F1C226CA5B}" destId="{0D124379-76B3-4F32-82B9-A9C30FEBE32D}" srcOrd="1" destOrd="0" presId="urn:microsoft.com/office/officeart/2005/8/layout/hierarchy1"/>
    <dgm:cxn modelId="{BA1B62A3-A5B2-489B-A8A1-7CF092C8669A}" type="presParOf" srcId="{0D124379-76B3-4F32-82B9-A9C30FEBE32D}" destId="{372DA767-9851-4FFB-9E33-DE51ED5A2383}" srcOrd="0" destOrd="0" presId="urn:microsoft.com/office/officeart/2005/8/layout/hierarchy1"/>
    <dgm:cxn modelId="{0EC277C9-F51A-40B2-807F-298B6E90CE82}" type="presParOf" srcId="{0D124379-76B3-4F32-82B9-A9C30FEBE32D}" destId="{08AAAE9A-5DF5-4841-A72C-EF5A85FB034E}" srcOrd="1" destOrd="0" presId="urn:microsoft.com/office/officeart/2005/8/layout/hierarchy1"/>
    <dgm:cxn modelId="{69842729-3500-4AC9-B2E4-A9B5A227E762}" type="presParOf" srcId="{08AAAE9A-5DF5-4841-A72C-EF5A85FB034E}" destId="{55349B24-B883-49E5-A7C8-108C64D79F0F}" srcOrd="0" destOrd="0" presId="urn:microsoft.com/office/officeart/2005/8/layout/hierarchy1"/>
    <dgm:cxn modelId="{4148B3A5-852A-4C80-8D6B-C1B948D5F52D}" type="presParOf" srcId="{55349B24-B883-49E5-A7C8-108C64D79F0F}" destId="{912EC264-E8E9-458D-812A-6B3FF91BCAF3}" srcOrd="0" destOrd="0" presId="urn:microsoft.com/office/officeart/2005/8/layout/hierarchy1"/>
    <dgm:cxn modelId="{18FB3DC1-AB30-49F3-989C-1DF99AD5B425}" type="presParOf" srcId="{55349B24-B883-49E5-A7C8-108C64D79F0F}" destId="{9CD219DD-D472-485D-8522-38AE4C147F34}" srcOrd="1" destOrd="0" presId="urn:microsoft.com/office/officeart/2005/8/layout/hierarchy1"/>
    <dgm:cxn modelId="{9B582DFA-9F30-45B2-AE53-EFACD3C184DE}" type="presParOf" srcId="{08AAAE9A-5DF5-4841-A72C-EF5A85FB034E}" destId="{F9A3E1F7-C615-4D73-B9A1-7912AF037835}" srcOrd="1" destOrd="0" presId="urn:microsoft.com/office/officeart/2005/8/layout/hierarchy1"/>
    <dgm:cxn modelId="{D87E149E-B69E-4724-AB68-30193DA57E5F}" type="presParOf" srcId="{0D91EC72-06CE-42A3-B5C0-48085AAFA3D2}" destId="{18F0F35F-57EE-4A94-BB38-EE833026FF51}" srcOrd="2" destOrd="0" presId="urn:microsoft.com/office/officeart/2005/8/layout/hierarchy1"/>
    <dgm:cxn modelId="{EC774098-8637-4E5E-BAFE-788D909AF338}" type="presParOf" srcId="{0D91EC72-06CE-42A3-B5C0-48085AAFA3D2}" destId="{393C2A62-4359-49C5-8991-EF156C363F5E}" srcOrd="3" destOrd="0" presId="urn:microsoft.com/office/officeart/2005/8/layout/hierarchy1"/>
    <dgm:cxn modelId="{4D52D852-C488-4531-A63D-453714CF73B8}" type="presParOf" srcId="{393C2A62-4359-49C5-8991-EF156C363F5E}" destId="{6BE91B67-1D11-48A6-8040-6E10D832FB06}" srcOrd="0" destOrd="0" presId="urn:microsoft.com/office/officeart/2005/8/layout/hierarchy1"/>
    <dgm:cxn modelId="{E19966DB-3EB5-4E77-8CD4-332A9D34D580}" type="presParOf" srcId="{6BE91B67-1D11-48A6-8040-6E10D832FB06}" destId="{594F30B3-90A6-4216-AED3-AD295A1DC8C5}" srcOrd="0" destOrd="0" presId="urn:microsoft.com/office/officeart/2005/8/layout/hierarchy1"/>
    <dgm:cxn modelId="{500BDCBB-273C-4EFD-8CC5-AE43152B79C5}" type="presParOf" srcId="{6BE91B67-1D11-48A6-8040-6E10D832FB06}" destId="{DB45C027-16A2-4E62-8862-88187EA9C0DA}" srcOrd="1" destOrd="0" presId="urn:microsoft.com/office/officeart/2005/8/layout/hierarchy1"/>
    <dgm:cxn modelId="{BCE97CF3-C9DF-4ECF-8865-AE0C7A86A67E}" type="presParOf" srcId="{393C2A62-4359-49C5-8991-EF156C363F5E}" destId="{8B443633-A483-48B1-8CA9-2B6F9DFF688D}" srcOrd="1" destOrd="0" presId="urn:microsoft.com/office/officeart/2005/8/layout/hierarchy1"/>
    <dgm:cxn modelId="{05B5EDF3-5D66-4D28-A60D-91F701B5FEC1}" type="presParOf" srcId="{8B443633-A483-48B1-8CA9-2B6F9DFF688D}" destId="{0F90929E-E3F0-4930-8202-A3BC4AF6C65C}" srcOrd="0" destOrd="0" presId="urn:microsoft.com/office/officeart/2005/8/layout/hierarchy1"/>
    <dgm:cxn modelId="{19605C66-0609-42DF-9565-95F4D04E617E}" type="presParOf" srcId="{8B443633-A483-48B1-8CA9-2B6F9DFF688D}" destId="{886D12E0-8E98-4341-8F6A-2E9C340C8FF0}" srcOrd="1" destOrd="0" presId="urn:microsoft.com/office/officeart/2005/8/layout/hierarchy1"/>
    <dgm:cxn modelId="{9E974DB4-657F-4B91-8919-5302FD22E0AD}" type="presParOf" srcId="{886D12E0-8E98-4341-8F6A-2E9C340C8FF0}" destId="{B5481562-6DC7-41F4-B199-523E1CE5769E}" srcOrd="0" destOrd="0" presId="urn:microsoft.com/office/officeart/2005/8/layout/hierarchy1"/>
    <dgm:cxn modelId="{2BFD1B0A-904D-4BD1-866B-637DA8BC321D}" type="presParOf" srcId="{B5481562-6DC7-41F4-B199-523E1CE5769E}" destId="{A04BF47C-72ED-437B-A655-4075FB02FBE4}" srcOrd="0" destOrd="0" presId="urn:microsoft.com/office/officeart/2005/8/layout/hierarchy1"/>
    <dgm:cxn modelId="{22827F99-10BE-4E9D-BB3F-01054B9CBABD}" type="presParOf" srcId="{B5481562-6DC7-41F4-B199-523E1CE5769E}" destId="{F4F8DF35-8B9F-46CC-B70D-ED06B4FD678D}" srcOrd="1" destOrd="0" presId="urn:microsoft.com/office/officeart/2005/8/layout/hierarchy1"/>
    <dgm:cxn modelId="{CD6CD9C2-40DA-47A4-887B-316F83EEF683}" type="presParOf" srcId="{886D12E0-8E98-4341-8F6A-2E9C340C8FF0}" destId="{2F92B0F1-F93C-48E3-958A-16D819999C75}" srcOrd="1" destOrd="0" presId="urn:microsoft.com/office/officeart/2005/8/layout/hierarchy1"/>
    <dgm:cxn modelId="{4CE61CDB-6702-4BAD-8545-D4F2E24C0344}" type="presParOf" srcId="{FA5707E3-3F6D-4969-BB1F-D39CDF91F9D6}" destId="{8DDECA55-C206-448B-B27B-95670328EDE4}" srcOrd="2" destOrd="0" presId="urn:microsoft.com/office/officeart/2005/8/layout/hierarchy1"/>
    <dgm:cxn modelId="{1D5D876A-4FAF-4DE8-8464-FB17EF6DBE64}" type="presParOf" srcId="{FA5707E3-3F6D-4969-BB1F-D39CDF91F9D6}" destId="{A838721B-4622-49C0-B302-51DA002EFB49}" srcOrd="3" destOrd="0" presId="urn:microsoft.com/office/officeart/2005/8/layout/hierarchy1"/>
    <dgm:cxn modelId="{78342853-5079-401E-8C02-1F883C284933}" type="presParOf" srcId="{A838721B-4622-49C0-B302-51DA002EFB49}" destId="{E13649C9-B602-40D1-884E-8A5A1A291FB2}" srcOrd="0" destOrd="0" presId="urn:microsoft.com/office/officeart/2005/8/layout/hierarchy1"/>
    <dgm:cxn modelId="{EB2A78D9-DE7B-451E-8F50-7F867453ED0F}" type="presParOf" srcId="{E13649C9-B602-40D1-884E-8A5A1A291FB2}" destId="{D2740BF0-2656-4735-B443-E79967786E01}" srcOrd="0" destOrd="0" presId="urn:microsoft.com/office/officeart/2005/8/layout/hierarchy1"/>
    <dgm:cxn modelId="{1BBF14A3-89E0-4359-93B4-6E1EF1EC345E}" type="presParOf" srcId="{E13649C9-B602-40D1-884E-8A5A1A291FB2}" destId="{DE4D6E6F-53CD-46C8-AEA9-3FCFD1DB465B}" srcOrd="1" destOrd="0" presId="urn:microsoft.com/office/officeart/2005/8/layout/hierarchy1"/>
    <dgm:cxn modelId="{A13808BE-12D5-4B83-9E9C-95873E2B0B3B}" type="presParOf" srcId="{A838721B-4622-49C0-B302-51DA002EFB49}" destId="{0EC58662-ED36-47B3-B1A8-6BD86089025B}" srcOrd="1" destOrd="0" presId="urn:microsoft.com/office/officeart/2005/8/layout/hierarchy1"/>
    <dgm:cxn modelId="{04FFEDB7-EB90-4B9A-92F0-9ED9F30C2A86}" type="presParOf" srcId="{0EC58662-ED36-47B3-B1A8-6BD86089025B}" destId="{A391177C-9DBE-4B9A-A30C-69F16C0AD77B}" srcOrd="0" destOrd="0" presId="urn:microsoft.com/office/officeart/2005/8/layout/hierarchy1"/>
    <dgm:cxn modelId="{F072AB44-DB18-475D-B38F-E51C5BAA759B}" type="presParOf" srcId="{0EC58662-ED36-47B3-B1A8-6BD86089025B}" destId="{572BB6CF-6DDD-4900-BCBE-A09A058F3C68}" srcOrd="1" destOrd="0" presId="urn:microsoft.com/office/officeart/2005/8/layout/hierarchy1"/>
    <dgm:cxn modelId="{D107C597-98EA-480B-BDD6-5C26867CED33}" type="presParOf" srcId="{572BB6CF-6DDD-4900-BCBE-A09A058F3C68}" destId="{D5EA68FD-3A78-4757-AD83-36338707CBC8}" srcOrd="0" destOrd="0" presId="urn:microsoft.com/office/officeart/2005/8/layout/hierarchy1"/>
    <dgm:cxn modelId="{6E6437EF-3AC3-4F76-A539-856F46C763BF}" type="presParOf" srcId="{D5EA68FD-3A78-4757-AD83-36338707CBC8}" destId="{2A6FCED4-43DA-4166-83CC-DDF353B29C38}" srcOrd="0" destOrd="0" presId="urn:microsoft.com/office/officeart/2005/8/layout/hierarchy1"/>
    <dgm:cxn modelId="{DF83A8A8-2F4A-4C70-8084-B480B10A975E}" type="presParOf" srcId="{D5EA68FD-3A78-4757-AD83-36338707CBC8}" destId="{F495FCBA-C59C-4438-A065-4C0CC111ACD5}" srcOrd="1" destOrd="0" presId="urn:microsoft.com/office/officeart/2005/8/layout/hierarchy1"/>
    <dgm:cxn modelId="{9A71493B-BCFC-420B-B6D0-9EB65DB1D27F}" type="presParOf" srcId="{572BB6CF-6DDD-4900-BCBE-A09A058F3C68}" destId="{FB1BA667-F073-469C-8E11-895CB3B47B94}" srcOrd="1" destOrd="0" presId="urn:microsoft.com/office/officeart/2005/8/layout/hierarchy1"/>
    <dgm:cxn modelId="{E5825400-DE64-4371-AA2A-A63F28DAB518}" type="presParOf" srcId="{FB1BA667-F073-469C-8E11-895CB3B47B94}" destId="{4DAC75CC-540B-4EC4-BF7D-BEB485526FCC}" srcOrd="0" destOrd="0" presId="urn:microsoft.com/office/officeart/2005/8/layout/hierarchy1"/>
    <dgm:cxn modelId="{A8512F92-7325-4E31-8571-D45005E7F356}" type="presParOf" srcId="{FB1BA667-F073-469C-8E11-895CB3B47B94}" destId="{2D44D7D1-4F63-4F17-A4D8-A50D46C9BFE1}" srcOrd="1" destOrd="0" presId="urn:microsoft.com/office/officeart/2005/8/layout/hierarchy1"/>
    <dgm:cxn modelId="{F9B08290-DFBC-4D9D-8A6A-FFEF4A1B60B3}" type="presParOf" srcId="{2D44D7D1-4F63-4F17-A4D8-A50D46C9BFE1}" destId="{4C4C5138-CF3B-43CD-A410-268B0DA3E1B9}" srcOrd="0" destOrd="0" presId="urn:microsoft.com/office/officeart/2005/8/layout/hierarchy1"/>
    <dgm:cxn modelId="{BCF4495F-C228-4BD4-88E3-BA19964DA09D}" type="presParOf" srcId="{4C4C5138-CF3B-43CD-A410-268B0DA3E1B9}" destId="{0F292CF6-2160-412B-A5B7-0130A0D2F046}" srcOrd="0" destOrd="0" presId="urn:microsoft.com/office/officeart/2005/8/layout/hierarchy1"/>
    <dgm:cxn modelId="{D9060217-0AA5-44AC-8A03-0D1B1B78D2C5}" type="presParOf" srcId="{4C4C5138-CF3B-43CD-A410-268B0DA3E1B9}" destId="{B4575997-18D3-42FF-89D3-BF9C374E98D6}" srcOrd="1" destOrd="0" presId="urn:microsoft.com/office/officeart/2005/8/layout/hierarchy1"/>
    <dgm:cxn modelId="{1A2C5883-ECF5-4124-82E9-0287B4C218E7}" type="presParOf" srcId="{2D44D7D1-4F63-4F17-A4D8-A50D46C9BFE1}" destId="{2F2C0B35-B3E6-442B-8838-5A0737E995C4}" srcOrd="1" destOrd="0" presId="urn:microsoft.com/office/officeart/2005/8/layout/hierarchy1"/>
    <dgm:cxn modelId="{C90605ED-3B9E-4DAF-AD85-1E150E1E3ADE}" type="presParOf" srcId="{0EC58662-ED36-47B3-B1A8-6BD86089025B}" destId="{3B2682E9-A488-4868-8A51-6AC943062FC2}" srcOrd="2" destOrd="0" presId="urn:microsoft.com/office/officeart/2005/8/layout/hierarchy1"/>
    <dgm:cxn modelId="{7BE358EB-4332-439A-AEFE-62D56B49BB1F}" type="presParOf" srcId="{0EC58662-ED36-47B3-B1A8-6BD86089025B}" destId="{3FAD4791-563A-4162-8E75-DD573B13D876}" srcOrd="3" destOrd="0" presId="urn:microsoft.com/office/officeart/2005/8/layout/hierarchy1"/>
    <dgm:cxn modelId="{FEA765C0-0B7A-468B-8EB5-4DA7A453169B}" type="presParOf" srcId="{3FAD4791-563A-4162-8E75-DD573B13D876}" destId="{31F54EEE-8BA1-4C29-A17C-F6DC68202DB6}" srcOrd="0" destOrd="0" presId="urn:microsoft.com/office/officeart/2005/8/layout/hierarchy1"/>
    <dgm:cxn modelId="{DB498B9D-E436-472A-8C37-6D41D733BC07}" type="presParOf" srcId="{31F54EEE-8BA1-4C29-A17C-F6DC68202DB6}" destId="{4803925D-C456-4D1F-9ED3-2E70E8C5D860}" srcOrd="0" destOrd="0" presId="urn:microsoft.com/office/officeart/2005/8/layout/hierarchy1"/>
    <dgm:cxn modelId="{A00D4128-DF6B-46C4-B32B-11E9657B8D68}" type="presParOf" srcId="{31F54EEE-8BA1-4C29-A17C-F6DC68202DB6}" destId="{D5B41FBB-D454-4331-8ED0-6784E002783F}" srcOrd="1" destOrd="0" presId="urn:microsoft.com/office/officeart/2005/8/layout/hierarchy1"/>
    <dgm:cxn modelId="{C9AE6C24-F4C1-4D51-8A96-827B2291F80B}" type="presParOf" srcId="{3FAD4791-563A-4162-8E75-DD573B13D876}" destId="{B3CF509C-2BDB-4C0B-8410-61E8FE10910B}" srcOrd="1" destOrd="0" presId="urn:microsoft.com/office/officeart/2005/8/layout/hierarchy1"/>
    <dgm:cxn modelId="{23F06BBB-425D-4212-BCB7-9572BB375C3B}" type="presParOf" srcId="{B3CF509C-2BDB-4C0B-8410-61E8FE10910B}" destId="{CC12ED13-D841-4067-A4C3-C86CBD284D90}" srcOrd="0" destOrd="0" presId="urn:microsoft.com/office/officeart/2005/8/layout/hierarchy1"/>
    <dgm:cxn modelId="{2DFE1EA6-4805-4C18-9D90-FCE05DC4E023}" type="presParOf" srcId="{B3CF509C-2BDB-4C0B-8410-61E8FE10910B}" destId="{4BCAD9E3-11F7-4AEB-8A04-040A948144F5}" srcOrd="1" destOrd="0" presId="urn:microsoft.com/office/officeart/2005/8/layout/hierarchy1"/>
    <dgm:cxn modelId="{CDABF40F-7FFB-4A46-B7A7-5327959FFB1D}" type="presParOf" srcId="{4BCAD9E3-11F7-4AEB-8A04-040A948144F5}" destId="{B07D6B20-9333-4B42-9566-CA0E045C4B4C}" srcOrd="0" destOrd="0" presId="urn:microsoft.com/office/officeart/2005/8/layout/hierarchy1"/>
    <dgm:cxn modelId="{955CB057-CF22-4D4F-9307-0BC84DFB4BC8}" type="presParOf" srcId="{B07D6B20-9333-4B42-9566-CA0E045C4B4C}" destId="{3E2496E7-3161-40C1-AA2B-E41B88F54843}" srcOrd="0" destOrd="0" presId="urn:microsoft.com/office/officeart/2005/8/layout/hierarchy1"/>
    <dgm:cxn modelId="{1166292F-AA31-447F-8434-B9D036EA211A}" type="presParOf" srcId="{B07D6B20-9333-4B42-9566-CA0E045C4B4C}" destId="{F42E7C02-6146-4975-A87C-D6E30B7551CE}" srcOrd="1" destOrd="0" presId="urn:microsoft.com/office/officeart/2005/8/layout/hierarchy1"/>
    <dgm:cxn modelId="{4FB9DC41-1306-4A82-896D-374E430BD98A}" type="presParOf" srcId="{4BCAD9E3-11F7-4AEB-8A04-040A948144F5}" destId="{312BA5EB-809F-4941-A235-8BF0893AE63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10/25/2014</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10/25/2014</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10/25/2014</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ar-SA" smtClean="0"/>
              <a:t>انقر لتحرير نمط العنوان الرئيسي</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10/25/2014</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B61BEF0D-F0BB-DE4B-95CE-6DB70DBA9567}" type="datetimeFigureOut">
              <a:rPr lang="en-US" dirty="0"/>
              <a:pPr/>
              <a:t>10/25/2014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10/25/2014</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06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4.pn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SA" dirty="0" smtClean="0"/>
              <a:t>أثر الدخل </a:t>
            </a:r>
            <a:r>
              <a:rPr lang="ar-SA" smtClean="0"/>
              <a:t>وأثر الإحلال  </a:t>
            </a:r>
            <a:endParaRPr lang="ar-SA"/>
          </a:p>
        </p:txBody>
      </p:sp>
      <p:sp>
        <p:nvSpPr>
          <p:cNvPr id="3" name="عنوان فرعي 2"/>
          <p:cNvSpPr>
            <a:spLocks noGrp="1"/>
          </p:cNvSpPr>
          <p:nvPr>
            <p:ph type="subTitle" idx="1"/>
          </p:nvPr>
        </p:nvSpPr>
        <p:spPr/>
        <p:txBody>
          <a:bodyPr/>
          <a:lstStyle/>
          <a:p>
            <a:r>
              <a:rPr lang="ar-SA" dirty="0" smtClean="0"/>
              <a:t>تحليل طلب المستهلك (الفصل السابع)</a:t>
            </a:r>
            <a:endParaRPr lang="ar-SA" dirty="0"/>
          </a:p>
        </p:txBody>
      </p:sp>
    </p:spTree>
    <p:extLst>
      <p:ext uri="{BB962C8B-B14F-4D97-AF65-F5344CB8AC3E}">
        <p14:creationId xmlns:p14="http://schemas.microsoft.com/office/powerpoint/2010/main" val="3328748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مستطيل مستدير الزوايا 20"/>
          <p:cNvSpPr/>
          <p:nvPr/>
        </p:nvSpPr>
        <p:spPr>
          <a:xfrm>
            <a:off x="6376512" y="3179805"/>
            <a:ext cx="5319418" cy="1515763"/>
          </a:xfrm>
          <a:prstGeom prst="roundRect">
            <a:avLst/>
          </a:prstGeom>
        </p:spPr>
        <p:style>
          <a:lnRef idx="0">
            <a:schemeClr val="accent4"/>
          </a:lnRef>
          <a:fillRef idx="3">
            <a:schemeClr val="accent4"/>
          </a:fillRef>
          <a:effectRef idx="3">
            <a:schemeClr val="accent4"/>
          </a:effectRef>
          <a:fontRef idx="minor">
            <a:schemeClr val="lt1"/>
          </a:fontRef>
        </p:style>
        <p:txBody>
          <a:bodyPr rtlCol="1" anchor="ctr"/>
          <a:lstStyle/>
          <a:p>
            <a:pPr algn="ctr"/>
            <a:endParaRPr lang="ar-SA"/>
          </a:p>
        </p:txBody>
      </p:sp>
      <p:sp>
        <p:nvSpPr>
          <p:cNvPr id="2" name="عنوان 1"/>
          <p:cNvSpPr>
            <a:spLocks noGrp="1"/>
          </p:cNvSpPr>
          <p:nvPr>
            <p:ph type="title"/>
          </p:nvPr>
        </p:nvSpPr>
        <p:spPr/>
        <p:txBody>
          <a:bodyPr>
            <a:normAutofit/>
          </a:bodyPr>
          <a:lstStyle/>
          <a:p>
            <a:r>
              <a:rPr lang="ar-SA" dirty="0"/>
              <a:t>ثانياً: تحليل مكونات الأثر </a:t>
            </a:r>
            <a:r>
              <a:rPr lang="ar-SA" dirty="0" smtClean="0"/>
              <a:t>السعري</a:t>
            </a:r>
            <a:br>
              <a:rPr lang="ar-SA" dirty="0" smtClean="0"/>
            </a:br>
            <a:r>
              <a:rPr lang="ar-SA" dirty="0"/>
              <a:t>1</a:t>
            </a:r>
            <a:r>
              <a:rPr lang="ar-SA" sz="2000" dirty="0"/>
              <a:t>- أثر كل من الاحلال والدخل نظريا</a:t>
            </a:r>
            <a:r>
              <a:rPr lang="ar-SA" sz="2000" dirty="0" smtClean="0"/>
              <a:t>:</a:t>
            </a:r>
            <a:endParaRPr lang="ar-SA" sz="2000" dirty="0"/>
          </a:p>
        </p:txBody>
      </p:sp>
      <p:sp>
        <p:nvSpPr>
          <p:cNvPr id="3" name="عنصر نائب للمحتوى 2"/>
          <p:cNvSpPr>
            <a:spLocks noGrp="1"/>
          </p:cNvSpPr>
          <p:nvPr>
            <p:ph sz="half" idx="1"/>
          </p:nvPr>
        </p:nvSpPr>
        <p:spPr>
          <a:xfrm>
            <a:off x="6273540" y="2322406"/>
            <a:ext cx="5422390" cy="3633047"/>
          </a:xfrm>
        </p:spPr>
        <p:txBody>
          <a:bodyPr/>
          <a:lstStyle/>
          <a:p>
            <a:r>
              <a:rPr lang="ar-SA" dirty="0" smtClean="0"/>
              <a:t>أ/ أثر الإحلال : هو التغير في الكمية المطلوبة الناتج عن ارتفاع وانخفاض سعر السلعة. بفرض سلعتين بديلتين هما </a:t>
            </a:r>
            <a:r>
              <a:rPr lang="en-US" dirty="0" smtClean="0"/>
              <a:t>X , Y</a:t>
            </a:r>
            <a:r>
              <a:rPr lang="ar-SA" dirty="0" smtClean="0"/>
              <a:t> ستكون العلاقة كالتالي </a:t>
            </a:r>
          </a:p>
          <a:p>
            <a:pPr marL="0" indent="0">
              <a:buNone/>
            </a:pPr>
            <a:endParaRPr lang="ar-SA" dirty="0"/>
          </a:p>
        </p:txBody>
      </p:sp>
      <p:sp>
        <p:nvSpPr>
          <p:cNvPr id="6" name="سهم لأعلى 5"/>
          <p:cNvSpPr/>
          <p:nvPr/>
        </p:nvSpPr>
        <p:spPr>
          <a:xfrm>
            <a:off x="581193" y="2875005"/>
            <a:ext cx="1490198" cy="14663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ارتفاع سعر </a:t>
            </a:r>
            <a:r>
              <a:rPr lang="en-US" dirty="0" smtClean="0"/>
              <a:t>X</a:t>
            </a:r>
            <a:endParaRPr lang="ar-SA" dirty="0"/>
          </a:p>
        </p:txBody>
      </p:sp>
      <p:cxnSp>
        <p:nvCxnSpPr>
          <p:cNvPr id="8" name="رابط كسهم مستقيم 7"/>
          <p:cNvCxnSpPr/>
          <p:nvPr/>
        </p:nvCxnSpPr>
        <p:spPr>
          <a:xfrm flipV="1">
            <a:off x="2248930" y="3682314"/>
            <a:ext cx="700216" cy="8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سهم لأعلى 8"/>
          <p:cNvSpPr/>
          <p:nvPr/>
        </p:nvSpPr>
        <p:spPr>
          <a:xfrm>
            <a:off x="4777946" y="2994454"/>
            <a:ext cx="1206844" cy="133453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QY</a:t>
            </a:r>
            <a:endParaRPr lang="ar-SA" dirty="0"/>
          </a:p>
        </p:txBody>
      </p:sp>
      <p:sp>
        <p:nvSpPr>
          <p:cNvPr id="11" name="سهم للأسفل 10"/>
          <p:cNvSpPr/>
          <p:nvPr/>
        </p:nvSpPr>
        <p:spPr>
          <a:xfrm>
            <a:off x="3190316" y="3035643"/>
            <a:ext cx="1216927" cy="12933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QX</a:t>
            </a:r>
            <a:endParaRPr lang="ar-SA" dirty="0"/>
          </a:p>
        </p:txBody>
      </p:sp>
      <p:cxnSp>
        <p:nvCxnSpPr>
          <p:cNvPr id="13" name="رابط كسهم مستقيم 12"/>
          <p:cNvCxnSpPr/>
          <p:nvPr/>
        </p:nvCxnSpPr>
        <p:spPr>
          <a:xfrm flipH="1">
            <a:off x="8180172" y="4283676"/>
            <a:ext cx="194413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سهم للأسفل 15"/>
          <p:cNvSpPr/>
          <p:nvPr/>
        </p:nvSpPr>
        <p:spPr>
          <a:xfrm>
            <a:off x="453081" y="4769708"/>
            <a:ext cx="1634787" cy="13215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انخفاض سعر </a:t>
            </a:r>
            <a:r>
              <a:rPr lang="en-US" dirty="0" smtClean="0"/>
              <a:t>X</a:t>
            </a:r>
            <a:endParaRPr lang="ar-SA" dirty="0"/>
          </a:p>
        </p:txBody>
      </p:sp>
      <p:sp>
        <p:nvSpPr>
          <p:cNvPr id="18" name="سهم لأعلى 17"/>
          <p:cNvSpPr/>
          <p:nvPr/>
        </p:nvSpPr>
        <p:spPr>
          <a:xfrm>
            <a:off x="2928553" y="4967015"/>
            <a:ext cx="1239794" cy="11242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err="1" smtClean="0"/>
              <a:t>Qx</a:t>
            </a:r>
            <a:endParaRPr lang="ar-SA" dirty="0"/>
          </a:p>
        </p:txBody>
      </p:sp>
      <p:cxnSp>
        <p:nvCxnSpPr>
          <p:cNvPr id="20" name="رابط كسهم مستقيم 19"/>
          <p:cNvCxnSpPr/>
          <p:nvPr/>
        </p:nvCxnSpPr>
        <p:spPr>
          <a:xfrm flipV="1">
            <a:off x="2178908" y="5371070"/>
            <a:ext cx="687860" cy="299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سهم للأسفل 22"/>
          <p:cNvSpPr/>
          <p:nvPr/>
        </p:nvSpPr>
        <p:spPr>
          <a:xfrm>
            <a:off x="4771981" y="4967015"/>
            <a:ext cx="1136822" cy="11242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QY</a:t>
            </a:r>
            <a:endParaRPr lang="ar-SA" dirty="0"/>
          </a:p>
        </p:txBody>
      </p:sp>
    </p:spTree>
    <p:extLst>
      <p:ext uri="{BB962C8B-B14F-4D97-AF65-F5344CB8AC3E}">
        <p14:creationId xmlns:p14="http://schemas.microsoft.com/office/powerpoint/2010/main" val="4293218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ثانياً: تحليل مكونات الأثر السعري</a:t>
            </a:r>
            <a:br>
              <a:rPr lang="ar-SA" dirty="0"/>
            </a:br>
            <a:r>
              <a:rPr lang="ar-SA" dirty="0"/>
              <a:t>1</a:t>
            </a:r>
            <a:r>
              <a:rPr lang="ar-SA" sz="2000" dirty="0"/>
              <a:t>- أثر كل من الاحلال والدخل نظريا:</a:t>
            </a:r>
            <a:endParaRPr lang="ar-SA" dirty="0"/>
          </a:p>
        </p:txBody>
      </p:sp>
      <p:graphicFrame>
        <p:nvGraphicFramePr>
          <p:cNvPr id="6" name="عنصر نائب للمحتوى 5"/>
          <p:cNvGraphicFramePr>
            <a:graphicFrameLocks noGrp="1"/>
          </p:cNvGraphicFramePr>
          <p:nvPr>
            <p:ph sz="half" idx="1"/>
            <p:extLst>
              <p:ext uri="{D42A27DB-BD31-4B8C-83A1-F6EECF244321}">
                <p14:modId xmlns:p14="http://schemas.microsoft.com/office/powerpoint/2010/main" val="301093743"/>
              </p:ext>
            </p:extLst>
          </p:nvPr>
        </p:nvGraphicFramePr>
        <p:xfrm>
          <a:off x="581025" y="2227263"/>
          <a:ext cx="5422900" cy="3633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عنصر نائب للمحتوى 3"/>
          <p:cNvSpPr>
            <a:spLocks noGrp="1"/>
          </p:cNvSpPr>
          <p:nvPr>
            <p:ph sz="half" idx="2"/>
          </p:nvPr>
        </p:nvSpPr>
        <p:spPr/>
        <p:txBody>
          <a:bodyPr/>
          <a:lstStyle/>
          <a:p>
            <a:endParaRPr lang="ar-SA" dirty="0"/>
          </a:p>
        </p:txBody>
      </p:sp>
      <p:sp>
        <p:nvSpPr>
          <p:cNvPr id="5" name="مستطيل مستدير الزوايا 4"/>
          <p:cNvSpPr/>
          <p:nvPr/>
        </p:nvSpPr>
        <p:spPr>
          <a:xfrm>
            <a:off x="6610441" y="2916195"/>
            <a:ext cx="5000368" cy="1944129"/>
          </a:xfrm>
          <a:prstGeom prst="roundRect">
            <a:avLst/>
          </a:prstGeom>
        </p:spPr>
        <p:style>
          <a:lnRef idx="0">
            <a:schemeClr val="accent4"/>
          </a:lnRef>
          <a:fillRef idx="3">
            <a:schemeClr val="accent4"/>
          </a:fillRef>
          <a:effectRef idx="3">
            <a:schemeClr val="accent4"/>
          </a:effectRef>
          <a:fontRef idx="minor">
            <a:schemeClr val="lt1"/>
          </a:fontRef>
        </p:style>
        <p:txBody>
          <a:bodyPr rtlCol="1" anchor="ctr"/>
          <a:lstStyle/>
          <a:p>
            <a:pPr lvl="0" algn="r" rtl="1"/>
            <a:r>
              <a:rPr lang="ar-SA" dirty="0" smtClean="0"/>
              <a:t>ب/ أثر الدخل :</a:t>
            </a:r>
          </a:p>
          <a:p>
            <a:pPr lvl="0" algn="r" rtl="1"/>
            <a:r>
              <a:rPr lang="ar-SA" dirty="0" smtClean="0"/>
              <a:t>هو التغير في الكمية المطلوبة الناتج عن ارتفاع او انخفاض القوة الشرائية للدخل الناتج عن تغير سعر السلعة . وليس تغير الدخل.</a:t>
            </a:r>
          </a:p>
          <a:p>
            <a:pPr lvl="0" algn="r" rtl="1"/>
            <a:r>
              <a:rPr lang="ar-SA" dirty="0" smtClean="0"/>
              <a:t>يختلف أثر الدخل باختلاف نوع السلعة (عادية – رديئة)</a:t>
            </a:r>
            <a:endParaRPr lang="ar-SA" dirty="0"/>
          </a:p>
        </p:txBody>
      </p:sp>
    </p:spTree>
    <p:extLst>
      <p:ext uri="{BB962C8B-B14F-4D97-AF65-F5344CB8AC3E}">
        <p14:creationId xmlns:p14="http://schemas.microsoft.com/office/powerpoint/2010/main" val="38419284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81192" y="702156"/>
            <a:ext cx="10894116" cy="1003076"/>
          </a:xfrm>
        </p:spPr>
        <p:txBody>
          <a:bodyPr>
            <a:normAutofit/>
          </a:bodyPr>
          <a:lstStyle/>
          <a:p>
            <a:r>
              <a:rPr lang="ar-SA" dirty="0"/>
              <a:t>ثانياً: تحليل مكونات الأثر السعري</a:t>
            </a:r>
            <a:br>
              <a:rPr lang="ar-SA" dirty="0"/>
            </a:br>
            <a:r>
              <a:rPr lang="ar-SA" dirty="0"/>
              <a:t>1</a:t>
            </a:r>
            <a:r>
              <a:rPr lang="ar-SA" sz="2000" dirty="0"/>
              <a:t>- أثر كل من الاحلال والدخل نظريا:</a:t>
            </a:r>
            <a:endParaRPr lang="ar-SA" dirty="0"/>
          </a:p>
        </p:txBody>
      </p:sp>
      <p:graphicFrame>
        <p:nvGraphicFramePr>
          <p:cNvPr id="6" name="عنصر نائب للمحتوى 5"/>
          <p:cNvGraphicFramePr>
            <a:graphicFrameLocks noGrp="1"/>
          </p:cNvGraphicFramePr>
          <p:nvPr>
            <p:ph idx="1"/>
            <p:extLst>
              <p:ext uri="{D42A27DB-BD31-4B8C-83A1-F6EECF244321}">
                <p14:modId xmlns:p14="http://schemas.microsoft.com/office/powerpoint/2010/main" val="80065348"/>
              </p:ext>
            </p:extLst>
          </p:nvPr>
        </p:nvGraphicFramePr>
        <p:xfrm>
          <a:off x="749644" y="790832"/>
          <a:ext cx="11318789" cy="5890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289728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ثانياً: تحليل مكونات الأثر السعري</a:t>
            </a:r>
            <a:br>
              <a:rPr lang="ar-SA" dirty="0"/>
            </a:br>
            <a:r>
              <a:rPr lang="ar-SA" dirty="0"/>
              <a:t>1</a:t>
            </a:r>
            <a:r>
              <a:rPr lang="ar-SA" sz="2000" dirty="0"/>
              <a:t>- أثر كل من الاحلال والدخل نظريا:</a:t>
            </a:r>
            <a:r>
              <a:rPr lang="ar-SA" dirty="0" smtClean="0"/>
              <a:t> </a:t>
            </a:r>
            <a:endParaRPr lang="ar-SA" dirty="0"/>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5551" t="35660" r="32220" b="41496"/>
          <a:stretch/>
        </p:blipFill>
        <p:spPr>
          <a:xfrm>
            <a:off x="1828800" y="2026508"/>
            <a:ext cx="8477710" cy="4259733"/>
          </a:xfrm>
        </p:spPr>
      </p:pic>
    </p:spTree>
    <p:extLst>
      <p:ext uri="{BB962C8B-B14F-4D97-AF65-F5344CB8AC3E}">
        <p14:creationId xmlns:p14="http://schemas.microsoft.com/office/powerpoint/2010/main" val="3860907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أثر الدخل والاحلال بيانيا:</a:t>
            </a:r>
            <a:br>
              <a:rPr lang="ar-SA" dirty="0" smtClean="0"/>
            </a:br>
            <a:r>
              <a:rPr lang="ar-SA" dirty="0" smtClean="0"/>
              <a:t>1- السلعة العادية</a:t>
            </a:r>
            <a:endParaRPr lang="ar-SA" dirty="0"/>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10762" t="31628" r="30994" b="9247"/>
          <a:stretch/>
        </p:blipFill>
        <p:spPr>
          <a:xfrm>
            <a:off x="3926953" y="1795849"/>
            <a:ext cx="3729181" cy="5181600"/>
          </a:xfrm>
        </p:spPr>
      </p:pic>
    </p:spTree>
    <p:extLst>
      <p:ext uri="{BB962C8B-B14F-4D97-AF65-F5344CB8AC3E}">
        <p14:creationId xmlns:p14="http://schemas.microsoft.com/office/powerpoint/2010/main" val="1538066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أثر الدخل والإحلال بيانيا:</a:t>
            </a:r>
            <a:br>
              <a:rPr lang="ar-SA" dirty="0" smtClean="0"/>
            </a:br>
            <a:r>
              <a:rPr lang="ar-SA" dirty="0" smtClean="0"/>
              <a:t>2- السلعة الرديئة </a:t>
            </a:r>
            <a:endParaRPr lang="ar-SA" dirty="0"/>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6776" t="31404" r="29156" b="8574"/>
          <a:stretch/>
        </p:blipFill>
        <p:spPr>
          <a:xfrm>
            <a:off x="3765246" y="1837038"/>
            <a:ext cx="3915600" cy="5020962"/>
          </a:xfrm>
        </p:spPr>
      </p:pic>
    </p:spTree>
    <p:extLst>
      <p:ext uri="{BB962C8B-B14F-4D97-AF65-F5344CB8AC3E}">
        <p14:creationId xmlns:p14="http://schemas.microsoft.com/office/powerpoint/2010/main" val="2255524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أثر الإحلال والدخل بيانيا:</a:t>
            </a:r>
            <a:br>
              <a:rPr lang="ar-SA" dirty="0" smtClean="0"/>
            </a:br>
            <a:r>
              <a:rPr lang="ar-SA" dirty="0" smtClean="0"/>
              <a:t>3- سلعة رديئة من نوع جفن</a:t>
            </a:r>
            <a:endParaRPr lang="ar-SA" dirty="0"/>
          </a:p>
        </p:txBody>
      </p:sp>
      <p:pic>
        <p:nvPicPr>
          <p:cNvPr id="4" name="عنصر نائب للمحتوى 3"/>
          <p:cNvPicPr>
            <a:picLocks noGrp="1" noChangeAspect="1"/>
          </p:cNvPicPr>
          <p:nvPr>
            <p:ph idx="1"/>
          </p:nvPr>
        </p:nvPicPr>
        <p:blipFill rotWithShape="1">
          <a:blip r:embed="rId2">
            <a:extLst>
              <a:ext uri="{28A0092B-C50C-407E-A947-70E740481C1C}">
                <a14:useLocalDpi xmlns:a14="http://schemas.microsoft.com/office/drawing/2010/main" val="0"/>
              </a:ext>
            </a:extLst>
          </a:blip>
          <a:srcRect l="8003" t="31180" r="30075" b="7903"/>
          <a:stretch/>
        </p:blipFill>
        <p:spPr>
          <a:xfrm>
            <a:off x="4003589" y="1820562"/>
            <a:ext cx="3747427" cy="5046041"/>
          </a:xfrm>
        </p:spPr>
      </p:pic>
    </p:spTree>
    <p:extLst>
      <p:ext uri="{BB962C8B-B14F-4D97-AF65-F5344CB8AC3E}">
        <p14:creationId xmlns:p14="http://schemas.microsoft.com/office/powerpoint/2010/main" val="3495973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ثالثاً: تطبيقات على نظرية طلب المستهلك.</a:t>
            </a:r>
            <a:br>
              <a:rPr lang="ar-SA" dirty="0" smtClean="0"/>
            </a:br>
            <a:r>
              <a:rPr lang="ar-SA" dirty="0" smtClean="0"/>
              <a:t>1- منحنيات الطلب التعويضي والطلب العادي (غير التعويضي)</a:t>
            </a:r>
            <a:endParaRPr lang="ar-SA" dirty="0"/>
          </a:p>
        </p:txBody>
      </p:sp>
      <p:sp>
        <p:nvSpPr>
          <p:cNvPr id="3" name="عنصر نائب للمحتوى 2"/>
          <p:cNvSpPr>
            <a:spLocks noGrp="1"/>
          </p:cNvSpPr>
          <p:nvPr>
            <p:ph idx="1"/>
          </p:nvPr>
        </p:nvSpPr>
        <p:spPr/>
        <p:txBody>
          <a:bodyPr/>
          <a:lstStyle/>
          <a:p>
            <a:r>
              <a:rPr lang="ar-SA" dirty="0" smtClean="0"/>
              <a:t>من المعروف أن منحنى طلب المستهلك يوضح العلاقة بين سعر السلعة والكمية المطلوبة منها ويمكن اشتقاقه بتغيير سعر السلعة والحصول على عدة نقاط </a:t>
            </a:r>
            <a:r>
              <a:rPr lang="ar-SA" dirty="0" err="1" smtClean="0"/>
              <a:t>توازنية</a:t>
            </a:r>
            <a:r>
              <a:rPr lang="ar-SA" dirty="0" smtClean="0"/>
              <a:t> للمستهلك عند الأسعار المختلفة والتوصيل بينها.(يقس الأثر السعري الكلي لتغير سعر السلعة)</a:t>
            </a:r>
          </a:p>
          <a:p>
            <a:r>
              <a:rPr lang="ar-SA" dirty="0" smtClean="0"/>
              <a:t>في المقابل منحنى الطلب التعويضي يقيس أثر الإحلال فقط لتغير سعر السلعة ويسمى منحنى الطلب التعويضي لأنه يعزل أثر الدخل ويحافظ على الدخل الحقيقي أو المنفعة التي يحصل عليها المستهلك ثابتة عند نفس المستوى قبل تغير السعر ، ويوضح هذا المنحنى الكميات المختلفة من سلعة ما التي سوف يشتريها المستهلك عند الأسعار المختلفة بافتراض ثبات أو عدم تغير دخله الحقيقي نتيجة لارتفاع أو انخفاض الأسعار.</a:t>
            </a:r>
          </a:p>
          <a:p>
            <a:endParaRPr lang="ar-SA" dirty="0"/>
          </a:p>
        </p:txBody>
      </p:sp>
    </p:spTree>
    <p:extLst>
      <p:ext uri="{BB962C8B-B14F-4D97-AF65-F5344CB8AC3E}">
        <p14:creationId xmlns:p14="http://schemas.microsoft.com/office/powerpoint/2010/main" val="3361532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ثالثاً: تطبيقات على نظرية طلب المستهلك.</a:t>
            </a:r>
            <a:br>
              <a:rPr lang="ar-SA" dirty="0"/>
            </a:br>
            <a:r>
              <a:rPr lang="ar-SA" dirty="0"/>
              <a:t>1- </a:t>
            </a:r>
            <a:r>
              <a:rPr lang="ar-SA" dirty="0" smtClean="0"/>
              <a:t>منحنيات </a:t>
            </a:r>
            <a:r>
              <a:rPr lang="ar-SA" dirty="0"/>
              <a:t>الطلب التعويضي والطلب العادي (غير التعويضي)</a:t>
            </a:r>
          </a:p>
        </p:txBody>
      </p:sp>
      <p:pic>
        <p:nvPicPr>
          <p:cNvPr id="6" name="عنصر نائب للمحتوى 5"/>
          <p:cNvPicPr>
            <a:picLocks noGrp="1" noChangeAspect="1"/>
          </p:cNvPicPr>
          <p:nvPr>
            <p:ph idx="1"/>
          </p:nvPr>
        </p:nvPicPr>
        <p:blipFill rotWithShape="1">
          <a:blip r:embed="rId2">
            <a:extLst>
              <a:ext uri="{28A0092B-C50C-407E-A947-70E740481C1C}">
                <a14:useLocalDpi xmlns:a14="http://schemas.microsoft.com/office/drawing/2010/main" val="0"/>
              </a:ext>
            </a:extLst>
          </a:blip>
          <a:srcRect l="8309" t="41482" r="30688" b="23132"/>
          <a:stretch/>
        </p:blipFill>
        <p:spPr>
          <a:xfrm>
            <a:off x="3212757" y="2089556"/>
            <a:ext cx="5263978" cy="4179438"/>
          </a:xfrm>
        </p:spPr>
      </p:pic>
    </p:spTree>
    <p:extLst>
      <p:ext uri="{BB962C8B-B14F-4D97-AF65-F5344CB8AC3E}">
        <p14:creationId xmlns:p14="http://schemas.microsoft.com/office/powerpoint/2010/main" val="3668757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وان 5"/>
          <p:cNvSpPr>
            <a:spLocks noGrp="1"/>
          </p:cNvSpPr>
          <p:nvPr>
            <p:ph type="title"/>
          </p:nvPr>
        </p:nvSpPr>
        <p:spPr/>
        <p:txBody>
          <a:bodyPr/>
          <a:lstStyle/>
          <a:p>
            <a:r>
              <a:rPr lang="ar-SA" dirty="0"/>
              <a:t>ثالثاً: تطبيقات على نظرية طلب المستهلك.</a:t>
            </a:r>
            <a:br>
              <a:rPr lang="ar-SA" dirty="0"/>
            </a:br>
            <a:r>
              <a:rPr lang="ar-SA" dirty="0"/>
              <a:t>1- منحنيات الطلب التعويضي والطلب العادي (غير التعويضي)</a:t>
            </a:r>
          </a:p>
        </p:txBody>
      </p:sp>
      <p:graphicFrame>
        <p:nvGraphicFramePr>
          <p:cNvPr id="5" name="عنصر نائب للمحتوى 6"/>
          <p:cNvGraphicFramePr>
            <a:graphicFrameLocks noGrp="1"/>
          </p:cNvGraphicFramePr>
          <p:nvPr>
            <p:ph idx="1"/>
            <p:extLst>
              <p:ext uri="{D42A27DB-BD31-4B8C-83A1-F6EECF244321}">
                <p14:modId xmlns:p14="http://schemas.microsoft.com/office/powerpoint/2010/main" val="1988849014"/>
              </p:ext>
            </p:extLst>
          </p:nvPr>
        </p:nvGraphicFramePr>
        <p:xfrm>
          <a:off x="581192" y="1925851"/>
          <a:ext cx="11446218" cy="45738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6983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مقدمة:</a:t>
            </a:r>
            <a:endParaRPr lang="ar-SA" dirty="0"/>
          </a:p>
        </p:txBody>
      </p:sp>
      <p:graphicFrame>
        <p:nvGraphicFramePr>
          <p:cNvPr id="4" name="عنصر نائب للمحتوى 3"/>
          <p:cNvGraphicFramePr>
            <a:graphicFrameLocks noGrp="1"/>
          </p:cNvGraphicFramePr>
          <p:nvPr>
            <p:ph sz="half" idx="1"/>
            <p:extLst>
              <p:ext uri="{D42A27DB-BD31-4B8C-83A1-F6EECF244321}">
                <p14:modId xmlns:p14="http://schemas.microsoft.com/office/powerpoint/2010/main" val="2478782795"/>
              </p:ext>
            </p:extLst>
          </p:nvPr>
        </p:nvGraphicFramePr>
        <p:xfrm>
          <a:off x="6528744" y="2359068"/>
          <a:ext cx="5422900" cy="3633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عنصر نائب للمحتوى 4"/>
          <p:cNvSpPr>
            <a:spLocks noGrp="1"/>
          </p:cNvSpPr>
          <p:nvPr>
            <p:ph sz="half" idx="2"/>
          </p:nvPr>
        </p:nvSpPr>
        <p:spPr>
          <a:xfrm>
            <a:off x="446644" y="2483376"/>
            <a:ext cx="5422392" cy="3633047"/>
          </a:xfrm>
        </p:spPr>
        <p:txBody>
          <a:bodyPr/>
          <a:lstStyle/>
          <a:p>
            <a:endParaRPr lang="ar-SA" dirty="0"/>
          </a:p>
        </p:txBody>
      </p:sp>
      <p:sp>
        <p:nvSpPr>
          <p:cNvPr id="6" name="سهم إلى اليسار 5"/>
          <p:cNvSpPr/>
          <p:nvPr/>
        </p:nvSpPr>
        <p:spPr>
          <a:xfrm>
            <a:off x="4819135" y="3484605"/>
            <a:ext cx="2561968" cy="815294"/>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dirty="0" smtClean="0"/>
              <a:t>بالانتقال لتحليل أكثر تطور</a:t>
            </a:r>
            <a:endParaRPr lang="ar-SA" dirty="0"/>
          </a:p>
        </p:txBody>
      </p:sp>
      <p:sp>
        <p:nvSpPr>
          <p:cNvPr id="7" name="مستطيل مستدير الزوايا 6"/>
          <p:cNvSpPr/>
          <p:nvPr/>
        </p:nvSpPr>
        <p:spPr>
          <a:xfrm>
            <a:off x="930876" y="2940908"/>
            <a:ext cx="3509319" cy="2767914"/>
          </a:xfrm>
          <a:prstGeom prst="roundRect">
            <a:avLst/>
          </a:prstGeom>
        </p:spPr>
        <p:style>
          <a:lnRef idx="1">
            <a:schemeClr val="accent4"/>
          </a:lnRef>
          <a:fillRef idx="3">
            <a:schemeClr val="accent4"/>
          </a:fillRef>
          <a:effectRef idx="2">
            <a:schemeClr val="accent4"/>
          </a:effectRef>
          <a:fontRef idx="minor">
            <a:schemeClr val="lt1"/>
          </a:fontRef>
        </p:style>
        <p:txBody>
          <a:bodyPr rtlCol="1" anchor="ctr"/>
          <a:lstStyle/>
          <a:p>
            <a:pPr algn="ctr"/>
            <a:r>
              <a:rPr lang="ar-SA" dirty="0" smtClean="0"/>
              <a:t>كيف تؤثر التغيرات في الأسعار والدخل على الأوضاع </a:t>
            </a:r>
            <a:r>
              <a:rPr lang="ar-SA" dirty="0" err="1" smtClean="0"/>
              <a:t>التوازنية</a:t>
            </a:r>
            <a:r>
              <a:rPr lang="ar-SA" dirty="0" smtClean="0"/>
              <a:t> للمستهلك، أو قرارات الشراء المثلى.</a:t>
            </a:r>
            <a:endParaRPr lang="ar-SA" dirty="0"/>
          </a:p>
        </p:txBody>
      </p:sp>
    </p:spTree>
    <p:extLst>
      <p:ext uri="{BB962C8B-B14F-4D97-AF65-F5344CB8AC3E}">
        <p14:creationId xmlns:p14="http://schemas.microsoft.com/office/powerpoint/2010/main" val="21247796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ثالثاً: تطبيقات على نظرية طلب المستهلك</a:t>
            </a:r>
            <a:r>
              <a:rPr lang="ar-SA" dirty="0" smtClean="0"/>
              <a:t>.</a:t>
            </a:r>
            <a:br>
              <a:rPr lang="ar-SA" dirty="0" smtClean="0"/>
            </a:br>
            <a:r>
              <a:rPr lang="ar-SA" dirty="0" smtClean="0"/>
              <a:t>2- فائض المستهلك .</a:t>
            </a:r>
            <a:endParaRPr lang="ar-SA" dirty="0"/>
          </a:p>
        </p:txBody>
      </p:sp>
      <p:pic>
        <p:nvPicPr>
          <p:cNvPr id="5" name="عنصر نائب للمحتوى 4"/>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9451" t="38456" r="27558" b="30939"/>
          <a:stretch/>
        </p:blipFill>
        <p:spPr>
          <a:xfrm>
            <a:off x="905794" y="2228003"/>
            <a:ext cx="3493212" cy="2323072"/>
          </a:xfrm>
        </p:spPr>
      </p:pic>
      <p:sp>
        <p:nvSpPr>
          <p:cNvPr id="4" name="عنصر نائب للمحتوى 3"/>
          <p:cNvSpPr>
            <a:spLocks noGrp="1"/>
          </p:cNvSpPr>
          <p:nvPr>
            <p:ph sz="half" idx="2"/>
          </p:nvPr>
        </p:nvSpPr>
        <p:spPr/>
        <p:txBody>
          <a:bodyPr/>
          <a:lstStyle/>
          <a:p>
            <a:r>
              <a:rPr lang="ar-SA" dirty="0" smtClean="0"/>
              <a:t>هو الفرق بين مقدار ما يرغب المستهلك دفعة ثمنا لكمية معينة من السلعة ومقدار ما يدفعه فعليا لهذه الكمية .</a:t>
            </a:r>
          </a:p>
          <a:p>
            <a:r>
              <a:rPr lang="ar-SA" dirty="0" smtClean="0"/>
              <a:t>ويتم قياسه بإجمالي المساحة تحت منحنى الطلب مطروحا منه اجمالي الانفاق على تلك الكمية (السعر * الكمية)</a:t>
            </a:r>
            <a:endParaRPr lang="ar-SA" dirty="0"/>
          </a:p>
        </p:txBody>
      </p:sp>
      <p:pic>
        <p:nvPicPr>
          <p:cNvPr id="6" name="صورة 5"/>
          <p:cNvPicPr>
            <a:picLocks noChangeAspect="1"/>
          </p:cNvPicPr>
          <p:nvPr/>
        </p:nvPicPr>
        <p:blipFill rotWithShape="1">
          <a:blip r:embed="rId3">
            <a:extLst>
              <a:ext uri="{28A0092B-C50C-407E-A947-70E740481C1C}">
                <a14:useLocalDpi xmlns:a14="http://schemas.microsoft.com/office/drawing/2010/main" val="0"/>
              </a:ext>
            </a:extLst>
          </a:blip>
          <a:srcRect l="9718" t="39158" r="31750" b="33334"/>
          <a:stretch/>
        </p:blipFill>
        <p:spPr>
          <a:xfrm>
            <a:off x="905794" y="4646140"/>
            <a:ext cx="3246076" cy="2088066"/>
          </a:xfrm>
          <a:prstGeom prst="rect">
            <a:avLst/>
          </a:prstGeom>
        </p:spPr>
      </p:pic>
    </p:spTree>
    <p:extLst>
      <p:ext uri="{BB962C8B-B14F-4D97-AF65-F5344CB8AC3E}">
        <p14:creationId xmlns:p14="http://schemas.microsoft.com/office/powerpoint/2010/main" val="2296944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4"/>
          <p:cNvSpPr>
            <a:spLocks noGrp="1"/>
          </p:cNvSpPr>
          <p:nvPr>
            <p:ph type="title"/>
          </p:nvPr>
        </p:nvSpPr>
        <p:spPr/>
        <p:txBody>
          <a:bodyPr/>
          <a:lstStyle/>
          <a:p>
            <a:r>
              <a:rPr lang="ar-SA" dirty="0"/>
              <a:t>أولا : أثر التغيرات في الأسعار والدخل </a:t>
            </a:r>
          </a:p>
        </p:txBody>
      </p:sp>
      <p:graphicFrame>
        <p:nvGraphicFramePr>
          <p:cNvPr id="8" name="رسم تخطيطي 7"/>
          <p:cNvGraphicFramePr/>
          <p:nvPr>
            <p:extLst>
              <p:ext uri="{D42A27DB-BD31-4B8C-83A1-F6EECF244321}">
                <p14:modId xmlns:p14="http://schemas.microsoft.com/office/powerpoint/2010/main" val="820825914"/>
              </p:ext>
            </p:extLst>
          </p:nvPr>
        </p:nvGraphicFramePr>
        <p:xfrm>
          <a:off x="1153297" y="1914643"/>
          <a:ext cx="10305535" cy="4510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22020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أولا : أثر التغيرات في الأسعار والدخل </a:t>
            </a:r>
            <a:endParaRPr lang="ar-SA" dirty="0"/>
          </a:p>
        </p:txBody>
      </p:sp>
      <p:sp>
        <p:nvSpPr>
          <p:cNvPr id="4" name="عنصر نائب للمحتوى 3"/>
          <p:cNvSpPr>
            <a:spLocks noGrp="1"/>
          </p:cNvSpPr>
          <p:nvPr>
            <p:ph sz="half" idx="2"/>
          </p:nvPr>
        </p:nvSpPr>
        <p:spPr/>
        <p:txBody>
          <a:bodyPr/>
          <a:lstStyle/>
          <a:p>
            <a:r>
              <a:rPr lang="ar-SA" b="1" u="sng" dirty="0" smtClean="0">
                <a:solidFill>
                  <a:schemeClr val="accent3">
                    <a:lumMod val="60000"/>
                    <a:lumOff val="40000"/>
                  </a:schemeClr>
                </a:solidFill>
              </a:rPr>
              <a:t>1- منحنى السعر – الاستهلاك (</a:t>
            </a:r>
            <a:r>
              <a:rPr lang="en-US" b="1" u="sng" dirty="0" smtClean="0">
                <a:solidFill>
                  <a:schemeClr val="accent3">
                    <a:lumMod val="60000"/>
                    <a:lumOff val="40000"/>
                  </a:schemeClr>
                </a:solidFill>
              </a:rPr>
              <a:t>PCC</a:t>
            </a:r>
            <a:r>
              <a:rPr lang="ar-SA" b="1" u="sng" dirty="0" smtClean="0">
                <a:solidFill>
                  <a:schemeClr val="accent3">
                    <a:lumMod val="60000"/>
                    <a:lumOff val="40000"/>
                  </a:schemeClr>
                </a:solidFill>
              </a:rPr>
              <a:t>) :</a:t>
            </a:r>
          </a:p>
          <a:p>
            <a:r>
              <a:rPr lang="ar-SA" dirty="0" smtClean="0"/>
              <a:t>هو الخط الذي يصل بين المجموعات المختلفة من أي سلعتين</a:t>
            </a:r>
            <a:r>
              <a:rPr lang="en-US" dirty="0" smtClean="0"/>
              <a:t>(X,Y)</a:t>
            </a:r>
            <a:r>
              <a:rPr lang="ar-SA" dirty="0" smtClean="0"/>
              <a:t> التي سيقوم المستهلك بشرائها عند الأسعار المختلفة للسلعة </a:t>
            </a:r>
            <a:r>
              <a:rPr lang="en-US" dirty="0" smtClean="0"/>
              <a:t>X)</a:t>
            </a:r>
            <a:r>
              <a:rPr lang="ar-SA" dirty="0" smtClean="0"/>
              <a:t>) بافتراض ثبات الدخل وثبات سعر السلعة الأخرى </a:t>
            </a:r>
            <a:r>
              <a:rPr lang="en-US" dirty="0" smtClean="0"/>
              <a:t>(Y)</a:t>
            </a:r>
            <a:endParaRPr lang="ar-SA" dirty="0"/>
          </a:p>
        </p:txBody>
      </p:sp>
      <p:pic>
        <p:nvPicPr>
          <p:cNvPr id="7" name="عنصر نائب للمحتوى 6"/>
          <p:cNvPicPr>
            <a:picLocks noGrp="1" noChangeAspect="1"/>
          </p:cNvPicPr>
          <p:nvPr>
            <p:ph sz="half" idx="1"/>
          </p:nvPr>
        </p:nvPicPr>
        <p:blipFill rotWithShape="1">
          <a:blip r:embed="rId2"/>
          <a:srcRect l="16636" t="42627" r="21436" b="25655"/>
          <a:stretch/>
        </p:blipFill>
        <p:spPr>
          <a:xfrm rot="10800000">
            <a:off x="854818" y="2228002"/>
            <a:ext cx="4862240" cy="4222224"/>
          </a:xfrm>
          <a:prstGeom prst="rect">
            <a:avLst/>
          </a:prstGeom>
        </p:spPr>
      </p:pic>
    </p:spTree>
    <p:extLst>
      <p:ext uri="{BB962C8B-B14F-4D97-AF65-F5344CB8AC3E}">
        <p14:creationId xmlns:p14="http://schemas.microsoft.com/office/powerpoint/2010/main" val="1095970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أولا : أثر التغيرات في الأسعار والدخل </a:t>
            </a:r>
          </a:p>
        </p:txBody>
      </p:sp>
      <p:pic>
        <p:nvPicPr>
          <p:cNvPr id="5" name="عنصر نائب للمحتوى 4"/>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9141" t="32335" r="29110" b="8724"/>
          <a:stretch/>
        </p:blipFill>
        <p:spPr>
          <a:xfrm>
            <a:off x="1066514" y="1911178"/>
            <a:ext cx="3975043" cy="44731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عنصر نائب للمحتوى 3"/>
          <p:cNvSpPr>
            <a:spLocks noGrp="1"/>
          </p:cNvSpPr>
          <p:nvPr>
            <p:ph sz="half" idx="2"/>
          </p:nvPr>
        </p:nvSpPr>
        <p:spPr/>
        <p:txBody>
          <a:bodyPr/>
          <a:lstStyle/>
          <a:p>
            <a:r>
              <a:rPr lang="ar-SA" b="1" u="sng" dirty="0" smtClean="0">
                <a:solidFill>
                  <a:schemeClr val="accent3">
                    <a:lumMod val="60000"/>
                    <a:lumOff val="40000"/>
                  </a:schemeClr>
                </a:solidFill>
              </a:rPr>
              <a:t>2- منحنى طلب المستهلك :</a:t>
            </a:r>
          </a:p>
          <a:p>
            <a:r>
              <a:rPr lang="ar-SA" dirty="0" smtClean="0"/>
              <a:t>باستخدام منحنى السعر - الاستهلاك يمكننا اشتقاق منحنى الطلب العادي للسلعة </a:t>
            </a:r>
            <a:r>
              <a:rPr lang="en-US" dirty="0" smtClean="0"/>
              <a:t>(X)</a:t>
            </a:r>
            <a:r>
              <a:rPr lang="ar-SA" dirty="0" smtClean="0"/>
              <a:t> والذي يوضح الكميات المختلفة من السلعة </a:t>
            </a:r>
            <a:r>
              <a:rPr lang="en-US" dirty="0" smtClean="0"/>
              <a:t>x</a:t>
            </a:r>
            <a:r>
              <a:rPr lang="ar-SA" dirty="0" smtClean="0"/>
              <a:t> التي سيشتريها المستهلك عند الأسعار المختلفة بافتراض ثبات ظروف الطلب الأخرى.</a:t>
            </a:r>
          </a:p>
          <a:p>
            <a:r>
              <a:rPr lang="ar-SA" dirty="0" smtClean="0"/>
              <a:t>الحركة من نقطة الى أخرى على هذا المنحنى تعرف ب (الأثر السعري)</a:t>
            </a:r>
            <a:endParaRPr lang="ar-SA" dirty="0"/>
          </a:p>
        </p:txBody>
      </p:sp>
    </p:spTree>
    <p:extLst>
      <p:ext uri="{BB962C8B-B14F-4D97-AF65-F5344CB8AC3E}">
        <p14:creationId xmlns:p14="http://schemas.microsoft.com/office/powerpoint/2010/main" val="3459019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أولا : أثر التغيرات في الأسعار والدخل </a:t>
            </a:r>
          </a:p>
        </p:txBody>
      </p:sp>
      <p:pic>
        <p:nvPicPr>
          <p:cNvPr id="7" name="عنصر نائب للمحتوى 6"/>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7751" t="32082" r="30750" b="40840"/>
          <a:stretch/>
        </p:blipFill>
        <p:spPr>
          <a:xfrm>
            <a:off x="342942" y="2323070"/>
            <a:ext cx="5711869" cy="3537979"/>
          </a:xfrm>
        </p:spPr>
      </p:pic>
      <p:sp>
        <p:nvSpPr>
          <p:cNvPr id="4" name="عنصر نائب للمحتوى 3"/>
          <p:cNvSpPr>
            <a:spLocks noGrp="1"/>
          </p:cNvSpPr>
          <p:nvPr>
            <p:ph sz="half" idx="2"/>
          </p:nvPr>
        </p:nvSpPr>
        <p:spPr/>
        <p:txBody>
          <a:bodyPr/>
          <a:lstStyle/>
          <a:p>
            <a:r>
              <a:rPr lang="ar-SA" dirty="0" smtClean="0"/>
              <a:t>3</a:t>
            </a:r>
            <a:r>
              <a:rPr lang="ar-SA" b="1" u="sng" dirty="0" smtClean="0">
                <a:solidFill>
                  <a:schemeClr val="accent3">
                    <a:lumMod val="60000"/>
                    <a:lumOff val="40000"/>
                  </a:schemeClr>
                </a:solidFill>
              </a:rPr>
              <a:t>- منحنى الدخل – الاستهلاك </a:t>
            </a:r>
            <a:r>
              <a:rPr lang="en-US" b="1" u="sng" dirty="0" smtClean="0">
                <a:solidFill>
                  <a:schemeClr val="accent3">
                    <a:lumMod val="60000"/>
                    <a:lumOff val="40000"/>
                  </a:schemeClr>
                </a:solidFill>
              </a:rPr>
              <a:t>(ICC)</a:t>
            </a:r>
            <a:r>
              <a:rPr lang="ar-SA" b="1" u="sng" dirty="0" smtClean="0">
                <a:solidFill>
                  <a:schemeClr val="accent3">
                    <a:lumMod val="60000"/>
                    <a:lumOff val="40000"/>
                  </a:schemeClr>
                </a:solidFill>
              </a:rPr>
              <a:t>:</a:t>
            </a:r>
          </a:p>
          <a:p>
            <a:r>
              <a:rPr lang="ar-SA" dirty="0" smtClean="0"/>
              <a:t>هو الخط الذي يصل بين المجموعات المختلفة من أي سلعتين </a:t>
            </a:r>
            <a:r>
              <a:rPr lang="en-US" dirty="0" smtClean="0"/>
              <a:t>(X,Y)</a:t>
            </a:r>
            <a:r>
              <a:rPr lang="ar-SA" dirty="0" smtClean="0"/>
              <a:t> والتي سيقوم المستهلك بشرائها عند المستويات المختلفة من الدخل النقدي.</a:t>
            </a:r>
          </a:p>
          <a:p>
            <a:r>
              <a:rPr lang="ar-SA" dirty="0" smtClean="0"/>
              <a:t>الحركة من نقطة الى أخرى على هذا المنحنى تعرف ب (الأثر </a:t>
            </a:r>
            <a:r>
              <a:rPr lang="ar-SA" dirty="0" err="1" smtClean="0"/>
              <a:t>الدخلي</a:t>
            </a:r>
            <a:r>
              <a:rPr lang="ar-SA" dirty="0" smtClean="0"/>
              <a:t>)</a:t>
            </a:r>
            <a:endParaRPr lang="ar-SA" dirty="0"/>
          </a:p>
        </p:txBody>
      </p:sp>
    </p:spTree>
    <p:extLst>
      <p:ext uri="{BB962C8B-B14F-4D97-AF65-F5344CB8AC3E}">
        <p14:creationId xmlns:p14="http://schemas.microsoft.com/office/powerpoint/2010/main" val="30989424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أولا : أثر التغيرات في الأسعار والدخل </a:t>
            </a:r>
          </a:p>
        </p:txBody>
      </p:sp>
      <p:graphicFrame>
        <p:nvGraphicFramePr>
          <p:cNvPr id="7" name="عنصر نائب للمحتوى 6"/>
          <p:cNvGraphicFramePr>
            <a:graphicFrameLocks noGrp="1"/>
          </p:cNvGraphicFramePr>
          <p:nvPr>
            <p:ph sz="half" idx="1"/>
            <p:extLst>
              <p:ext uri="{D42A27DB-BD31-4B8C-83A1-F6EECF244321}">
                <p14:modId xmlns:p14="http://schemas.microsoft.com/office/powerpoint/2010/main" val="974019586"/>
              </p:ext>
            </p:extLst>
          </p:nvPr>
        </p:nvGraphicFramePr>
        <p:xfrm>
          <a:off x="581193" y="1214009"/>
          <a:ext cx="5422900" cy="3633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عنصر نائب للمحتوى 3"/>
          <p:cNvSpPr>
            <a:spLocks noGrp="1"/>
          </p:cNvSpPr>
          <p:nvPr>
            <p:ph sz="half" idx="2"/>
          </p:nvPr>
        </p:nvSpPr>
        <p:spPr/>
        <p:txBody>
          <a:bodyPr/>
          <a:lstStyle/>
          <a:p>
            <a:r>
              <a:rPr lang="ar-SA" dirty="0" smtClean="0"/>
              <a:t>4</a:t>
            </a:r>
            <a:r>
              <a:rPr lang="ar-SA" b="1" u="sng" dirty="0" smtClean="0">
                <a:solidFill>
                  <a:schemeClr val="accent3">
                    <a:lumMod val="60000"/>
                    <a:lumOff val="40000"/>
                  </a:schemeClr>
                </a:solidFill>
              </a:rPr>
              <a:t>- منحنى إنجل:</a:t>
            </a:r>
          </a:p>
          <a:p>
            <a:r>
              <a:rPr lang="ar-SA" dirty="0" smtClean="0"/>
              <a:t>يوضح العلاقة بين مستويات الدخل والكميات  المطلوبة من سلعة معينة عند ثبات الأسعار.</a:t>
            </a:r>
          </a:p>
          <a:p>
            <a:endParaRPr lang="ar-SA" dirty="0"/>
          </a:p>
        </p:txBody>
      </p:sp>
      <p:sp>
        <p:nvSpPr>
          <p:cNvPr id="8" name="سهم للأسفل 7"/>
          <p:cNvSpPr/>
          <p:nvPr/>
        </p:nvSpPr>
        <p:spPr>
          <a:xfrm>
            <a:off x="4143632" y="4118919"/>
            <a:ext cx="1194487" cy="3542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سهم للأسفل 8"/>
          <p:cNvSpPr/>
          <p:nvPr/>
        </p:nvSpPr>
        <p:spPr>
          <a:xfrm>
            <a:off x="1210962" y="4127157"/>
            <a:ext cx="996779" cy="2965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0" name="صورة 9"/>
          <p:cNvPicPr>
            <a:picLocks noChangeAspect="1"/>
          </p:cNvPicPr>
          <p:nvPr/>
        </p:nvPicPr>
        <p:blipFill rotWithShape="1">
          <a:blip r:embed="rId7">
            <a:extLst>
              <a:ext uri="{28A0092B-C50C-407E-A947-70E740481C1C}">
                <a14:useLocalDpi xmlns:a14="http://schemas.microsoft.com/office/drawing/2010/main" val="0"/>
              </a:ext>
            </a:extLst>
          </a:blip>
          <a:srcRect l="37505" t="59099" r="33558" b="15916"/>
          <a:stretch/>
        </p:blipFill>
        <p:spPr>
          <a:xfrm>
            <a:off x="3698788" y="4555524"/>
            <a:ext cx="1845276" cy="21807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صورة 10"/>
          <p:cNvPicPr>
            <a:picLocks noChangeAspect="1"/>
          </p:cNvPicPr>
          <p:nvPr/>
        </p:nvPicPr>
        <p:blipFill rotWithShape="1">
          <a:blip r:embed="rId7">
            <a:extLst>
              <a:ext uri="{28A0092B-C50C-407E-A947-70E740481C1C}">
                <a14:useLocalDpi xmlns:a14="http://schemas.microsoft.com/office/drawing/2010/main" val="0"/>
              </a:ext>
            </a:extLst>
          </a:blip>
          <a:srcRect l="10540" t="59820" r="61181" b="17958"/>
          <a:stretch/>
        </p:blipFill>
        <p:spPr>
          <a:xfrm>
            <a:off x="737285" y="4575947"/>
            <a:ext cx="2014153" cy="21663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99116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ثانياً: تحليل مكونات الأثر السعري .</a:t>
            </a:r>
            <a:endParaRPr lang="ar-SA" dirty="0"/>
          </a:p>
        </p:txBody>
      </p:sp>
      <p:sp>
        <p:nvSpPr>
          <p:cNvPr id="5" name="عنصر نائب للمحتوى 4"/>
          <p:cNvSpPr>
            <a:spLocks noGrp="1"/>
          </p:cNvSpPr>
          <p:nvPr>
            <p:ph idx="1"/>
          </p:nvPr>
        </p:nvSpPr>
        <p:spPr/>
        <p:txBody>
          <a:bodyPr/>
          <a:lstStyle/>
          <a:p>
            <a:r>
              <a:rPr lang="ar-SA" dirty="0" smtClean="0"/>
              <a:t>الأثر السعري يوضح لنا إجمالي الأثر الذي يحدث نتيجة تغير سعر سلعة ما على الكمية الطلوبة أو </a:t>
            </a:r>
            <a:r>
              <a:rPr lang="ar-SA" dirty="0" err="1" smtClean="0"/>
              <a:t>المشتراة</a:t>
            </a:r>
            <a:r>
              <a:rPr lang="ar-SA" dirty="0" smtClean="0"/>
              <a:t> من هذه السلعة عند التوازن وذلك بافتراض ثبات الدخل النقدي وسعر السلعة أو السلع الأخرى .</a:t>
            </a:r>
            <a:endParaRPr lang="ar-SA" dirty="0"/>
          </a:p>
        </p:txBody>
      </p:sp>
    </p:spTree>
    <p:extLst>
      <p:ext uri="{BB962C8B-B14F-4D97-AF65-F5344CB8AC3E}">
        <p14:creationId xmlns:p14="http://schemas.microsoft.com/office/powerpoint/2010/main" val="7076295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ثانياً: تحليل مكونات الأثر السعري</a:t>
            </a:r>
          </a:p>
        </p:txBody>
      </p:sp>
      <p:graphicFrame>
        <p:nvGraphicFramePr>
          <p:cNvPr id="4" name="عنصر نائب للمحتوى 3"/>
          <p:cNvGraphicFramePr>
            <a:graphicFrameLocks noGrp="1"/>
          </p:cNvGraphicFramePr>
          <p:nvPr>
            <p:ph idx="1"/>
            <p:extLst>
              <p:ext uri="{D42A27DB-BD31-4B8C-83A1-F6EECF244321}">
                <p14:modId xmlns:p14="http://schemas.microsoft.com/office/powerpoint/2010/main" val="1888161879"/>
              </p:ext>
            </p:extLst>
          </p:nvPr>
        </p:nvGraphicFramePr>
        <p:xfrm>
          <a:off x="581025" y="2181225"/>
          <a:ext cx="11029950" cy="3678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6638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المقسوم">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مقسوم</Template>
  <TotalTime>752</TotalTime>
  <Words>805</Words>
  <Application>Microsoft Office PowerPoint</Application>
  <PresentationFormat>ملء الشاشة</PresentationFormat>
  <Paragraphs>103</Paragraphs>
  <Slides>20</Slides>
  <Notes>0</Notes>
  <HiddenSlides>0</HiddenSlides>
  <MMClips>0</MMClips>
  <ScaleCrop>false</ScaleCrop>
  <HeadingPairs>
    <vt:vector size="6" baseType="variant">
      <vt:variant>
        <vt:lpstr>الخطوط المستخدمة</vt:lpstr>
      </vt:variant>
      <vt:variant>
        <vt:i4>4</vt:i4>
      </vt:variant>
      <vt:variant>
        <vt:lpstr>نسق</vt:lpstr>
      </vt:variant>
      <vt:variant>
        <vt:i4>1</vt:i4>
      </vt:variant>
      <vt:variant>
        <vt:lpstr>عناوين الشرائح</vt:lpstr>
      </vt:variant>
      <vt:variant>
        <vt:i4>20</vt:i4>
      </vt:variant>
    </vt:vector>
  </HeadingPairs>
  <TitlesOfParts>
    <vt:vector size="25" baseType="lpstr">
      <vt:lpstr>Cambria Math</vt:lpstr>
      <vt:lpstr>Gill Sans MT</vt:lpstr>
      <vt:lpstr>Majalla UI</vt:lpstr>
      <vt:lpstr>Wingdings 2</vt:lpstr>
      <vt:lpstr>المقسوم</vt:lpstr>
      <vt:lpstr>أثر الدخل وأثر الإحلال  </vt:lpstr>
      <vt:lpstr>مقدمة:</vt:lpstr>
      <vt:lpstr>أولا : أثر التغيرات في الأسعار والدخل </vt:lpstr>
      <vt:lpstr>أولا : أثر التغيرات في الأسعار والدخل </vt:lpstr>
      <vt:lpstr>أولا : أثر التغيرات في الأسعار والدخل </vt:lpstr>
      <vt:lpstr>أولا : أثر التغيرات في الأسعار والدخل </vt:lpstr>
      <vt:lpstr>أولا : أثر التغيرات في الأسعار والدخل </vt:lpstr>
      <vt:lpstr>ثانياً: تحليل مكونات الأثر السعري .</vt:lpstr>
      <vt:lpstr>ثانياً: تحليل مكونات الأثر السعري</vt:lpstr>
      <vt:lpstr>ثانياً: تحليل مكونات الأثر السعري 1- أثر كل من الاحلال والدخل نظريا:</vt:lpstr>
      <vt:lpstr>ثانياً: تحليل مكونات الأثر السعري 1- أثر كل من الاحلال والدخل نظريا:</vt:lpstr>
      <vt:lpstr>ثانياً: تحليل مكونات الأثر السعري 1- أثر كل من الاحلال والدخل نظريا:</vt:lpstr>
      <vt:lpstr>ثانياً: تحليل مكونات الأثر السعري 1- أثر كل من الاحلال والدخل نظريا: </vt:lpstr>
      <vt:lpstr>أثر الدخل والاحلال بيانيا: 1- السلعة العادية</vt:lpstr>
      <vt:lpstr>أثر الدخل والإحلال بيانيا: 2- السلعة الرديئة </vt:lpstr>
      <vt:lpstr>أثر الإحلال والدخل بيانيا: 3- سلعة رديئة من نوع جفن</vt:lpstr>
      <vt:lpstr>ثالثاً: تطبيقات على نظرية طلب المستهلك. 1- منحنيات الطلب التعويضي والطلب العادي (غير التعويضي)</vt:lpstr>
      <vt:lpstr>ثالثاً: تطبيقات على نظرية طلب المستهلك. 1- منحنيات الطلب التعويضي والطلب العادي (غير التعويضي)</vt:lpstr>
      <vt:lpstr>ثالثاً: تطبيقات على نظرية طلب المستهلك. 1- منحنيات الطلب التعويضي والطلب العادي (غير التعويضي)</vt:lpstr>
      <vt:lpstr>ثالثاً: تطبيقات على نظرية طلب المستهلك. 2- فائض المستهلك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أثر الدخل وأثر الإحلال</dc:title>
  <dc:creator>meshael fahad</dc:creator>
  <cp:lastModifiedBy>meshael fahad</cp:lastModifiedBy>
  <cp:revision>27</cp:revision>
  <dcterms:created xsi:type="dcterms:W3CDTF">2014-10-18T19:32:07Z</dcterms:created>
  <dcterms:modified xsi:type="dcterms:W3CDTF">2014-10-25T19:35:09Z</dcterms:modified>
  <cp:contentStatus>نهائي</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