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59" r:id="rId11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مقطع افتراضي" id="{7A52F7AA-CA72-4E11-8C85-5F01D064E3EB}">
          <p14:sldIdLst>
            <p14:sldId id="256"/>
          </p14:sldIdLst>
        </p14:section>
        <p14:section name="مقطع بدون عنوان" id="{D01DDD0D-C780-45FD-9B4D-9A76BF7A62F7}">
          <p14:sldIdLst>
            <p14:sldId id="257"/>
            <p14:sldId id="260"/>
            <p14:sldId id="261"/>
            <p14:sldId id="262"/>
            <p14:sldId id="263"/>
            <p14:sldId id="264"/>
            <p14:sldId id="265"/>
            <p14:sldId id="266"/>
            <p14:sldId id="25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2F5597"/>
    <a:srgbClr val="9299A1"/>
    <a:srgbClr val="F0DAAC"/>
    <a:srgbClr val="FFFF66"/>
    <a:srgbClr val="CCFF66"/>
    <a:srgbClr val="FF6699"/>
    <a:srgbClr val="FF2D2D"/>
    <a:srgbClr val="CC33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napToGrid="0">
      <p:cViewPr varScale="1">
        <p:scale>
          <a:sx n="70" d="100"/>
          <a:sy n="70" d="100"/>
        </p:scale>
        <p:origin x="7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7AC44-E7AB-42FC-BC61-9A093D784B2C}" type="datetimeFigureOut">
              <a:rPr lang="ar-SA" smtClean="0"/>
              <a:t>01/01/36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1D293-1BFE-4357-AC1E-A3A9FE7812F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69641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7AC44-E7AB-42FC-BC61-9A093D784B2C}" type="datetimeFigureOut">
              <a:rPr lang="ar-SA" smtClean="0"/>
              <a:t>01/01/36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1D293-1BFE-4357-AC1E-A3A9FE7812F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86819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7AC44-E7AB-42FC-BC61-9A093D784B2C}" type="datetimeFigureOut">
              <a:rPr lang="ar-SA" smtClean="0"/>
              <a:t>01/01/36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1D293-1BFE-4357-AC1E-A3A9FE7812F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10092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7AC44-E7AB-42FC-BC61-9A093D784B2C}" type="datetimeFigureOut">
              <a:rPr lang="ar-SA" smtClean="0"/>
              <a:t>01/01/36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1D293-1BFE-4357-AC1E-A3A9FE7812F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33580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7AC44-E7AB-42FC-BC61-9A093D784B2C}" type="datetimeFigureOut">
              <a:rPr lang="ar-SA" smtClean="0"/>
              <a:t>01/01/36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1D293-1BFE-4357-AC1E-A3A9FE7812F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21022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7AC44-E7AB-42FC-BC61-9A093D784B2C}" type="datetimeFigureOut">
              <a:rPr lang="ar-SA" smtClean="0"/>
              <a:t>01/01/36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1D293-1BFE-4357-AC1E-A3A9FE7812F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7242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7AC44-E7AB-42FC-BC61-9A093D784B2C}" type="datetimeFigureOut">
              <a:rPr lang="ar-SA" smtClean="0"/>
              <a:t>01/01/36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1D293-1BFE-4357-AC1E-A3A9FE7812F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51390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7AC44-E7AB-42FC-BC61-9A093D784B2C}" type="datetimeFigureOut">
              <a:rPr lang="ar-SA" smtClean="0"/>
              <a:t>01/01/36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1D293-1BFE-4357-AC1E-A3A9FE7812F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51390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7AC44-E7AB-42FC-BC61-9A093D784B2C}" type="datetimeFigureOut">
              <a:rPr lang="ar-SA" smtClean="0"/>
              <a:t>01/01/36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1D293-1BFE-4357-AC1E-A3A9FE7812F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61536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7AC44-E7AB-42FC-BC61-9A093D784B2C}" type="datetimeFigureOut">
              <a:rPr lang="ar-SA" smtClean="0"/>
              <a:t>01/01/36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1D293-1BFE-4357-AC1E-A3A9FE7812F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73238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7AC44-E7AB-42FC-BC61-9A093D784B2C}" type="datetimeFigureOut">
              <a:rPr lang="ar-SA" smtClean="0"/>
              <a:t>01/01/36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1D293-1BFE-4357-AC1E-A3A9FE7812F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70319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66">
            <a:alpha val="3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D7AC44-E7AB-42FC-BC61-9A093D784B2C}" type="datetimeFigureOut">
              <a:rPr lang="ar-SA" smtClean="0"/>
              <a:t>01/01/36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71D293-1BFE-4357-AC1E-A3A9FE7812F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6009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992573" y="1844505"/>
            <a:ext cx="8702722" cy="1419725"/>
          </a:xfrm>
          <a:solidFill>
            <a:schemeClr val="accent2">
              <a:lumMod val="60000"/>
              <a:lumOff val="40000"/>
              <a:alpha val="45000"/>
            </a:schemeClr>
          </a:solidFill>
        </p:spPr>
        <p:txBody>
          <a:bodyPr>
            <a:normAutofit/>
          </a:bodyPr>
          <a:lstStyle/>
          <a:p>
            <a:r>
              <a:rPr lang="ar-SA" dirty="0" smtClean="0">
                <a:solidFill>
                  <a:schemeClr val="accent5">
                    <a:lumMod val="75000"/>
                  </a:schemeClr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تحرير الأولاد من لعب الأدوار </a:t>
            </a:r>
            <a:endParaRPr lang="ar-SA" dirty="0">
              <a:solidFill>
                <a:schemeClr val="accent5">
                  <a:lumMod val="75000"/>
                </a:schemeClr>
              </a:solidFill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454321" y="3431842"/>
            <a:ext cx="7779225" cy="1085567"/>
          </a:xfrm>
          <a:solidFill>
            <a:srgbClr val="F0DAAC"/>
          </a:solidFill>
        </p:spPr>
        <p:txBody>
          <a:bodyPr>
            <a:normAutofit/>
          </a:bodyPr>
          <a:lstStyle/>
          <a:p>
            <a:r>
              <a:rPr lang="ar-SA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  <a:t>إعداد:</a:t>
            </a:r>
            <a:endParaRPr lang="ar-SA" dirty="0" smtClean="0">
              <a:solidFill>
                <a:schemeClr val="tx2">
                  <a:lumMod val="60000"/>
                  <a:lumOff val="40000"/>
                </a:schemeClr>
              </a:solidFill>
              <a:latin typeface="Bookman Old Style" panose="02050604050505020204" pitchFamily="18" charset="0"/>
            </a:endParaRPr>
          </a:p>
          <a:p>
            <a:r>
              <a:rPr lang="ar-SA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  <a:t>غادة العتيبي </a:t>
            </a:r>
            <a:r>
              <a:rPr lang="ar-SA" dirty="0" smtClean="0">
                <a:solidFill>
                  <a:srgbClr val="2F5597"/>
                </a:solidFill>
                <a:latin typeface="Bookman Old Style" panose="02050604050505020204" pitchFamily="18" charset="0"/>
              </a:rPr>
              <a:t>،</a:t>
            </a:r>
            <a:r>
              <a:rPr lang="ar-SA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ar-SA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  <a:t>عبيرالغامدي</a:t>
            </a:r>
            <a:r>
              <a:rPr lang="ar-SA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ar-SA" dirty="0" smtClean="0">
                <a:solidFill>
                  <a:srgbClr val="2F5597"/>
                </a:solidFill>
                <a:latin typeface="Bookman Old Style" panose="02050604050505020204" pitchFamily="18" charset="0"/>
              </a:rPr>
              <a:t>،</a:t>
            </a:r>
            <a:r>
              <a:rPr lang="ar-SA" dirty="0" smtClean="0">
                <a:solidFill>
                  <a:srgbClr val="9299A1"/>
                </a:solidFill>
                <a:latin typeface="Bookman Old Style" panose="02050604050505020204" pitchFamily="18" charset="0"/>
              </a:rPr>
              <a:t> </a:t>
            </a:r>
            <a:r>
              <a:rPr lang="ar-SA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  <a:t>عبير العنزي </a:t>
            </a:r>
            <a:r>
              <a:rPr lang="ar-SA" dirty="0" smtClean="0">
                <a:solidFill>
                  <a:srgbClr val="2F5597"/>
                </a:solidFill>
                <a:latin typeface="Bookman Old Style" panose="02050604050505020204" pitchFamily="18" charset="0"/>
              </a:rPr>
              <a:t>، </a:t>
            </a:r>
            <a:r>
              <a:rPr lang="ar-SA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  <a:t>غادة الحربي </a:t>
            </a:r>
            <a:endParaRPr lang="ar-SA" b="1" dirty="0">
              <a:solidFill>
                <a:schemeClr val="tx2">
                  <a:lumMod val="60000"/>
                  <a:lumOff val="40000"/>
                </a:schemeClr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51" r="16313"/>
          <a:stretch/>
        </p:blipFill>
        <p:spPr>
          <a:xfrm>
            <a:off x="7895797" y="103139"/>
            <a:ext cx="1282890" cy="12167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82" y="0"/>
            <a:ext cx="2265528" cy="13238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صورة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9" t="36593" r="6337" b="4206"/>
          <a:stretch/>
        </p:blipFill>
        <p:spPr>
          <a:xfrm>
            <a:off x="5345370" y="80041"/>
            <a:ext cx="2524836" cy="12225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1254" y="-21253"/>
            <a:ext cx="2503227" cy="1341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صورة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4278" y="-12583"/>
            <a:ext cx="2265528" cy="13238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صورة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689" y="5534167"/>
            <a:ext cx="2265528" cy="13238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صورة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1254" y="5584988"/>
            <a:ext cx="2503227" cy="1341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صورة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9" t="36593" r="6337" b="4206"/>
          <a:stretch/>
        </p:blipFill>
        <p:spPr>
          <a:xfrm>
            <a:off x="5234481" y="5647185"/>
            <a:ext cx="2524836" cy="12225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صورة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51" r="16313"/>
          <a:stretch/>
        </p:blipFill>
        <p:spPr>
          <a:xfrm>
            <a:off x="8019479" y="5647185"/>
            <a:ext cx="1282890" cy="12167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صورة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6996" y="5534166"/>
            <a:ext cx="2265528" cy="13238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24442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572977" y="2218845"/>
            <a:ext cx="9552223" cy="4351338"/>
          </a:xfrm>
          <a:noFill/>
        </p:spPr>
        <p:txBody>
          <a:bodyPr>
            <a:noAutofit/>
          </a:bodyPr>
          <a:lstStyle/>
          <a:p>
            <a:pPr marL="0" lv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ar-SA" dirty="0" smtClean="0">
                <a:solidFill>
                  <a:srgbClr val="990099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4.صيغي السلوك الذي تحبين أن تريه</a:t>
            </a:r>
            <a:endParaRPr lang="en-US" dirty="0" smtClean="0">
              <a:solidFill>
                <a:srgbClr val="990099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algn="ctr">
              <a:lnSpc>
                <a:spcPct val="107000"/>
              </a:lnSpc>
              <a:spcAft>
                <a:spcPts val="800"/>
              </a:spcAft>
            </a:pPr>
            <a:r>
              <a:rPr lang="ar-SA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إن الخسارة صعبة، ولكنني سأحاول أن اتحلّى بروح رياضية وأقول: مبارك </a:t>
            </a:r>
            <a:endParaRPr lang="en-US" dirty="0" smtClean="0">
              <a:solidFill>
                <a:schemeClr val="accent6">
                  <a:lumMod val="75000"/>
                </a:schemeClr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ar-SA" dirty="0" smtClean="0">
                <a:solidFill>
                  <a:srgbClr val="990099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5. </a:t>
            </a:r>
            <a:r>
              <a:rPr lang="ar-SA" dirty="0">
                <a:solidFill>
                  <a:srgbClr val="990099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كوني مخزن ذكريات نجاح أولادك</a:t>
            </a:r>
            <a:r>
              <a:rPr lang="ar-SA" dirty="0" smtClean="0">
                <a:solidFill>
                  <a:srgbClr val="990099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.</a:t>
            </a:r>
          </a:p>
          <a:p>
            <a:pPr marL="457200" algn="ctr">
              <a:lnSpc>
                <a:spcPct val="107000"/>
              </a:lnSpc>
              <a:spcAft>
                <a:spcPts val="800"/>
              </a:spcAft>
            </a:pPr>
            <a:r>
              <a:rPr lang="ar-SA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أتذكر عندما كنت</a:t>
            </a:r>
            <a:endParaRPr lang="en-US" dirty="0" smtClean="0">
              <a:solidFill>
                <a:schemeClr val="accent6">
                  <a:lumMod val="75000"/>
                </a:schemeClr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lv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ar-SA" dirty="0" smtClean="0">
                <a:solidFill>
                  <a:srgbClr val="990099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6. عندما يتصرف الولد وفق ما وسم به من قبل أفصحي عن مشاعرك او توقعاتك</a:t>
            </a:r>
            <a:endParaRPr lang="en-US" dirty="0" smtClean="0">
              <a:solidFill>
                <a:srgbClr val="990099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algn="ctr">
              <a:lnSpc>
                <a:spcPct val="107000"/>
              </a:lnSpc>
              <a:spcAft>
                <a:spcPts val="800"/>
              </a:spcAft>
            </a:pPr>
            <a:r>
              <a:rPr lang="ar-SA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لا أحب ذلك رغم مشاعرك القوية أتوقع الروح الرياضية</a:t>
            </a:r>
            <a:endParaRPr lang="ar-SA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0"/>
            <a:ext cx="10058400" cy="172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125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990099"/>
                </a:solidFill>
              </a:rPr>
              <a:t>من اجل تحرير الأولاد من لعب الأدوار</a:t>
            </a:r>
            <a:r>
              <a:rPr lang="en-US" dirty="0" smtClean="0">
                <a:solidFill>
                  <a:srgbClr val="990099"/>
                </a:solidFill>
              </a:rPr>
              <a:t>:</a:t>
            </a:r>
            <a:br>
              <a:rPr lang="en-US" dirty="0" smtClean="0">
                <a:solidFill>
                  <a:srgbClr val="990099"/>
                </a:solidFill>
              </a:rPr>
            </a:br>
            <a:endParaRPr lang="ar-SA" dirty="0">
              <a:solidFill>
                <a:srgbClr val="990099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316406" y="1825625"/>
            <a:ext cx="8037394" cy="4351338"/>
          </a:xfrm>
        </p:spPr>
        <p:txBody>
          <a:bodyPr/>
          <a:lstStyle/>
          <a:p>
            <a:pPr lvl="0"/>
            <a:r>
              <a:rPr lang="ar-SA" dirty="0" smtClean="0">
                <a:solidFill>
                  <a:schemeClr val="accent6">
                    <a:lumMod val="75000"/>
                  </a:schemeClr>
                </a:solidFill>
              </a:rPr>
              <a:t>ابحثي عن مناسبات ترين فيها الولد صورة جديدة عن نفسه.</a:t>
            </a:r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0"/>
            <a:r>
              <a:rPr lang="ar-SA" dirty="0" smtClean="0">
                <a:solidFill>
                  <a:schemeClr val="accent6">
                    <a:lumMod val="75000"/>
                  </a:schemeClr>
                </a:solidFill>
              </a:rPr>
              <a:t>ضعي الأولاد ف مواقف يرون انفسهم فيها بشكل مختلف</a:t>
            </a:r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0"/>
            <a:r>
              <a:rPr lang="ar-SA" dirty="0" smtClean="0">
                <a:solidFill>
                  <a:schemeClr val="accent6">
                    <a:lumMod val="75000"/>
                  </a:schemeClr>
                </a:solidFill>
              </a:rPr>
              <a:t>دعي الأولاد يسمعوا أموراً إيجابية تقولينها عنهم.</a:t>
            </a:r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0"/>
            <a:r>
              <a:rPr lang="ar-SA" dirty="0" smtClean="0">
                <a:solidFill>
                  <a:schemeClr val="accent6">
                    <a:lumMod val="75000"/>
                  </a:schemeClr>
                </a:solidFill>
              </a:rPr>
              <a:t>صيغي السلوك الذي تحبين أن تريه.</a:t>
            </a:r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0"/>
            <a:r>
              <a:rPr lang="ar-SA" dirty="0" smtClean="0">
                <a:solidFill>
                  <a:schemeClr val="accent6">
                    <a:lumMod val="75000"/>
                  </a:schemeClr>
                </a:solidFill>
              </a:rPr>
              <a:t>كوني مخزناً لحفظ لحظات نجاح ولدك</a:t>
            </a:r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0"/>
            <a:r>
              <a:rPr lang="ar-SA" dirty="0" smtClean="0">
                <a:solidFill>
                  <a:schemeClr val="accent6">
                    <a:lumMod val="75000"/>
                  </a:schemeClr>
                </a:solidFill>
              </a:rPr>
              <a:t>عندما يتصرف الولد وفق ما وسم به من قبل ، افصحي عن مشاعرك او توقعاتك.</a:t>
            </a:r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ar-SA" dirty="0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30161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182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2" t="1816" r="6418" b="3531"/>
          <a:stretch/>
        </p:blipFill>
        <p:spPr>
          <a:xfrm>
            <a:off x="136479" y="232012"/>
            <a:ext cx="6619164" cy="6400800"/>
          </a:xfrm>
        </p:spPr>
      </p:pic>
      <p:sp>
        <p:nvSpPr>
          <p:cNvPr id="5" name="مربع نص 4"/>
          <p:cNvSpPr txBox="1"/>
          <p:nvPr/>
        </p:nvSpPr>
        <p:spPr>
          <a:xfrm>
            <a:off x="8323792" y="2356364"/>
            <a:ext cx="3343701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dirty="0" smtClean="0">
                <a:solidFill>
                  <a:srgbClr val="990099"/>
                </a:solidFill>
              </a:rPr>
              <a:t>ابحثي عن مناسبات ترين فيها صورة جديدة عن نفسه </a:t>
            </a:r>
            <a:endParaRPr lang="ar-SA" sz="2800" dirty="0">
              <a:solidFill>
                <a:srgbClr val="99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2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9" t="1792" r="5632" b="2090"/>
          <a:stretch/>
        </p:blipFill>
        <p:spPr>
          <a:xfrm>
            <a:off x="95536" y="129654"/>
            <a:ext cx="7069540" cy="6591869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7792871" y="2279176"/>
            <a:ext cx="4135272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ar-SA" sz="3200" dirty="0" smtClean="0">
                <a:solidFill>
                  <a:srgbClr val="990099"/>
                </a:solidFill>
              </a:rPr>
              <a:t>ضعي الأولاد في مواقف يرون أنفسهم فيها بشكل مختلف </a:t>
            </a:r>
            <a:endParaRPr lang="ar-SA" sz="3200" dirty="0">
              <a:solidFill>
                <a:srgbClr val="99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889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5" t="995" r="4905" b="3482"/>
          <a:stretch/>
        </p:blipFill>
        <p:spPr>
          <a:xfrm>
            <a:off x="109182" y="191067"/>
            <a:ext cx="6155140" cy="6550925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7206019" y="2388357"/>
            <a:ext cx="3562065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dirty="0" smtClean="0">
                <a:solidFill>
                  <a:srgbClr val="990099"/>
                </a:solidFill>
              </a:rPr>
              <a:t>دعي الأولاد يسمعوا أموراً إيجابية تقولينها عنهم </a:t>
            </a:r>
            <a:endParaRPr lang="ar-SA" sz="2800" dirty="0">
              <a:solidFill>
                <a:srgbClr val="99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321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3" t="2387" r="3966" b="2488"/>
          <a:stretch/>
        </p:blipFill>
        <p:spPr>
          <a:xfrm>
            <a:off x="163773" y="0"/>
            <a:ext cx="5745708" cy="685800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7178723" y="2320120"/>
            <a:ext cx="3411941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dirty="0" smtClean="0">
                <a:solidFill>
                  <a:srgbClr val="990099"/>
                </a:solidFill>
              </a:rPr>
              <a:t>صيغي السلوك الذي تحبين أن تريه.</a:t>
            </a:r>
            <a:endParaRPr lang="ar-SA" sz="2800" dirty="0">
              <a:solidFill>
                <a:srgbClr val="99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765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0" t="2388" r="2977" b="2886"/>
          <a:stretch/>
        </p:blipFill>
        <p:spPr>
          <a:xfrm>
            <a:off x="109180" y="177421"/>
            <a:ext cx="5854891" cy="6537277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7397088" y="2491952"/>
            <a:ext cx="3780430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dirty="0" smtClean="0">
                <a:solidFill>
                  <a:srgbClr val="990099"/>
                </a:solidFill>
              </a:rPr>
              <a:t>كوني مخزناً لحفظ لحظات نجاح ولدك.</a:t>
            </a:r>
            <a:endParaRPr lang="ar-SA" sz="2800" dirty="0">
              <a:solidFill>
                <a:srgbClr val="99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76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9" t="2985" r="1401" b="3483"/>
          <a:stretch/>
        </p:blipFill>
        <p:spPr>
          <a:xfrm>
            <a:off x="122829" y="204716"/>
            <a:ext cx="5663822" cy="6537277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6933063" y="1965278"/>
            <a:ext cx="3930555" cy="13849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dirty="0" smtClean="0">
                <a:solidFill>
                  <a:srgbClr val="990099"/>
                </a:solidFill>
              </a:rPr>
              <a:t>عندما يتصرف وفقاً لما وسم به من قبل ، افصحي عن مشاعرك وتوقعاتك.</a:t>
            </a:r>
            <a:endParaRPr lang="ar-SA" sz="2800" dirty="0">
              <a:solidFill>
                <a:srgbClr val="99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68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562066" y="412868"/>
            <a:ext cx="7791734" cy="1306750"/>
          </a:xfrm>
          <a:noFill/>
        </p:spPr>
        <p:txBody>
          <a:bodyPr>
            <a:normAutofit/>
          </a:bodyPr>
          <a:lstStyle/>
          <a:p>
            <a:r>
              <a:rPr lang="ar-SA" u="sng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لتحرير الأولاد من لعب الأدوار</a:t>
            </a:r>
            <a:r>
              <a:rPr lang="en-US" u="sng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:</a:t>
            </a:r>
            <a:r>
              <a:rPr lang="en-US" sz="3600" u="sng" dirty="0" smtClean="0">
                <a:solidFill>
                  <a:schemeClr val="accent2">
                    <a:lumMod val="75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en-US" sz="3600" u="sng" dirty="0" smtClean="0">
                <a:solidFill>
                  <a:schemeClr val="accent2">
                    <a:lumMod val="75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ar-SA" u="sng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588957" y="1825625"/>
            <a:ext cx="9764843" cy="4351338"/>
          </a:xfrm>
          <a:noFill/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ar-SA" dirty="0" smtClean="0">
                <a:solidFill>
                  <a:srgbClr val="990099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ابحثي عن مناسبات لتري الولد صورة جديدة عن نفسة</a:t>
            </a:r>
            <a:endParaRPr lang="en-US" sz="2000" dirty="0" smtClean="0">
              <a:solidFill>
                <a:srgbClr val="990099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ar-SA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عندك هذه اللعبة منذ كنت في الثالثة من العمر، ومع ذلك فهي تبدو كأنها جديدة</a:t>
            </a:r>
          </a:p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endParaRPr lang="en-US" sz="2000" dirty="0" smtClean="0">
              <a:solidFill>
                <a:srgbClr val="CC33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ar-SA" dirty="0" smtClean="0">
                <a:solidFill>
                  <a:srgbClr val="990099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2. ضعي الأولاد في مواقف يستطيعون فيها ان يروا أنفسهم بشكل مختلف</a:t>
            </a:r>
            <a:endParaRPr lang="en-US" sz="2000" dirty="0" smtClean="0">
              <a:solidFill>
                <a:srgbClr val="990099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ar-SA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يا سارة. هل تستطيعين ان تأخذي مفك البراغي وتشدي مقابض هذه الادراج.</a:t>
            </a:r>
          </a:p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endParaRPr lang="en-US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ar-SA" dirty="0" smtClean="0">
                <a:solidFill>
                  <a:srgbClr val="990099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3. دعي الأولاد يسمعون أموراً إيجابية تقولينها عنهم.</a:t>
            </a:r>
            <a:endParaRPr lang="en-US" sz="2000" dirty="0" smtClean="0">
              <a:solidFill>
                <a:srgbClr val="990099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ar-SA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مد ذراعه بثبات مع انه الحقنة مؤلمة</a:t>
            </a:r>
            <a:endParaRPr lang="en-US" sz="2000" dirty="0" smtClean="0">
              <a:solidFill>
                <a:schemeClr val="accent6">
                  <a:lumMod val="75000"/>
                </a:schemeClr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03"/>
          <a:stretch/>
        </p:blipFill>
        <p:spPr>
          <a:xfrm>
            <a:off x="161782" y="300251"/>
            <a:ext cx="1980917" cy="615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383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265</Words>
  <Application>Microsoft Office PowerPoint</Application>
  <PresentationFormat>ملء الشاشة</PresentationFormat>
  <Paragraphs>31</Paragraphs>
  <Slides>10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7" baseType="lpstr">
      <vt:lpstr>BatangChe</vt:lpstr>
      <vt:lpstr>Arial</vt:lpstr>
      <vt:lpstr>Bookman Old Style</vt:lpstr>
      <vt:lpstr>Calibri</vt:lpstr>
      <vt:lpstr>Calibri Light</vt:lpstr>
      <vt:lpstr>Times New Roman</vt:lpstr>
      <vt:lpstr>نسق Office</vt:lpstr>
      <vt:lpstr>تحرير الأولاد من لعب الأدوار </vt:lpstr>
      <vt:lpstr>من اجل تحرير الأولاد من لعب الأدوار: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لتحرير الأولاد من لعب الأدوار: </vt:lpstr>
      <vt:lpstr>عرض تقديمي في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تحرير الأولاد من لعب الأدوار </dc:title>
  <dc:creator>ghada al-otaibi</dc:creator>
  <cp:lastModifiedBy>ghada al-otaibi</cp:lastModifiedBy>
  <cp:revision>17</cp:revision>
  <dcterms:created xsi:type="dcterms:W3CDTF">2014-10-24T15:06:41Z</dcterms:created>
  <dcterms:modified xsi:type="dcterms:W3CDTF">2014-10-24T19:44:24Z</dcterms:modified>
</cp:coreProperties>
</file>