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76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84412" autoAdjust="0"/>
    <p:restoredTop sz="94624" autoAdjust="0"/>
  </p:normalViewPr>
  <p:slideViewPr>
    <p:cSldViewPr>
      <p:cViewPr varScale="1">
        <p:scale>
          <a:sx n="69" d="100"/>
          <a:sy n="69" d="100"/>
        </p:scale>
        <p:origin x="-141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318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wmf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مثلث قائم الزاوية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عنوان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7" name="عنوان فرعي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grpSp>
        <p:nvGrpSpPr>
          <p:cNvPr id="2" name="مجموعة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شكل حر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شكل حر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شكل حر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رابط مستقيم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عنصر نائب للتاريخ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87B82AE-4257-4D62-9E0B-998EF672100A}" type="datetimeFigureOut">
              <a:rPr lang="ar-SA" smtClean="0"/>
              <a:pPr/>
              <a:t>03/05/36</a:t>
            </a:fld>
            <a:endParaRPr lang="ar-SA"/>
          </a:p>
        </p:txBody>
      </p:sp>
      <p:sp>
        <p:nvSpPr>
          <p:cNvPr id="19" name="عنصر نائب للتذييل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ar-SA"/>
          </a:p>
        </p:txBody>
      </p:sp>
      <p:sp>
        <p:nvSpPr>
          <p:cNvPr id="27" name="عنصر نائب لرقم الشريحة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6CB33059-AC99-473E-997F-00A09ABC3D4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87B82AE-4257-4D62-9E0B-998EF672100A}" type="datetimeFigureOut">
              <a:rPr lang="ar-SA" smtClean="0"/>
              <a:pPr/>
              <a:t>03/05/36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CB33059-AC99-473E-997F-00A09ABC3D4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87B82AE-4257-4D62-9E0B-998EF672100A}" type="datetimeFigureOut">
              <a:rPr lang="ar-SA" smtClean="0"/>
              <a:pPr/>
              <a:t>03/05/36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CB33059-AC99-473E-997F-00A09ABC3D4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87B82AE-4257-4D62-9E0B-998EF672100A}" type="datetimeFigureOut">
              <a:rPr lang="ar-SA" smtClean="0"/>
              <a:pPr/>
              <a:t>03/05/36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CB33059-AC99-473E-997F-00A09ABC3D4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7" name="عنوان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87B82AE-4257-4D62-9E0B-998EF672100A}" type="datetimeFigureOut">
              <a:rPr lang="ar-SA" smtClean="0"/>
              <a:pPr/>
              <a:t>03/05/36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CB33059-AC99-473E-997F-00A09ABC3D4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7" name="شارة رتبة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شارة رتبة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87B82AE-4257-4D62-9E0B-998EF672100A}" type="datetimeFigureOut">
              <a:rPr lang="ar-SA" smtClean="0"/>
              <a:pPr/>
              <a:t>03/05/36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CB33059-AC99-473E-997F-00A09ABC3D4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عنوان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مقارنة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87B82AE-4257-4D62-9E0B-998EF672100A}" type="datetimeFigureOut">
              <a:rPr lang="ar-SA" smtClean="0"/>
              <a:pPr/>
              <a:t>03/05/36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CB33059-AC99-473E-997F-00A09ABC3D4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87B82AE-4257-4D62-9E0B-998EF672100A}" type="datetimeFigureOut">
              <a:rPr lang="ar-SA" smtClean="0"/>
              <a:pPr/>
              <a:t>03/05/36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CB33059-AC99-473E-997F-00A09ABC3D4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6" name="عنوان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87B82AE-4257-4D62-9E0B-998EF672100A}" type="datetimeFigureOut">
              <a:rPr lang="ar-SA" smtClean="0"/>
              <a:pPr/>
              <a:t>03/05/36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CB33059-AC99-473E-997F-00A09ABC3D4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787B82AE-4257-4D62-9E0B-998EF672100A}" type="datetimeFigureOut">
              <a:rPr lang="ar-SA" smtClean="0"/>
              <a:pPr/>
              <a:t>03/05/36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CB33059-AC99-473E-997F-00A09ABC3D4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ar-SA" smtClean="0"/>
              <a:t>انقر فوق الرمز لإضافة صورة</a:t>
            </a:r>
            <a:endParaRPr kumimoji="0" lang="en-US" dirty="0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87B82AE-4257-4D62-9E0B-998EF672100A}" type="datetimeFigureOut">
              <a:rPr lang="ar-SA" smtClean="0"/>
              <a:pPr/>
              <a:t>03/05/36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6CB33059-AC99-473E-997F-00A09ABC3D4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8" name="شكل حر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شكل حر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مثلث قائم الزاوية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رابط مستقيم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شارة رتبة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شارة رتبة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شكل حر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شكل حر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مثلث قائم الزاوية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رابط مستقيم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عنصر نائب للعنوان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0" name="عنصر نائب للنص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10" name="عنصر نائب للتاريخ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787B82AE-4257-4D62-9E0B-998EF672100A}" type="datetimeFigureOut">
              <a:rPr lang="ar-SA" smtClean="0"/>
              <a:pPr/>
              <a:t>03/05/36</a:t>
            </a:fld>
            <a:endParaRPr lang="ar-SA"/>
          </a:p>
        </p:txBody>
      </p:sp>
      <p:sp>
        <p:nvSpPr>
          <p:cNvPr id="22" name="عنصر نائب للتذييل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ar-SA"/>
          </a:p>
        </p:txBody>
      </p:sp>
      <p:sp>
        <p:nvSpPr>
          <p:cNvPr id="18" name="عنصر نائب لرقم الشريحة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6CB33059-AC99-473E-997F-00A09ABC3D4B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l" rtl="1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r" rtl="1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r" rtl="1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r" rtl="1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r" rtl="1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r" rtl="1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r" rtl="1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r" rtl="1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r" rtl="1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r" rtl="1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1.bin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s://www.google.com.sa/url?url=https://www.paldf.net/forum/showthread.php?t=244322&amp;page=3&amp;rct=j&amp;frm=1&amp;q=&amp;esrc=s&amp;sa=U&amp;ei=d8zoVInQCYr2UuDBgZAG&amp;ved=0CBsQ9QEwAw&amp;sig2=-7wKkESigSwXjBW7iPGMbA&amp;usg=AFQjCNFqZYJSrxRqFKFPiirPijgd5se0QQ" TargetMode="Externa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://www.google.com.sa/url?url=http://en.wikipedia.org/wiki/File:Booking.com_logo_blue.jpg&amp;rct=j&amp;frm=1&amp;q=&amp;esrc=s&amp;sa=U&amp;ei=ztHoVL7AM4evygO_44GgCA&amp;ved=0CCMQ9QEwBw&amp;sig2=koEw-hnjiVWwR5nAs0NBug&amp;usg=AFQjCNHMjV8dOyv65iGz0agJUvGVBDf76g" TargetMode="Externa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1214422"/>
            <a:ext cx="7772400" cy="2367940"/>
          </a:xfrm>
        </p:spPr>
        <p:txBody>
          <a:bodyPr>
            <a:normAutofit/>
          </a:bodyPr>
          <a:lstStyle/>
          <a:p>
            <a:pPr algn="ctr">
              <a:defRPr/>
            </a:pPr>
            <a:r>
              <a:rPr lang="ar-SA" sz="4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GA Aladdin Regular" pitchFamily="2" charset="-78"/>
              </a:rPr>
              <a:t/>
            </a:r>
            <a:br>
              <a:rPr lang="ar-SA" sz="4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GA Aladdin Regular" pitchFamily="2" charset="-78"/>
              </a:rPr>
            </a:br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685800" y="1571612"/>
            <a:ext cx="7772400" cy="3239699"/>
          </a:xfrm>
        </p:spPr>
        <p:txBody>
          <a:bodyPr>
            <a:normAutofit/>
          </a:bodyPr>
          <a:lstStyle/>
          <a:p>
            <a:pPr algn="ctr">
              <a:defRPr/>
            </a:pPr>
            <a:r>
              <a:rPr lang="ar-SA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cs typeface="Al-Mothnna" pitchFamily="2" charset="-78"/>
              </a:rPr>
              <a:t>دورة المشرفين التربويين</a:t>
            </a:r>
          </a:p>
          <a:p>
            <a:pPr algn="ctr">
              <a:defRPr/>
            </a:pPr>
            <a:r>
              <a:rPr lang="ar-SA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cs typeface="Al-Mothnna" pitchFamily="2" charset="-78"/>
              </a:rPr>
              <a:t>للعام 1436</a:t>
            </a:r>
            <a:endParaRPr lang="ar-SA" sz="40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cs typeface="AL-Mohanad" pitchFamily="2" charset="-78"/>
            </a:endParaRPr>
          </a:p>
          <a:p>
            <a:pPr algn="ctr">
              <a:defRPr/>
            </a:pPr>
            <a:r>
              <a:rPr lang="ar-SA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cs typeface="AGA Aladdin Regular" pitchFamily="2" charset="-78"/>
              </a:rPr>
              <a:t>إعداد عبدا لعزيز بن عبدا لله  الفيصل  </a:t>
            </a:r>
          </a:p>
          <a:p>
            <a:pPr algn="ctr">
              <a:defRPr/>
            </a:pPr>
            <a:r>
              <a:rPr lang="ar-SA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cs typeface="AGA Aladdin Regular" pitchFamily="2" charset="-78"/>
              </a:rPr>
              <a:t>إشراف :</a:t>
            </a:r>
          </a:p>
          <a:p>
            <a:pPr algn="ctr">
              <a:defRPr/>
            </a:pPr>
            <a:r>
              <a:rPr lang="ar-SA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cs typeface="AGA Aladdin Regular" pitchFamily="2" charset="-78"/>
              </a:rPr>
              <a:t>الدكتور / فايز </a:t>
            </a:r>
            <a:r>
              <a:rPr lang="ar-SA" sz="32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cs typeface="AGA Aladdin Regular" pitchFamily="2" charset="-78"/>
              </a:rPr>
              <a:t>الفايز</a:t>
            </a:r>
            <a:r>
              <a:rPr lang="ar-SA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cs typeface="AGA Aladdin Regular" pitchFamily="2" charset="-78"/>
              </a:rPr>
              <a:t> .</a:t>
            </a:r>
          </a:p>
          <a:p>
            <a:endParaRPr lang="ar-SA" dirty="0"/>
          </a:p>
        </p:txBody>
      </p:sp>
      <p:sp>
        <p:nvSpPr>
          <p:cNvPr id="4" name="مربع نص 3"/>
          <p:cNvSpPr txBox="1"/>
          <p:nvPr/>
        </p:nvSpPr>
        <p:spPr>
          <a:xfrm>
            <a:off x="2643174" y="357166"/>
            <a:ext cx="3429024" cy="83099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>
              <a:defRPr/>
            </a:pPr>
            <a:r>
              <a:rPr lang="ar-SA" sz="2400" dirty="0">
                <a:effectLst>
                  <a:outerShdw blurRad="38100" dist="38100" dir="2700000" algn="tl">
                    <a:srgbClr val="FFFFFF"/>
                  </a:outerShdw>
                </a:effectLst>
                <a:latin typeface="Andalus" pitchFamily="18" charset="-78"/>
                <a:cs typeface="Andalus" pitchFamily="18" charset="-78"/>
              </a:rPr>
              <a:t>بسم الله الرحمن الرحيم </a:t>
            </a:r>
          </a:p>
          <a:p>
            <a:pPr algn="ctr">
              <a:defRPr/>
            </a:pPr>
            <a:r>
              <a:rPr lang="ar-SA" sz="2400" dirty="0">
                <a:effectLst>
                  <a:outerShdw blurRad="38100" dist="38100" dir="2700000" algn="tl">
                    <a:srgbClr val="FFFFFF"/>
                  </a:outerShdw>
                </a:effectLst>
                <a:latin typeface="Andalus" pitchFamily="18" charset="-78"/>
                <a:cs typeface="Andalus" pitchFamily="18" charset="-78"/>
              </a:rPr>
              <a:t>جامعة الملك سعود </a:t>
            </a:r>
          </a:p>
        </p:txBody>
      </p:sp>
      <p:sp>
        <p:nvSpPr>
          <p:cNvPr id="6" name="مربع نص 5"/>
          <p:cNvSpPr txBox="1"/>
          <p:nvPr/>
        </p:nvSpPr>
        <p:spPr>
          <a:xfrm>
            <a:off x="571472" y="5286388"/>
            <a:ext cx="7286676" cy="132343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>
              <a:defRPr/>
            </a:pPr>
            <a:r>
              <a:rPr lang="ar-SA" sz="80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cs typeface="MCS Hijon S_U 3d." pitchFamily="2" charset="-78"/>
              </a:rPr>
              <a:t>تجارب من خبراتي في الميدان </a:t>
            </a:r>
            <a:endParaRPr lang="en-US" sz="8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cs typeface="MCS Hijon S_U 3d.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2000" tmFilter="0,0; .5, 1; 1, 1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2000" tmFilter="0,0; .5, 1; 1, 1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2000" tmFilter="0,0; .5, 1; 1, 1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2000" tmFilter="0,0; .5, 1; 1, 1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2000" tmFilter="0,0; .5, 1; 1, 1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2000" tmFilter="0,0; .5, 1; 1, 1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محتوى 1"/>
          <p:cNvSpPr>
            <a:spLocks noGrp="1"/>
          </p:cNvSpPr>
          <p:nvPr>
            <p:ph idx="1"/>
          </p:nvPr>
        </p:nvSpPr>
        <p:spPr>
          <a:xfrm>
            <a:off x="500034" y="1714488"/>
            <a:ext cx="8115328" cy="2733489"/>
          </a:xfrm>
          <a:solidFill>
            <a:schemeClr val="bg1">
              <a:lumMod val="85000"/>
            </a:schemeClr>
          </a:solidFill>
        </p:spPr>
        <p:txBody>
          <a:bodyPr>
            <a:normAutofit/>
          </a:bodyPr>
          <a:lstStyle/>
          <a:p>
            <a:pPr algn="ctr">
              <a:buNone/>
            </a:pPr>
            <a:r>
              <a:rPr lang="ar-SA" sz="4000" b="1" dirty="0" smtClean="0">
                <a:cs typeface="AGA Aladdin Regular"/>
              </a:rPr>
              <a:t>عذرا للإطالة .. </a:t>
            </a:r>
            <a:br>
              <a:rPr lang="ar-SA" sz="4000" b="1" dirty="0" smtClean="0">
                <a:cs typeface="AGA Aladdin Regular"/>
              </a:rPr>
            </a:br>
            <a:r>
              <a:rPr lang="ar-SA" sz="4000" b="1" dirty="0" smtClean="0">
                <a:cs typeface="AGA Aladdin Regular"/>
              </a:rPr>
              <a:t>نشكركم على حسن </a:t>
            </a:r>
            <a:r>
              <a:rPr lang="ar-SA" sz="4000" b="1" dirty="0" err="1" smtClean="0">
                <a:cs typeface="AGA Aladdin Regular"/>
              </a:rPr>
              <a:t>إستماعكم</a:t>
            </a:r>
            <a:r>
              <a:rPr lang="ar-SA" sz="4000" b="1" dirty="0" smtClean="0">
                <a:cs typeface="AGA Aladdin Regular"/>
              </a:rPr>
              <a:t> </a:t>
            </a:r>
            <a:br>
              <a:rPr lang="ar-SA" sz="4000" b="1" dirty="0" smtClean="0">
                <a:cs typeface="AGA Aladdin Regular"/>
              </a:rPr>
            </a:br>
            <a:r>
              <a:rPr lang="ar-SA" sz="4400" b="1" dirty="0" smtClean="0">
                <a:cs typeface="AGA Aladdin Regular"/>
              </a:rPr>
              <a:t>وصلى الله على نبينا محمد وعلى اله وصحبه ومن تبعه بإحسان </a:t>
            </a:r>
            <a:r>
              <a:rPr lang="ar-SA" sz="4400" b="1" dirty="0" err="1" smtClean="0">
                <a:cs typeface="AGA Aladdin Regular"/>
              </a:rPr>
              <a:t>الى</a:t>
            </a:r>
            <a:r>
              <a:rPr lang="ar-SA" sz="4400" b="1" dirty="0" smtClean="0">
                <a:cs typeface="AGA Aladdin Regular"/>
              </a:rPr>
              <a:t> يوم الدين .</a:t>
            </a:r>
            <a:endParaRPr lang="en-US" sz="4400" b="1" dirty="0" smtClean="0">
              <a:cs typeface="AGA Aladdin Regular"/>
            </a:endParaRPr>
          </a:p>
          <a:p>
            <a:pPr>
              <a:buNone/>
            </a:pPr>
            <a:endParaRPr lang="ar-SA" sz="4000" b="1" dirty="0">
              <a:cs typeface="AGA Aladdin Regular"/>
            </a:endParaRPr>
          </a:p>
        </p:txBody>
      </p:sp>
      <p:sp>
        <p:nvSpPr>
          <p:cNvPr id="3" name="عنوان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 dirty="0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76" y="428604"/>
            <a:ext cx="7772400" cy="2214578"/>
          </a:xfrm>
          <a:solidFill>
            <a:schemeClr val="accent1">
              <a:lumMod val="60000"/>
              <a:lumOff val="40000"/>
            </a:schemeClr>
          </a:solidFill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ar-SA" sz="6600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mohammad bold art 1" charset="-78"/>
                <a:cs typeface="AGA Aladdin Regular" pitchFamily="2" charset="-78"/>
              </a:rPr>
              <a:t/>
            </a:r>
            <a:br>
              <a:rPr lang="ar-SA" sz="6600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mohammad bold art 1" charset="-78"/>
                <a:cs typeface="AGA Aladdin Regular" pitchFamily="2" charset="-78"/>
              </a:rPr>
            </a:br>
            <a:r>
              <a:rPr lang="ar-SA" sz="6600" spc="100" dirty="0" smtClean="0">
                <a:ln w="18000">
                  <a:solidFill>
                    <a:schemeClr val="tx2">
                      <a:lumMod val="90000"/>
                    </a:schemeClr>
                  </a:solidFill>
                  <a:prstDash val="solid"/>
                </a:ln>
                <a:solidFill>
                  <a:schemeClr val="tx1"/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mohammad bold art 1" charset="-78"/>
                <a:cs typeface="AGA Aladdin Regular" pitchFamily="2" charset="-78"/>
              </a:rPr>
              <a:t>أخواني وزملائي  ........</a:t>
            </a:r>
            <a:r>
              <a:rPr lang="ar-SA" spc="100" dirty="0" smtClean="0">
                <a:ln w="18000">
                  <a:solidFill>
                    <a:schemeClr val="tx2">
                      <a:lumMod val="90000"/>
                    </a:schemeClr>
                  </a:solidFill>
                  <a:prstDash val="solid"/>
                </a:ln>
                <a:solidFill>
                  <a:schemeClr val="tx1"/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mohammad bold art 1" charset="-78"/>
                <a:cs typeface="AGA Aladdin Regular" pitchFamily="2" charset="-78"/>
              </a:rPr>
              <a:t>								             وفقهم الله</a:t>
            </a:r>
            <a:r>
              <a:rPr lang="ar-SA" dirty="0" smtClean="0">
                <a:cs typeface="AGA Aladdin Regular" pitchFamily="2" charset="-78"/>
              </a:rPr>
              <a:t/>
            </a:r>
            <a:br>
              <a:rPr lang="ar-SA" dirty="0" smtClean="0">
                <a:cs typeface="AGA Aladdin Regular" pitchFamily="2" charset="-78"/>
              </a:rPr>
            </a:br>
            <a:endParaRPr lang="ar-SA" dirty="0"/>
          </a:p>
        </p:txBody>
      </p:sp>
      <p:pic>
        <p:nvPicPr>
          <p:cNvPr id="4" name="صورة 3" descr="السلام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00298" y="2571744"/>
            <a:ext cx="4786336" cy="1785950"/>
          </a:xfrm>
          <a:prstGeom prst="rect">
            <a:avLst/>
          </a:prstGeom>
        </p:spPr>
      </p:pic>
      <p:graphicFrame>
        <p:nvGraphicFramePr>
          <p:cNvPr id="5123" name="Object 3"/>
          <p:cNvGraphicFramePr>
            <a:graphicFrameLocks noChangeAspect="1"/>
          </p:cNvGraphicFramePr>
          <p:nvPr/>
        </p:nvGraphicFramePr>
        <p:xfrm>
          <a:off x="3857620" y="4643446"/>
          <a:ext cx="3048000" cy="1658937"/>
        </p:xfrm>
        <a:graphic>
          <a:graphicData uri="http://schemas.openxmlformats.org/presentationml/2006/ole">
            <p:oleObj spid="_x0000_s1026" name="Clip Gallery" r:id="rId4" imgW="5349600" imgH="2911320" progId="">
              <p:embed/>
            </p:oleObj>
          </a:graphicData>
        </a:graphic>
      </p:graphicFrame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3143224" y="857232"/>
            <a:ext cx="6000776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ar-SA" sz="6600" b="1" dirty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mohammad bold art 1" charset="-78"/>
                <a:cs typeface="AGA Aladdin Regular" pitchFamily="2" charset="-78"/>
              </a:rPr>
              <a:t>التجربة الأولى </a:t>
            </a:r>
            <a:endParaRPr lang="ar-SA" sz="6600" b="1" dirty="0" smtClean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  <a:latin typeface="mohammad bold art 1" charset="-78"/>
              <a:cs typeface="AGA Aladdin Regular" pitchFamily="2" charset="-78"/>
            </a:endParaRPr>
          </a:p>
          <a:p>
            <a:pPr algn="ctr">
              <a:defRPr/>
            </a:pPr>
            <a:r>
              <a:rPr lang="ar-SA" sz="66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mohammad bold art 1" charset="-78"/>
                <a:cs typeface="AGA Aladdin Regular" pitchFamily="2" charset="-78"/>
              </a:rPr>
              <a:t>ـــــــــــــــــــــــــــــــــــــــــــــــــــــــــــــــــــــــــــــــــــــــــــــــــــــ</a:t>
            </a:r>
            <a:endParaRPr lang="ar-SA" sz="6600" b="1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  <a:latin typeface="mohammad bold art 1" charset="-78"/>
              <a:cs typeface="AGA Aladdin Regular" pitchFamily="2" charset="-78"/>
            </a:endParaRPr>
          </a:p>
          <a:p>
            <a:pPr algn="ctr">
              <a:defRPr/>
            </a:pPr>
            <a:r>
              <a:rPr lang="ar-SA" sz="6600" b="1" dirty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mohammad bold art 1" charset="-78"/>
                <a:cs typeface="AGA Aladdin Regular" pitchFamily="2" charset="-78"/>
              </a:rPr>
              <a:t>هل سمعت أو قرأت</a:t>
            </a:r>
          </a:p>
          <a:p>
            <a:pPr algn="ctr">
              <a:defRPr/>
            </a:pPr>
            <a:r>
              <a:rPr lang="ar-SA" sz="6600" b="1" dirty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mohammad bold art 1" charset="-78"/>
                <a:cs typeface="AGA Aladdin Regular" pitchFamily="2" charset="-78"/>
              </a:rPr>
              <a:t>عن  </a:t>
            </a:r>
            <a:r>
              <a:rPr lang="ar-SA" sz="6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hammad bold art 1" charset="-78"/>
                <a:cs typeface="AGA Aladdin Regular" pitchFamily="2" charset="-78"/>
              </a:rPr>
              <a:t>البلطة؟؟ </a:t>
            </a:r>
            <a:endParaRPr lang="ar-SA" sz="6600" dirty="0">
              <a:solidFill>
                <a:schemeClr val="bg1"/>
              </a:solidFill>
              <a:latin typeface="mohammad bold art 1" charset="-78"/>
              <a:cs typeface="AGA Aladdin Regular" pitchFamily="2" charset="-78"/>
            </a:endParaRPr>
          </a:p>
        </p:txBody>
      </p:sp>
      <p:pic>
        <p:nvPicPr>
          <p:cNvPr id="2050" name="Picture 2" descr="C:\Users\hp\AppData\Local\Microsoft\Windows\Temporary Internet Files\Content.IE5\VCJDXRCF\questionnement[1]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3" y="1428736"/>
            <a:ext cx="3296137" cy="3286148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محتوى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 eaLnBrk="0" hangingPunct="0">
              <a:defRPr/>
            </a:pPr>
            <a:endParaRPr lang="ar-SA" sz="800" dirty="0" smtClean="0">
              <a:solidFill>
                <a:schemeClr val="accent2"/>
              </a:solidFill>
              <a:latin typeface=""/>
              <a:cs typeface="AGA Aladdin Regular" pitchFamily="2" charset="-78"/>
            </a:endParaRPr>
          </a:p>
          <a:p>
            <a:pPr algn="ctr" eaLnBrk="0" hangingPunct="0">
              <a:buFont typeface="Arial" pitchFamily="34" charset="0"/>
              <a:buChar char="•"/>
              <a:defRPr/>
            </a:pPr>
            <a:r>
              <a:rPr lang="ar-SA" sz="66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"/>
                <a:cs typeface="AGA Aladdin Regular" pitchFamily="2" charset="-78"/>
              </a:rPr>
              <a:t>سؤال </a:t>
            </a:r>
            <a:r>
              <a:rPr lang="ar-SA" sz="6600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"/>
                <a:cs typeface="AGA Aladdin Regular" pitchFamily="2" charset="-78"/>
              </a:rPr>
              <a:t>ماهي</a:t>
            </a:r>
            <a:r>
              <a:rPr lang="ar-SA" sz="66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"/>
                <a:cs typeface="AGA Aladdin Regular" pitchFamily="2" charset="-78"/>
              </a:rPr>
              <a:t> البلطة  ؟</a:t>
            </a:r>
          </a:p>
          <a:p>
            <a:pPr algn="ctr" eaLnBrk="0" hangingPunct="0">
              <a:buFont typeface="Arial" pitchFamily="34" charset="0"/>
              <a:buChar char="•"/>
              <a:defRPr/>
            </a:pPr>
            <a:r>
              <a:rPr lang="ar-SA" sz="66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"/>
                <a:cs typeface="AGA Aladdin Regular" pitchFamily="2" charset="-78"/>
              </a:rPr>
              <a:t>وهل تعلم أنها هي  السر في محبتي للميدان الكشفي  ؟  </a:t>
            </a:r>
          </a:p>
          <a:p>
            <a:endParaRPr lang="ar-SA" dirty="0"/>
          </a:p>
        </p:txBody>
      </p:sp>
      <p:sp>
        <p:nvSpPr>
          <p:cNvPr id="3" name="عنوان 2"/>
          <p:cNvSpPr>
            <a:spLocks noGrp="1"/>
          </p:cNvSpPr>
          <p:nvPr>
            <p:ph type="title"/>
          </p:nvPr>
        </p:nvSpPr>
        <p:spPr>
          <a:solidFill>
            <a:schemeClr val="bg1">
              <a:lumMod val="95000"/>
            </a:schemeClr>
          </a:solidFill>
        </p:spPr>
        <p:txBody>
          <a:bodyPr/>
          <a:lstStyle/>
          <a:p>
            <a:pPr algn="ctr"/>
            <a:r>
              <a:rPr lang="ar-SA" dirty="0" err="1" smtClean="0"/>
              <a:t>ماهي</a:t>
            </a:r>
            <a:r>
              <a:rPr lang="ar-SA" dirty="0" smtClean="0"/>
              <a:t> قصتي مع البلطة ؟؟</a:t>
            </a:r>
            <a:endParaRPr lang="ar-SA" dirty="0"/>
          </a:p>
        </p:txBody>
      </p:sp>
      <p:pic>
        <p:nvPicPr>
          <p:cNvPr id="3074" name="Picture 2" descr="C:\Users\hp\AppData\Local\Microsoft\Windows\Temporary Internet Files\Content.IE5\ZY9M9W15\%D8%B1%D8%AC%D9%84-%D8%A7%D8%B9%D9%85%D8%A7%D9%84-%D9%86%D8%A7%D8%AC%D8%AD[1]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4757726"/>
            <a:ext cx="4340566" cy="2100274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dirty="0" smtClean="0"/>
              <a:t>أخي وزميلي ..</a:t>
            </a:r>
            <a:endParaRPr lang="ar-SA" dirty="0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1571604" y="1444294"/>
            <a:ext cx="7115197" cy="3941763"/>
          </a:xfrm>
          <a:solidFill>
            <a:schemeClr val="bg1"/>
          </a:solidFill>
        </p:spPr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ar-SA" sz="4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hammad bold art 1" charset="-78"/>
                <a:cs typeface="Al-Mujahed Free" pitchFamily="2" charset="-78"/>
              </a:rPr>
              <a:t> دعنا سوياً  نلقي نظرة   على هذه الأداة   ، ومن ثم نحاول أن قصتها </a:t>
            </a:r>
            <a:r>
              <a:rPr lang="ar-SA" sz="6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hammad bold art 1" charset="-78"/>
                <a:cs typeface="Al-Mujahed Free" pitchFamily="2" charset="-78"/>
              </a:rPr>
              <a:t>.</a:t>
            </a:r>
            <a:endParaRPr lang="ar-SA" sz="4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7" name="Picture 6" descr="https://encrypted-tbn0.gstatic.com/images?q=tbn:ANd9GcSOzsM3UjRhmYQHaKLA1S-5-VwyLnlqB4Kg1-1qyhUR7rb7351NYs416zc">
            <a:hlinkClick r:id="rId2"/>
          </p:cNvPr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2428860" y="3786190"/>
            <a:ext cx="3256511" cy="24423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وان 2"/>
          <p:cNvSpPr>
            <a:spLocks noGrp="1"/>
          </p:cNvSpPr>
          <p:nvPr>
            <p:ph type="title"/>
          </p:nvPr>
        </p:nvSpPr>
        <p:spPr>
          <a:xfrm>
            <a:off x="285720" y="3000372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ar-SA" sz="138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cs typeface="Al-Mujahed Free" pitchFamily="2" charset="-78"/>
              </a:rPr>
              <a:t>التجربة الثانية </a:t>
            </a:r>
            <a:r>
              <a:rPr lang="ar-SA" sz="72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cs typeface="Al-Mujahed Free" pitchFamily="2" charset="-78"/>
              </a:rPr>
              <a:t/>
            </a:r>
            <a:br>
              <a:rPr lang="ar-SA" sz="72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cs typeface="Al-Mujahed Free" pitchFamily="2" charset="-78"/>
              </a:rPr>
            </a:br>
            <a:endParaRPr lang="ar-SA" sz="660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محتوى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defRPr/>
            </a:pPr>
            <a:r>
              <a:rPr lang="ar-SA" sz="4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  <a:cs typeface="AL-Mohanad" pitchFamily="2" charset="-78"/>
              </a:rPr>
              <a:t>هل سافرت للمدينة المنورة ؟؟</a:t>
            </a:r>
          </a:p>
          <a:p>
            <a:pPr algn="ctr">
              <a:defRPr/>
            </a:pPr>
            <a:r>
              <a:rPr lang="ar-SA" sz="4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  <a:cs typeface="AL-Mohanad" pitchFamily="2" charset="-78"/>
              </a:rPr>
              <a:t>هل كنت في موقف ؟؟</a:t>
            </a:r>
          </a:p>
          <a:p>
            <a:pPr algn="ctr">
              <a:defRPr/>
            </a:pPr>
            <a:r>
              <a:rPr lang="ar-SA" sz="4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  <a:cs typeface="AL-Mohanad" pitchFamily="2" charset="-78"/>
              </a:rPr>
              <a:t>وماذا كانت النتيجة ؟؟</a:t>
            </a:r>
          </a:p>
          <a:p>
            <a:pPr algn="ctr">
              <a:defRPr/>
            </a:pPr>
            <a:r>
              <a:rPr lang="ar-SA" sz="4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  <a:cs typeface="AL-Mohanad" pitchFamily="2" charset="-78"/>
              </a:rPr>
              <a:t>وماذا استفدت من ذلك ؟؟</a:t>
            </a:r>
          </a:p>
          <a:p>
            <a:endParaRPr lang="ar-SA" dirty="0"/>
          </a:p>
        </p:txBody>
      </p:sp>
      <p:sp>
        <p:nvSpPr>
          <p:cNvPr id="3" name="عنوان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ar-SA" sz="4400" dirty="0" smtClean="0">
                <a:solidFill>
                  <a:schemeClr val="bg2">
                    <a:lumMod val="50000"/>
                  </a:schemeClr>
                </a:solidFill>
                <a:cs typeface="AGA Aladdin Regular" pitchFamily="2" charset="-78"/>
              </a:rPr>
              <a:t>ليلة في المدينة  المنورة .</a:t>
            </a:r>
            <a:endParaRPr lang="ar-SA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571472" y="1285860"/>
            <a:ext cx="7772400" cy="1829761"/>
          </a:xfrm>
          <a:solidFill>
            <a:schemeClr val="bg1">
              <a:lumMod val="95000"/>
            </a:schemeClr>
          </a:solidFill>
        </p:spPr>
        <p:txBody>
          <a:bodyPr/>
          <a:lstStyle/>
          <a:p>
            <a:pPr algn="ctr"/>
            <a:r>
              <a:rPr lang="ar-SA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Arial" pitchFamily="34" charset="0"/>
                <a:cs typeface="AL-Mohanad" pitchFamily="2" charset="-78"/>
              </a:rPr>
              <a:t>ماذا تعرف عن ؟</a:t>
            </a:r>
            <a:br>
              <a:rPr lang="ar-SA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Arial" pitchFamily="34" charset="0"/>
                <a:cs typeface="AL-Mohanad" pitchFamily="2" charset="-78"/>
              </a:rPr>
            </a:br>
            <a:r>
              <a:rPr lang="en-US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Arial" pitchFamily="34" charset="0"/>
                <a:cs typeface="AL-Mohanad" pitchFamily="2" charset="-78"/>
              </a:rPr>
              <a:t> booking</a:t>
            </a:r>
            <a:endParaRPr lang="ar-SA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 dirty="0"/>
          </a:p>
        </p:txBody>
      </p:sp>
      <p:pic>
        <p:nvPicPr>
          <p:cNvPr id="4" name="Picture 4" descr="https://encrypted-tbn2.gstatic.com/images?q=tbn:ANd9GcQUC9YI87BYRa9wUv6JQrb1KJ1u2P2DyoU7vp-fs1N2Yz5ifmf6nOhYkvA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5786" y="3357562"/>
            <a:ext cx="7572428" cy="1428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push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وان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 dirty="0"/>
          </a:p>
        </p:txBody>
      </p:sp>
      <p:graphicFrame>
        <p:nvGraphicFramePr>
          <p:cNvPr id="4098" name="Object 2"/>
          <p:cNvGraphicFramePr>
            <a:graphicFrameLocks noChangeAspect="1"/>
          </p:cNvGraphicFramePr>
          <p:nvPr>
            <p:ph idx="1"/>
          </p:nvPr>
        </p:nvGraphicFramePr>
        <p:xfrm>
          <a:off x="2360391" y="2285991"/>
          <a:ext cx="4569063" cy="3168263"/>
        </p:xfrm>
        <a:graphic>
          <a:graphicData uri="http://schemas.openxmlformats.org/presentationml/2006/ole">
            <p:oleObj spid="_x0000_s4098" name="Packager Shell Object" showAsIcon="1" r:id="rId3" imgW="978120" imgH="685800" progId="Package">
              <p:embed/>
            </p:oleObj>
          </a:graphicData>
        </a:graphic>
      </p:graphicFrame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ملتقى">
  <a:themeElements>
    <a:clrScheme name="ملتقى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ملتقى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ملتقى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63</TotalTime>
  <Words>111</Words>
  <Application>Microsoft Office PowerPoint</Application>
  <PresentationFormat>عرض على الشاشة (3:4)‏</PresentationFormat>
  <Paragraphs>28</Paragraphs>
  <Slides>10</Slides>
  <Notes>0</Notes>
  <HiddenSlides>0</HiddenSlides>
  <MMClips>0</MMClips>
  <ScaleCrop>false</ScaleCrop>
  <HeadingPairs>
    <vt:vector size="6" baseType="variant">
      <vt:variant>
        <vt:lpstr>سمة</vt:lpstr>
      </vt:variant>
      <vt:variant>
        <vt:i4>1</vt:i4>
      </vt:variant>
      <vt:variant>
        <vt:lpstr>خوادم OLE مضمنة</vt:lpstr>
      </vt:variant>
      <vt:variant>
        <vt:i4>2</vt:i4>
      </vt:variant>
      <vt:variant>
        <vt:lpstr>عناوين الشرائح</vt:lpstr>
      </vt:variant>
      <vt:variant>
        <vt:i4>10</vt:i4>
      </vt:variant>
    </vt:vector>
  </HeadingPairs>
  <TitlesOfParts>
    <vt:vector size="13" baseType="lpstr">
      <vt:lpstr>ملتقى</vt:lpstr>
      <vt:lpstr>Clip Gallery</vt:lpstr>
      <vt:lpstr>Packager Shell Object</vt:lpstr>
      <vt:lpstr> </vt:lpstr>
      <vt:lpstr> أخواني وزملائي  ........                     وفقهم الله </vt:lpstr>
      <vt:lpstr>الشريحة 3</vt:lpstr>
      <vt:lpstr>ماهي قصتي مع البلطة ؟؟</vt:lpstr>
      <vt:lpstr>أخي وزميلي ..</vt:lpstr>
      <vt:lpstr>التجربة الثانية  </vt:lpstr>
      <vt:lpstr>ليلة في المدينة  المنورة .</vt:lpstr>
      <vt:lpstr>ماذا تعرف عن ؟  booking</vt:lpstr>
      <vt:lpstr>الشريحة 9</vt:lpstr>
      <vt:lpstr>الشريحة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</dc:title>
  <dc:creator>hp</dc:creator>
  <cp:lastModifiedBy>hp</cp:lastModifiedBy>
  <cp:revision>8</cp:revision>
  <dcterms:created xsi:type="dcterms:W3CDTF">2015-02-21T19:38:25Z</dcterms:created>
  <dcterms:modified xsi:type="dcterms:W3CDTF">2015-02-21T20:44:44Z</dcterms:modified>
</cp:coreProperties>
</file>