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56" r:id="rId2"/>
    <p:sldId id="261" r:id="rId3"/>
    <p:sldId id="273" r:id="rId4"/>
    <p:sldId id="268" r:id="rId5"/>
    <p:sldId id="265" r:id="rId6"/>
    <p:sldId id="257" r:id="rId7"/>
    <p:sldId id="258" r:id="rId8"/>
    <p:sldId id="259" r:id="rId9"/>
    <p:sldId id="260" r:id="rId10"/>
    <p:sldId id="267" r:id="rId11"/>
    <p:sldId id="272" r:id="rId12"/>
    <p:sldId id="269" r:id="rId13"/>
    <p:sldId id="274" r:id="rId14"/>
    <p:sldId id="275" r:id="rId15"/>
    <p:sldId id="264" r:id="rId16"/>
    <p:sldId id="278" r:id="rId17"/>
    <p:sldId id="277" r:id="rId18"/>
    <p:sldId id="279" r:id="rId19"/>
    <p:sldId id="280" r:id="rId20"/>
    <p:sldId id="281" r:id="rId21"/>
    <p:sldId id="282" r:id="rId22"/>
    <p:sldId id="276" r:id="rId23"/>
    <p:sldId id="283" r:id="rId24"/>
    <p:sldId id="284" r:id="rId25"/>
    <p:sldId id="285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56E25-D5E2-4473-A08B-91D4E37217AC}" type="datetimeFigureOut">
              <a:rPr lang="en-GB" smtClean="0"/>
              <a:t>14/06/2014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D945B-37D6-42A2-9C28-B62ECDAB8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516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ar-SA" dirty="0" smtClean="0"/>
              <a:t> ملتقى الجامعات – ورشة اتخاذ القرارات و ادارة الوقت</a:t>
            </a:r>
            <a:fld id="{7C446226-9EDB-41AC-8652-3594CC95153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777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00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4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37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807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014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90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09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6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44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82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46226-9EDB-41AC-8652-3594CC951538}" type="slidenum">
              <a:rPr lang="en-GB" smtClean="0"/>
              <a:t>‹#›</a:t>
            </a:fld>
            <a:endParaRPr lang="en-GB"/>
          </a:p>
        </p:txBody>
      </p:sp>
      <p:pic>
        <p:nvPicPr>
          <p:cNvPr id="3074" name="Picture 2" descr="http://www.sptechs.com/iuserfiles/261467/time-02.gi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lasticWrap/>
                    </a14:imgEffect>
                    <a14:imgEffect>
                      <a14:brightnessContrast bright="57000" contrast="-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1"/>
            <a:ext cx="8808243" cy="6639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34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6301" y="1124744"/>
            <a:ext cx="7772400" cy="1470025"/>
          </a:xfrm>
        </p:spPr>
        <p:txBody>
          <a:bodyPr/>
          <a:lstStyle/>
          <a:p>
            <a:r>
              <a:rPr lang="ar-SA" dirty="0" smtClean="0"/>
              <a:t>إتخاذ القرارات وإدارة الوقت</a:t>
            </a:r>
            <a:endParaRPr lang="en-GB" dirty="0"/>
          </a:p>
        </p:txBody>
      </p:sp>
      <p:sp>
        <p:nvSpPr>
          <p:cNvPr id="4" name="AutoShape 4" descr="data:image/jpeg;base64,/9j/4AAQSkZJRgABAQAAAQABAAD/2wCEAAkGBhQQERQUExQUFBQQFxcZGBUVGBgWFRYWFBcZGhYWFhgXGyYeHRklGhUVHzAgJCcpLCwsFSExNTAqNSgrLCkBCQoKDgwOGg8PGiklHCQqLCksLCkpLCwsKSksLCwpLCwpKSwsLCkpLCkpKSwsKSwpLCksKSwsLCkpLCksKSwpKf/AABEIAL4AvgMBIgACEQEDEQH/xAAbAAACAgMBAAAAAAAAAAAAAAAFBgMEAAECB//EAEoQAAIBAgMDBwYLBQYHAQEAAAECAwARBAUhEjFBBiIyUWFxsRMWUnOBkQcUNDVUZJSho7TUIyUzQsEVYnKC4fBDU4SissLRkiT/xAAZAQACAwEAAAAAAAAAAAAAAAAAAwECBAX/xAAkEQACAgICAgMAAwEAAAAAAAAAAQIRAyEEEjFBEyJRFGFxMv/aAAwDAQACEQMRAD8A9Pz/ADfER4rDYfDiEtiUnctNt2Ag8lYDY6/Kn3Vv95/UPxqizf52y/1GO8cLTNQAvfvP6h+PWfvP6h+PTDWUAL37z+ofj1n7z+ofj0wXriWYKNaAAX7z+ofj1wZcy68B+PVnMs6WNdp22V1t1m3BQNSe6heC5SCVZGAI2BtbJILFPSsN3GkvNFOhixtqy4r5kfoH49dfvP6h+PQnC8uAzbMYLE9WtEZMzmtdykQ63YCruaRRRZLfM/qP49a2sy68B+PVJs4XccQCepFZvCuf7ajBt5WW+/8Aht/8pf8AIh+l/jYQvmf1D8es/ef1H8eqkeeR3/jMOPORh4ir+GzTa6Esb9gYX92+pWaL9kdGR/vP6h+PWfvP6h+PRFMxI6S2q1FiVbcaammVaAn7z+ofj1n7z+ofj0wXrdSQL37z+ofjVn7z+ofj0w1lAC9+8/qH49Z+8/qH49MNZQAqtm+NhxWEinXClMW8iXi8rtKY4JJQedpvjA9tNNJ/LqUpicsZTYiebX/pJqL5Fi3kZ9ti1gLX9tAFPN/nbL/UY7xwtM1LOb/O2X+ox3jhaZqAMrVbqLEThASeFAHOKxIQXNLOc56IzY2aVhcIToo9J+zs/wBjnPc88kL/APEcc0WuI14yOOrs426r0ljLVllM5BLEW2mJPlLm5Lf3T9+nCsebPWkaMeO9smknkmYszXvp5Q8R1Iu4AdevtqbLZVwzqwAAJsb72vvFzvPZQfB46VsdLE7KVjjVgFBA553m5uTpVLPsP/8A24KxbV2JBJI5o0IG69YKfbbNd6C3KGWTCzhYyRFJz0EdlBU8Noa3DfcaijMcuIhJlCTANaNWLlgBcl9330Wx+D+N4R4wLy4e7xjiyjpIPD3UjcnMQDmUVgBaB9w33NtaJJzTd+ildXQ7yEsxVZR5RVNgzW7DZUsdm4Gt6H8mMy+OxGRlZHR2jazsVJFjdT1a++oMwGEw0srmdYpphsu7NtMinXZjX0j18O3dRLkzLC2HHxcWgUlU33YLbaY311ba1PVWdqoX/nov7LgwtjcO4NrXvfTq1vXE8WxtO7oVA1MoFgBf+YWtv6qs0B5cwq2BnLKCUS6k7wbixHbS8f2kkD8WE8rx+IjZn8qTA4Uxqo21Ub+J1B6rCj2A5Shrll0Bt5SPUabyU3j2X3cKDZZpDEOpE/8AEVJJhgxvqG9JdG9vX3GmrkThLRDxqSHfBZoGUEMHU7mXUUSSQEaV5jFO+GuwJG87ajRvWp/W/tFNOT59tkKwCSW6N7q3WUPHurp4OWp6Zlnha8DQKyooZgw0qS9bzObrKysoAS/hA+UZb6+b8pNRXkz0n7h4mhXwgfKMt9fN+Umorya6T9w8TQBBm/ztl/qMd44WmalnN/nbL/UY7xwtM1AGjQDOMyChnOqx7h6bncvv49vZRXMJ9ldN7aD20g8qMYS4RDpCbDS4aRt5PYoJ++kZp9VQzHG2DmmeZ28prrdyNzH+VB1KB/vfVljbUnQeyoYk2QAOH3niT3mpga5T2zahby7aOPxMgSQxsiIr7J2SV1Nr2uNd9TZllMs2JglUoi4fa0a5LF7X0Gg0FHya4IqXLdl0tUc4PEmJ1beVOtuI4j3Uq8qMkGEzFcQjMI8QNpLWAFzz03Hjr7eymZhVzD5emMjWCS14pUkQnqVlLr3EXHtqMb8r9Ca1YOy3KsKx8osSM76s7DaYnrJNGQLCw0HZpQjD5h5Rom2UUs+LSyAKCsGIZE0HHZA1ovWTOpRl1bCDUlZGwoXnmVtiomh2giSW2mA2mte5AB0HfrRVxXCiqxlW0Et6I8HAY0Cli+yALkAbuwVbUVwq1Jeqydko1s1SxGGK22b7ANyq71I3Mh3i3V7uo6zvMfIQvJZm2RqEF29g6zuv20rZnt4g4JokaLEOwdxc3SIX2vKHq6gRrTMWNvfhBKVaPROTnKxZJDCXUyoAerbVtRccG39ht305Qy7QryzE4ZYmMgW210io5wIOjrbt92/rpw5NZ0ZFs+jrYMOBvucdhHuIrq8XkqX1Zly4q2horK5U3rqukZBL+ED5Rlvr5vyk1FOTPSfuHiaF/CB8oy31835SainJnpP3DxNAEOb/ADtl/qMd44WmU0tZv87Zf6jHeOFplY0ABM5xuxtvwhUkdrHcPD315/GvOZi11S+pI2S7c52v7fvpi5XgSweTYkLiC5axsQiDgfatLuCwqrEqkaWvZtd/DXsrmciVyNmKNKziLM4nR5FcFIywZx0Rsi5142qjjOURihScqPJOygjc4V9A3VfiR1caWsOjf2PPsA6vKbD0Q+trdgorn2FM2DghTUzGID/Coux7gKp0SZa2NgN93GsNRx6ADqFvdUgakMciJhU+VA+Xit6Q93H7qjZa18bEEc07bsNFI/8AmCkKPaSKiKuSRMn9WKOEzG0ODlB0OJxyH/PMrj7iaeYZNoA9deb8hsKMRleIgv8AtMPOsy9gkjC37ttNe804cl8w8pFY6MmhB4Eb6tzYfbsKwPVBlq0KwmtisA46FSJGWNh/oBxJPADfWGHZUu9o40F2kk5qKo3kk6UvyZqmNRihYYBW2Sd0mPkXUxrfo4cbmPHXhvfiwOW3pC5TS0vJYxWfsoEsIdoI25nkx+0xsg4Jfo4ZeL/zWO4DnCMtTHyNd4ocPHI15Odtyld5W+4cB3dVHoULHbe17WCgWVFG5VHACryi+g31eeZV1itBGHtsilqrl8jxzKEG1sbgNWaMmzJ7N/u9puPKOMh2R6P8xq8XjgW+iAcTvP8AU0YcMk+z0TOa8IPZdLcW6qu0GybMw7FNLgBlI/mRhcHxozXfg7ijmy8iX8IHyjLfXzflJqKcmek/cPE0L+ED5Rlvr5vyk1FOTPSfuHiasQQ5v87Zf6jHeOFphxLWRj2Gl7N/nbL/AFGO8cLR/Hfw27jUMDz3lcQzBTbmRKB1gysQSPdVOeNiCFIXeLkXtpvA41Z5TgHEG9r3hHC9t/8AWoxXHyP7WdCC0CsmyJcLH5NXkddTZypF237lFXIcIqdFQLbrDcOodQq1s1oiquVk0RlK1Ulq5tVSTmk74VM4KJBhFNhIoxE394liIlPYNlj32pzApY+ETkpJixHicODI8Efk5Yl1bYUsySIONtpgfZTsFdtlMl9RF5KZ22DxcUqnmllSRTueKQhXUjuJPYQK9NxeC+KYosv8KRyh7HG4nvWx7wa895IckpcZIkhUpho3BkmbRLIwLIh/mc2tYddetwQjFjERkEfGCXQ+g62CHs3LTuRTXX2LxL2Sp/rVPlHmb4TBYieIXkjChSRfY22AMluy9+qpMmdnXZIs8dw99Auz0iTwA33qpPjkxaMBf4iDskjR8fIupjjJ3YYGwLDfrrprz+Pj+9vwh2SSql5PIHxM+OmRJZppTNIi2Z2bV2C6LfZBserS1et4eMNiHVQBFhf2MKLuVU0NgOJbaJIq7kvITC4dvjEcPkH12WkkLiO+8xIw0OthRrLsGsS2iWw3maXeSd5ANbsr+WNLSEwXV7IIssNtqQ+TX/uPcKIREIvNAjXi79M9wqhiM1RDzP2j+m+72CheIxTSG7Ek9u73VlvHi/5Vs0xxyn5CmJzoLpGLn033+wUBzJ2fnliWXW/93cwHs176keQIpZiAqgkk7gBvJPVVDM8/WBI3ZGaOVlUOpBtt7ja+6ltzyM0KMMaoYMkxvk1Rrk/FmAud5hl6JPcxt3CvRYnuARxFeU5KFEnkidZg8RBOtrbUZAJ/wj/NXoHJXFmTDpfpLdT3qbHwrqcSdxpnM5MKlYE+ED5Rlvr5vyk1FeTPSfuHiaFcv/lGW+vm/KTUV5M9J+4eJraZiDN/nbL/AFGO8cLTDilujDrBpezf52y/1GO8cLTKwoA8z5S2+MEm1z5E8L2Jtp7qiaQKLsQO/wC776k5dzJAys5C7a7AJ9NG5v8A5ClfOmc4zCMQ3kBtMSASokI5u3YHgRa9cecfszoxehhjxisSFYErvHEX3XG+pL0qwsxzZ7AgeQG12680n76ZapKNEq2Sg1siodqpEa5sBcngN/uqpJup8B/EHYGPsCGpnwiQqGxDiIHcm+RuxV31vD4+Rw/koRFAschZnF5X/Ztb/Dw33NNhibdlJTVUJXILERf2ZhGndgBLibKurOSymwHtNMGIx+Ln5kKDBwWJMh/ibK9Jnc81QB7e2gfwUbBy6NpANmCaclibIilI2ZnY6BbE1Zx+bNnDsiExZXCQHZQVkxcg/wCFGfQ3Xtu1J36aZwUmxMZNI5wipikZEdly6N/2sxNpcwlXUxqzboBuJ46601ZfGWPlFQc0bKswtFEo/ljHEW48aoYeKNCGkAcxjZihXSGFBuUDies8a3i8webRjzeoaKPZSMmeEVSHY8MpO2E5seim9/LOP5j0F/wih2LxzSdI3HVw91QGtWrJLJKb2a441E0a7VKxEqwi0tl7KGZQxmGQTECJlIcsdkbJ33PCl3lMvkMNC8fk5I4Xj2Itk7LA2CEWa5Ivp4U15jlqYiNopBdHtcbtxuD7xWv7NW6353k7bIO5bDQhRpemwn1orKPYG/Fl+MJORaSNVZddxuNod/NFegclpNmbEx8BJtDucBv6mkrMIQWF7dB9/XzbeFNmQvbGt1PDEfuI/pWziSd0Y+VGkRcv/lGW+vm/KzUV5NdJ+4eJoVy/+UZb6+b8rNRXk10n7h4muoc8gzf52y/1GO8cLTMaWc3+dsv9RjvHC0zUAJvLjBDYDkAiJw+ovodCfYbH2UirhGd4WV2UYcuDHcqHvYKW67Dga9czjBiSMgi4IIPc2h/p7q8uYNHKVYG/QY8Ntdx9oPhXM5MXGVo24XaolwmBCO8h1klttNbgo5qr1KP9atW/3xqxh8tOztyERJ6T6X7gd9W8PId2Fj3/APGlBv8A5E/+0mGOc9jJTUSp/ZuwNudhEnb0m7FHXU2Gmkfm4WPyanfNILyH/CvD2+6rBy+OI7c7mSTrY3b2DcB7K4mzdm0TmL2bz7aa3DH/AGxP2kdQ5TDC21IxllPEnae/adwHZpXmnwk8vZ2xEuFgcxQQ8xtjRpGI5129GxtYW40/MePHf7q825e8kZmxD4rDxtNFOQziMbTwyWsysg52ydCDrvNWw5e8nZEo0hcyXHMfJ4N5ZEwmJnj8qiWHSKqSPYF03abq9hy/BB2lg2VjGGuII00UImhHaxtcntrzLkryRlaVJ8SjwYaB1dmkUo0hQhljjVrFiSLXtXo0OIcftwLPtl7djG5X3EijkSWkTi/SRl4V2q1czJFJWVNUmAYdh4iqqVy5KmdOMuys62K0Y6mUVj1KJZEBU4FRKKmU1JU1Wi1bNBv7b2saMMouBEZGbr5wVQvZ0rnuqVGyG6LOPK7Q2raJIdbcAN16acmW2OUdWHjHjSxMFMmybX2AADbUyNbQHjoKbskS+PnI3RrGnuS//tW7hrZj5T0VeX/yjLfXzflZqK8muk/cPE0K5f8AyjLfXzflZqK8muk/cPE11TnkGb/O2X+ox3jhaZqWc3+dsv8AUY7xwtM1AHLC9K2aZYUcskaF2sNt9QANx2eJ91NEt7G2+kTlByieJyoFiLEsdWKneyjqB8DWbPKMVtWNxpvwWDgEQ7eIcu/Da4f4UGgFRYjOCdIxsDr/AJv9KFhyTcm/bvrj41d2jTVkUFr7lDX2d2pPNNcyWeUtI1dEvJI/XxNZHVHLse0rTKygGGTYuL7LXUNcX3WvqKIqtKarRJ1VPE5eGO0GZG60JU+8Vcrk0J0AMTJhtBnZpCNxdi1u6+6r/khbdXQrphUNtlkiPJmv5TCtxvJF3jpKPH2muQtvZVTM0ZdmVNHhIYezh3HUe2imKdZVSePoTC/cw6S++pku0b/BuOVPqcLXDVgNdKt6Uh7MQV3WwtaY1JBRzTFNGg2I5JCxtaMAsBxOpAG7eaUcPi5GzVrLHC/kI12JW2iF2r2GwbF7cL6b9aeHaqckaxKxVBtNusBcsd1PhNRTVCpK2SZBi0nxhiBu0bh300CRjm/9yg/5qb+Ri7Ymm/50jEdwNh9wFLWDIiw8sqCzSbMEelmLGwZj3f8ApT3kOCEMCIOCiujxYUrMGeduhb5f/KMt9fN+UmoryZ6T9w8TQrl/8oy31835SainJnpP3DxNbTMQ5v8AO2X+ox3jhaZqWc3+dsv9RjvHC0zUAZS1yqyXyg20HPS9h1g9JPbw7aZa4kj2hY8aXkgpxploy6uzyfAzW5tiFN9i++w3qRwI10OunZQXGZQuMxMzwzSwvDsxuyHRnttAbPYCL99OPLbk3Lss8BAYkM4IuCBvdR120Nu+g2GwsYckgB5bHbUkCWw4gGxYCuQ4/C2bU+5R5K4eeNpo5ZPKxxsuxJYAljq4037xftJpiC1iIALAAWrq9JlLs7LVRya4c1tjQnG8pcNCbPPGD6IYM3YLLc3qVFvwUboKJUhFQxPcAi9iL6ix17KnFVaLJkUiXFuuqfJ2bYklwjnmz3eK/CQDnKO+1++9XzQblBhyAsiEB4iGU7rMpv8A776tB0y7/QtsWJB3g612GrpsUuIijxKbpRZx6Mg0YHtvUYpco9XRqjLsrJBUcjAEAkAncOJ7qH53A0sYjWVoi56aavzb3C9p0oVk8WHw+I8iWmbFOtw+IJYsuukZ6I3HQa6UyME437Kt7oYyKqAs8qhRtWOwtv8AmMNTbiFW/ubqqfEseipszDpegOLeNq6hkOGhVwB5abmYdOpSedMR3a+7rNXxQc2KyT6oK4HCifFxwrrDgRqeDSkc49tr7+smnpRagnJTJfi0AB6TasTvJOpJo5XbhHqqOXJ27Ev4QPlGW+vm/KTUU5M9J+4eJoX8IHyjLfXzflJqKcmek/cPE1YqQ5v87Zf6jHeOFpmpZzf52y/1GO8cLTNQBlZWVlAEM0AYeBpNzrkxziyKCTvj3A/3ojwbs0v2U71HPAHFiKTlxLIi8JuLPL4cSVvtBiqm1yLOvXtrv067VbSUEXBBB4jdTJm+SBuc1wRulTpAf3h/MO8GlrE5I8KlkBYAdOLUE/34zx7fvFcufHlE1RmmRYyIujqNC6lf/wBC39aAx5HhYJY4IYkDFS7EjaYRqQNWa+rNYew0XnzIQrtSlNnQFlOlzwsTe/ZVTLsGq4iadpQzThQqkFdlEvYc7fvP30uNqyXsKCpVqK1drVGWR1IwUEncoJPcNTSZhs1+NYHEYh9v9oZACgBMMS6CwY6mwJO8604zR7Ssp3MCD3EW/rSpgcmaDASYMsgZzIokuCCkh6WyOcWCno23jfTMfWt/qBsu8hcYkZGGDFoMWgaJjv8AKAdu4kD3ijroVYg7wbGljHZeIoo0iDL5EAo783VD0rdIm+u6mtcaMTBHiRoSNmQcA67/AGdtGRd1aGYpdXQLzJ8QJYPJBfJbR8sbbTBQNAo7evhQvNYFTFLjJzsCFdiKPebvtAyPs9rWAo38a2r7BGyNDIeiOsD0j91Srg0jjD4leaxuIz/FnI3E8VT3HhpxnF2b0hmRqPk1DBGiGeUt5Mb+BxD8I1X0QdNO7rJL8lspfEzHF4ganRF/lRBuVR7d/WTVXKsmlx0wlmFkTRIx0UXgAP616BBCEUKNAK6eHCoI5uXI5M7ArdZWVpEiX8IHyjLfXzflJqKcmek/cPE0L+ED5Rlvr5vyk1FOTPSfuHiaAIc3+dsv9RjvHC0zUs5v87Zf6jHeOFpmoAysrKygDK1W60KAMIoficnBO0hMbda7j3jcaIGt1DVhYoZrlBcET4ZJ19JOa2m7S/8AWhGIgw5spleKxHNmjuNOG0Bu9teikVXny+N+koNJlgjL0MWRnnr5Gj2KS4ZtQSVfZJHsJNaPJxtLGLfr+3fUf78KbsTyLwz70APZVF/g7w/AUn+LEssgAkyZAQXkwy2v0pS9xYjcapz4DB+USRp2Z4r7IgVguvXfmk9tqak+DyAVdh5GQrwqy40US8opfG42/hQXPpyku3sG4eyoMkR0lkjnF4cQNbiyqw3H/fZXouHyaJNyiqucZSHHNGtM+JVRX5HYoiNITeMeVlP/ABGH7NDu5ibr9p17eFX8p5ONM/lJiWJ3k0Wyzk/bVqPxoBoKtDEooic3J7OMPhwgAUWAqasrKaLMrKysoAS/hA+UZb6+b8pNRTkz0n7h4mhfwgfKMt9fN+UmopyZ6T9w8TQBDyiy7FNi8LiMMkDnDx4hGWaRor+XMNipWN728kfeKp4vlLmMTbLYXB37MVLbX/pqcTQ3G5MJX2ixFxuAHCgBZ878w+iYT7VJ+nrPO/MPomE+1Sfp6P8Amyvpt7hWebK+m3uFAADzvzD6JhPtUn6es878w+iYT7VJ+no/5sr6be4Vnmyvpt7hQAA878w+iYT7VJ+nrPO/MPomE+1Sfp6P+bK+m3uFZ5sr6be4UAAPO/MPomE+1Sfp6zzvzD6JhPtUn6ej/myvpt7hWebK+m3uFAADzvzD6JhPtUn6es878w+iYT7VJ+no/wCbK+m3uFZ5sr6be4UAAPO/MPomE+1Sfp6zzvzD6JhPtUn6ej/myvpt7hWebK+m3uFAADzvzD6JhPtUn6esPK7MPomE+1Sfp6P+bK+m3uFZ5sr6be4UAAPO/MPomE+1Sfp6zzvzD6JhPtUn6ej/AJsr6be4Vnmyvpt7hQAA878w+iYT7VJ+nrPO/MPomE+1Sfp6P+bK+m3uFZ5sr6be4UAAPO/MPomE+1Sfp6zzvzD6JhPtUn6ej/myvpt7hWebK+m3uFACfmWKxeMnwrTQ4eJMK8jkxzPIx24ZIwAGiUb3HGmrkz0n7h4mpvNlfTb3CreX5UISSGJ2rbx1d1A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hQQERQUExQUFBQQFxcZGBUVGBgWFRYWFBcZGhYWFhgXGyYeHRklGhUVHzAgJCcpLCwsFSExNTAqNSgrLCkBCQoKDgwOGg8PGiklHCQqLCksLCkpLCwsKSksLCwpLCwpKSwsLCkpLCkpKSwsKSwpLCksKSwsLCkpLCksKSwpKf/AABEIAL4AvgMBIgACEQEDEQH/xAAbAAACAgMBAAAAAAAAAAAAAAAFBgMEAAECB//EAEoQAAIBAgMDBwYLBQYHAQEAAAECAwARBAUhEjFBBiIyUWFxsRMWUnOBkQcUNDVUZJSho7TUIyUzQsEVYnKC4fBDU4SissLRkiT/xAAZAQACAwEAAAAAAAAAAAAAAAAAAwECBAX/xAAkEQACAgICAgMAAwEAAAAAAAAAAQIRAyEEEjFBEyJRFGFxMv/aAAwDAQACEQMRAD8A9Pz/ADfER4rDYfDiEtiUnctNt2Ag8lYDY6/Kn3Vv95/UPxqizf52y/1GO8cLTNQAvfvP6h+PWfvP6h+PTDWUAL37z+ofj1n7z+ofj0wXriWYKNaAAX7z+ofj1wZcy68B+PVnMs6WNdp22V1t1m3BQNSe6heC5SCVZGAI2BtbJILFPSsN3GkvNFOhixtqy4r5kfoH49dfvP6h+PQnC8uAzbMYLE9WtEZMzmtdykQ63YCruaRRRZLfM/qP49a2sy68B+PVJs4XccQCepFZvCuf7ajBt5WW+/8Aht/8pf8AIh+l/jYQvmf1D8es/ef1H8eqkeeR3/jMOPORh4ir+GzTa6Esb9gYX92+pWaL9kdGR/vP6h+PWfvP6h+PRFMxI6S2q1FiVbcaammVaAn7z+ofj1n7z+ofj0wXrdSQL37z+ofjVn7z+ofj0w1lAC9+8/qH49Z+8/qH49MNZQAqtm+NhxWEinXClMW8iXi8rtKY4JJQedpvjA9tNNJ/LqUpicsZTYiebX/pJqL5Fi3kZ9ti1gLX9tAFPN/nbL/UY7xwtM1LOb/O2X+ox3jhaZqAMrVbqLEThASeFAHOKxIQXNLOc56IzY2aVhcIToo9J+zs/wBjnPc88kL/APEcc0WuI14yOOrs426r0ljLVllM5BLEW2mJPlLm5Lf3T9+nCsebPWkaMeO9smknkmYszXvp5Q8R1Iu4AdevtqbLZVwzqwAAJsb72vvFzvPZQfB46VsdLE7KVjjVgFBA553m5uTpVLPsP/8A24KxbV2JBJI5o0IG69YKfbbNd6C3KGWTCzhYyRFJz0EdlBU8Noa3DfcaijMcuIhJlCTANaNWLlgBcl9330Wx+D+N4R4wLy4e7xjiyjpIPD3UjcnMQDmUVgBaB9w33NtaJJzTd+ildXQ7yEsxVZR5RVNgzW7DZUsdm4Gt6H8mMy+OxGRlZHR2jazsVJFjdT1a++oMwGEw0srmdYpphsu7NtMinXZjX0j18O3dRLkzLC2HHxcWgUlU33YLbaY311ba1PVWdqoX/nov7LgwtjcO4NrXvfTq1vXE8WxtO7oVA1MoFgBf+YWtv6qs0B5cwq2BnLKCUS6k7wbixHbS8f2kkD8WE8rx+IjZn8qTA4Uxqo21Ub+J1B6rCj2A5Shrll0Bt5SPUabyU3j2X3cKDZZpDEOpE/8AEVJJhgxvqG9JdG9vX3GmrkThLRDxqSHfBZoGUEMHU7mXUUSSQEaV5jFO+GuwJG87ajRvWp/W/tFNOT59tkKwCSW6N7q3WUPHurp4OWp6Zlnha8DQKyooZgw0qS9bzObrKysoAS/hA+UZb6+b8pNRXkz0n7h4mhXwgfKMt9fN+Umorya6T9w8TQBBm/ztl/qMd44WmalnN/nbL/UY7xwtM1AGjQDOMyChnOqx7h6bncvv49vZRXMJ9ldN7aD20g8qMYS4RDpCbDS4aRt5PYoJ++kZp9VQzHG2DmmeZ28prrdyNzH+VB1KB/vfVljbUnQeyoYk2QAOH3niT3mpga5T2zahby7aOPxMgSQxsiIr7J2SV1Nr2uNd9TZllMs2JglUoi4fa0a5LF7X0Gg0FHya4IqXLdl0tUc4PEmJ1beVOtuI4j3Uq8qMkGEzFcQjMI8QNpLWAFzz03Hjr7eymZhVzD5emMjWCS14pUkQnqVlLr3EXHtqMb8r9Ca1YOy3KsKx8osSM76s7DaYnrJNGQLCw0HZpQjD5h5Rom2UUs+LSyAKCsGIZE0HHZA1ovWTOpRl1bCDUlZGwoXnmVtiomh2giSW2mA2mte5AB0HfrRVxXCiqxlW0Et6I8HAY0Cli+yALkAbuwVbUVwq1Jeqydko1s1SxGGK22b7ANyq71I3Mh3i3V7uo6zvMfIQvJZm2RqEF29g6zuv20rZnt4g4JokaLEOwdxc3SIX2vKHq6gRrTMWNvfhBKVaPROTnKxZJDCXUyoAerbVtRccG39ht305Qy7QryzE4ZYmMgW210io5wIOjrbt92/rpw5NZ0ZFs+jrYMOBvucdhHuIrq8XkqX1Zly4q2horK5U3rqukZBL+ED5Rlvr5vyk1FOTPSfuHiaF/CB8oy31835SainJnpP3DxNAEOb/ADtl/qMd44WmU0tZv87Zf6jHeOFplY0ABM5xuxtvwhUkdrHcPD315/GvOZi11S+pI2S7c52v7fvpi5XgSweTYkLiC5axsQiDgfatLuCwqrEqkaWvZtd/DXsrmciVyNmKNKziLM4nR5FcFIywZx0Rsi5142qjjOURihScqPJOygjc4V9A3VfiR1caWsOjf2PPsA6vKbD0Q+trdgorn2FM2DghTUzGID/Coux7gKp0SZa2NgN93GsNRx6ADqFvdUgakMciJhU+VA+Xit6Q93H7qjZa18bEEc07bsNFI/8AmCkKPaSKiKuSRMn9WKOEzG0ODlB0OJxyH/PMrj7iaeYZNoA9deb8hsKMRleIgv8AtMPOsy9gkjC37ttNe804cl8w8pFY6MmhB4Eb6tzYfbsKwPVBlq0KwmtisA46FSJGWNh/oBxJPADfWGHZUu9o40F2kk5qKo3kk6UvyZqmNRihYYBW2Sd0mPkXUxrfo4cbmPHXhvfiwOW3pC5TS0vJYxWfsoEsIdoI25nkx+0xsg4Jfo4ZeL/zWO4DnCMtTHyNd4ocPHI15Odtyld5W+4cB3dVHoULHbe17WCgWVFG5VHACryi+g31eeZV1itBGHtsilqrl8jxzKEG1sbgNWaMmzJ7N/u9puPKOMh2R6P8xq8XjgW+iAcTvP8AU0YcMk+z0TOa8IPZdLcW6qu0GybMw7FNLgBlI/mRhcHxozXfg7ijmy8iX8IHyjLfXzflJqKcmek/cPE0L+ED5Rlvr5vyk1FOTPSfuHiasQQ5v87Zf6jHeOFphxLWRj2Gl7N/nbL/AFGO8cLR/Hfw27jUMDz3lcQzBTbmRKB1gysQSPdVOeNiCFIXeLkXtpvA41Z5TgHEG9r3hHC9t/8AWoxXHyP7WdCC0CsmyJcLH5NXkddTZypF237lFXIcIqdFQLbrDcOodQq1s1oiquVk0RlK1Ulq5tVSTmk74VM4KJBhFNhIoxE394liIlPYNlj32pzApY+ETkpJixHicODI8Efk5Yl1bYUsySIONtpgfZTsFdtlMl9RF5KZ22DxcUqnmllSRTueKQhXUjuJPYQK9NxeC+KYosv8KRyh7HG4nvWx7wa895IckpcZIkhUpho3BkmbRLIwLIh/mc2tYddetwQjFjERkEfGCXQ+g62CHs3LTuRTXX2LxL2Sp/rVPlHmb4TBYieIXkjChSRfY22AMluy9+qpMmdnXZIs8dw99Auz0iTwA33qpPjkxaMBf4iDskjR8fIupjjJ3YYGwLDfrrprz+Pj+9vwh2SSql5PIHxM+OmRJZppTNIi2Z2bV2C6LfZBserS1et4eMNiHVQBFhf2MKLuVU0NgOJbaJIq7kvITC4dvjEcPkH12WkkLiO+8xIw0OthRrLsGsS2iWw3maXeSd5ANbsr+WNLSEwXV7IIssNtqQ+TX/uPcKIREIvNAjXi79M9wqhiM1RDzP2j+m+72CheIxTSG7Ek9u73VlvHi/5Vs0xxyn5CmJzoLpGLn033+wUBzJ2fnliWXW/93cwHs176keQIpZiAqgkk7gBvJPVVDM8/WBI3ZGaOVlUOpBtt7ja+6ltzyM0KMMaoYMkxvk1Rrk/FmAud5hl6JPcxt3CvRYnuARxFeU5KFEnkidZg8RBOtrbUZAJ/wj/NXoHJXFmTDpfpLdT3qbHwrqcSdxpnM5MKlYE+ED5Rlvr5vyk1FeTPSfuHiaFcv/lGW+vm/KTUV5M9J+4eJraZiDN/nbL/AFGO8cLTDilujDrBpezf52y/1GO8cLTKwoA8z5S2+MEm1z5E8L2Jtp7qiaQKLsQO/wC776k5dzJAys5C7a7AJ9NG5v8A5ClfOmc4zCMQ3kBtMSASokI5u3YHgRa9cecfszoxehhjxisSFYErvHEX3XG+pL0qwsxzZ7AgeQG12680n76ZapKNEq2Sg1siodqpEa5sBcngN/uqpJup8B/EHYGPsCGpnwiQqGxDiIHcm+RuxV31vD4+Rw/koRFAschZnF5X/Ztb/Dw33NNhibdlJTVUJXILERf2ZhGndgBLibKurOSymwHtNMGIx+Ln5kKDBwWJMh/ibK9Jnc81QB7e2gfwUbBy6NpANmCaclibIilI2ZnY6BbE1Zx+bNnDsiExZXCQHZQVkxcg/wCFGfQ3Xtu1J36aZwUmxMZNI5wipikZEdly6N/2sxNpcwlXUxqzboBuJ46601ZfGWPlFQc0bKswtFEo/ljHEW48aoYeKNCGkAcxjZihXSGFBuUDies8a3i8webRjzeoaKPZSMmeEVSHY8MpO2E5seim9/LOP5j0F/wih2LxzSdI3HVw91QGtWrJLJKb2a441E0a7VKxEqwi0tl7KGZQxmGQTECJlIcsdkbJ33PCl3lMvkMNC8fk5I4Xj2Itk7LA2CEWa5Ivp4U15jlqYiNopBdHtcbtxuD7xWv7NW6353k7bIO5bDQhRpemwn1orKPYG/Fl+MJORaSNVZddxuNod/NFegclpNmbEx8BJtDucBv6mkrMIQWF7dB9/XzbeFNmQvbGt1PDEfuI/pWziSd0Y+VGkRcv/lGW+vm/KzUV5NdJ+4eJoVy/+UZb6+b8rNRXk10n7h4muoc8gzf52y/1GO8cLTMaWc3+dsv9RjvHC0zUAJvLjBDYDkAiJw+ovodCfYbH2UirhGd4WV2UYcuDHcqHvYKW67Dga9czjBiSMgi4IIPc2h/p7q8uYNHKVYG/QY8Ntdx9oPhXM5MXGVo24XaolwmBCO8h1klttNbgo5qr1KP9atW/3xqxh8tOztyERJ6T6X7gd9W8PId2Fj3/APGlBv8A5E/+0mGOc9jJTUSp/ZuwNudhEnb0m7FHXU2Gmkfm4WPyanfNILyH/CvD2+6rBy+OI7c7mSTrY3b2DcB7K4mzdm0TmL2bz7aa3DH/AGxP2kdQ5TDC21IxllPEnae/adwHZpXmnwk8vZ2xEuFgcxQQ8xtjRpGI5129GxtYW40/MePHf7q825e8kZmxD4rDxtNFOQziMbTwyWsysg52ydCDrvNWw5e8nZEo0hcyXHMfJ4N5ZEwmJnj8qiWHSKqSPYF03abq9hy/BB2lg2VjGGuII00UImhHaxtcntrzLkryRlaVJ8SjwYaB1dmkUo0hQhljjVrFiSLXtXo0OIcftwLPtl7djG5X3EijkSWkTi/SRl4V2q1czJFJWVNUmAYdh4iqqVy5KmdOMuys62K0Y6mUVj1KJZEBU4FRKKmU1JU1Wi1bNBv7b2saMMouBEZGbr5wVQvZ0rnuqVGyG6LOPK7Q2raJIdbcAN16acmW2OUdWHjHjSxMFMmybX2AADbUyNbQHjoKbskS+PnI3RrGnuS//tW7hrZj5T0VeX/yjLfXzflZqK8muk/cPE0K5f8AyjLfXzflZqK8muk/cPE11TnkGb/O2X+ox3jhaZqWc3+dsv8AUY7xwtM1AHLC9K2aZYUcskaF2sNt9QANx2eJ91NEt7G2+kTlByieJyoFiLEsdWKneyjqB8DWbPKMVtWNxpvwWDgEQ7eIcu/Da4f4UGgFRYjOCdIxsDr/AJv9KFhyTcm/bvrj41d2jTVkUFr7lDX2d2pPNNcyWeUtI1dEvJI/XxNZHVHLse0rTKygGGTYuL7LXUNcX3WvqKIqtKarRJ1VPE5eGO0GZG60JU+8Vcrk0J0AMTJhtBnZpCNxdi1u6+6r/khbdXQrphUNtlkiPJmv5TCtxvJF3jpKPH2muQtvZVTM0ZdmVNHhIYezh3HUe2imKdZVSePoTC/cw6S++pku0b/BuOVPqcLXDVgNdKt6Uh7MQV3WwtaY1JBRzTFNGg2I5JCxtaMAsBxOpAG7eaUcPi5GzVrLHC/kI12JW2iF2r2GwbF7cL6b9aeHaqckaxKxVBtNusBcsd1PhNRTVCpK2SZBi0nxhiBu0bh300CRjm/9yg/5qb+Ri7Ymm/50jEdwNh9wFLWDIiw8sqCzSbMEelmLGwZj3f8ApT3kOCEMCIOCiujxYUrMGeduhb5f/KMt9fN+UmoryZ6T9w8TQrl/8oy31835SainJnpP3DxNbTMQ5v8AO2X+ox3jhaZqWc3+dsv9RjvHC0zUAZS1yqyXyg20HPS9h1g9JPbw7aZa4kj2hY8aXkgpxploy6uzyfAzW5tiFN9i++w3qRwI10OunZQXGZQuMxMzwzSwvDsxuyHRnttAbPYCL99OPLbk3Lss8BAYkM4IuCBvdR120Nu+g2GwsYckgB5bHbUkCWw4gGxYCuQ4/C2bU+5R5K4eeNpo5ZPKxxsuxJYAljq4037xftJpiC1iIALAAWrq9JlLs7LVRya4c1tjQnG8pcNCbPPGD6IYM3YLLc3qVFvwUboKJUhFQxPcAi9iL6ix17KnFVaLJkUiXFuuqfJ2bYklwjnmz3eK/CQDnKO+1++9XzQblBhyAsiEB4iGU7rMpv8A776tB0y7/QtsWJB3g612GrpsUuIijxKbpRZx6Mg0YHtvUYpco9XRqjLsrJBUcjAEAkAncOJ7qH53A0sYjWVoi56aavzb3C9p0oVk8WHw+I8iWmbFOtw+IJYsuukZ6I3HQa6UyME437Kt7oYyKqAs8qhRtWOwtv8AmMNTbiFW/ubqqfEseipszDpegOLeNq6hkOGhVwB5abmYdOpSedMR3a+7rNXxQc2KyT6oK4HCifFxwrrDgRqeDSkc49tr7+smnpRagnJTJfi0AB6TasTvJOpJo5XbhHqqOXJ27Ev4QPlGW+vm/KTUU5M9J+4eJoX8IHyjLfXzflJqKcmek/cPE1YqQ5v87Zf6jHeOFpmpZzf52y/1GO8cLTNQBlZWVlAEM0AYeBpNzrkxziyKCTvj3A/3ojwbs0v2U71HPAHFiKTlxLIi8JuLPL4cSVvtBiqm1yLOvXtrv067VbSUEXBBB4jdTJm+SBuc1wRulTpAf3h/MO8GlrE5I8KlkBYAdOLUE/34zx7fvFcufHlE1RmmRYyIujqNC6lf/wBC39aAx5HhYJY4IYkDFS7EjaYRqQNWa+rNYew0XnzIQrtSlNnQFlOlzwsTe/ZVTLsGq4iadpQzThQqkFdlEvYc7fvP30uNqyXsKCpVqK1drVGWR1IwUEncoJPcNTSZhs1+NYHEYh9v9oZACgBMMS6CwY6mwJO8604zR7Ssp3MCD3EW/rSpgcmaDASYMsgZzIokuCCkh6WyOcWCno23jfTMfWt/qBsu8hcYkZGGDFoMWgaJjv8AKAdu4kD3ijroVYg7wbGljHZeIoo0iDL5EAo783VD0rdIm+u6mtcaMTBHiRoSNmQcA67/AGdtGRd1aGYpdXQLzJ8QJYPJBfJbR8sbbTBQNAo7evhQvNYFTFLjJzsCFdiKPebvtAyPs9rWAo38a2r7BGyNDIeiOsD0j91Srg0jjD4leaxuIz/FnI3E8VT3HhpxnF2b0hmRqPk1DBGiGeUt5Mb+BxD8I1X0QdNO7rJL8lspfEzHF4ganRF/lRBuVR7d/WTVXKsmlx0wlmFkTRIx0UXgAP616BBCEUKNAK6eHCoI5uXI5M7ArdZWVpEiX8IHyjLfXzflJqKcmek/cPE0L+ED5Rlvr5vyk1FOTPSfuHiaAIc3+dsv9RjvHC0zUs5v87Zf6jHeOFpmoAysrKygDK1W60KAMIoficnBO0hMbda7j3jcaIGt1DVhYoZrlBcET4ZJ19JOa2m7S/8AWhGIgw5spleKxHNmjuNOG0Bu9teikVXny+N+koNJlgjL0MWRnnr5Gj2KS4ZtQSVfZJHsJNaPJxtLGLfr+3fUf78KbsTyLwz70APZVF/g7w/AUn+LEssgAkyZAQXkwy2v0pS9xYjcapz4DB+USRp2Z4r7IgVguvXfmk9tqak+DyAVdh5GQrwqy40US8opfG42/hQXPpyku3sG4eyoMkR0lkjnF4cQNbiyqw3H/fZXouHyaJNyiqucZSHHNGtM+JVRX5HYoiNITeMeVlP/ABGH7NDu5ibr9p17eFX8p5ONM/lJiWJ3k0Wyzk/bVqPxoBoKtDEooic3J7OMPhwgAUWAqasrKaLMrKysoAS/hA+UZb6+b8pNRTkz0n7h4mhfwgfKMt9fN+UmopyZ6T9w8TQBDyiy7FNi8LiMMkDnDx4hGWaRor+XMNipWN728kfeKp4vlLmMTbLYXB37MVLbX/pqcTQ3G5MJX2ixFxuAHCgBZ878w+iYT7VJ+nrPO/MPomE+1Sfp6P8Amyvpt7hWebK+m3uFAADzvzD6JhPtUn6es878w+iYT7VJ+no/5sr6be4Vnmyvpt7hQAA878w+iYT7VJ+nrPO/MPomE+1Sfp6P+bK+m3uFZ5sr6be4UAAPO/MPomE+1Sfp6zzvzD6JhPtUn6ej/myvpt7hWebK+m3uFAADzvzD6JhPtUn6es878w+iYT7VJ+no/wCbK+m3uFZ5sr6be4UAAPO/MPomE+1Sfp6zzvzD6JhPtUn6ej/myvpt7hWebK+m3uFAADzvzD6JhPtUn6esPK7MPomE+1Sfp6P+bK+m3uFZ5sr6be4UAAPO/MPomE+1Sfp6zzvzD6JhPtUn6ej/AJsr6be4Vnmyvpt7hQAA878w+iYT7VJ+nrPO/MPomE+1Sfp6P+bK+m3uFZ5sr6be4UAAPO/MPomE+1Sfp6zzvzD6JhPtUn6ej/myvpt7hWebK+m3uFACfmWKxeMnwrTQ4eJMK8jkxzPIx24ZIwAGiUb3HGmrkz0n7h4mpvNlfTb3CreX5UISSGJ2rbx1d1AH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6" name="Picture 8" descr="http://news.sptechs.com/files/255/2007_time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00402"/>
            <a:ext cx="2770237" cy="296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5120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4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5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6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7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8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9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0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accel="2500" fill="hold" nodeType="withEffect" p14:presetBounceEnd="2500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 p14:bounceEnd="2500">
                                          <p:cBhvr>
                                            <p:cTn id="22" dur="2000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4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5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6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7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8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9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0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accel="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" dur="2000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2.حدد أولوياتك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1.2. من قائمه الاهداف الاسابقه حدد اولوياتك:</a:t>
            </a:r>
          </a:p>
          <a:p>
            <a:pPr algn="r" rtl="1"/>
            <a:r>
              <a:rPr lang="ar-SA" dirty="0" smtClean="0"/>
              <a:t>ماهي الاهداف التي لابد من تحقيقها الان:</a:t>
            </a:r>
          </a:p>
          <a:p>
            <a:pPr lvl="1" algn="r" rtl="1"/>
            <a:r>
              <a:rPr lang="ar-SA" dirty="0" smtClean="0"/>
              <a:t>الهدف له سقف زمني : درجة علميه.</a:t>
            </a:r>
          </a:p>
          <a:p>
            <a:pPr lvl="1" algn="r" rtl="1"/>
            <a:r>
              <a:rPr lang="ar-SA" dirty="0" smtClean="0"/>
              <a:t>العائد من الهدف ملح : ايجاد وظيفه.</a:t>
            </a:r>
          </a:p>
          <a:p>
            <a:pPr lvl="1" algn="r" rtl="1"/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84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كيف تحدد اولوياتك؟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حدد الايجابيات و السلبيات لكل هدف.</a:t>
            </a:r>
          </a:p>
          <a:p>
            <a:pPr algn="r" rtl="1"/>
            <a:r>
              <a:rPr lang="ar-SA" dirty="0" smtClean="0"/>
              <a:t>حدد المطلوب الكامل  للوصول للهدف.</a:t>
            </a:r>
          </a:p>
          <a:p>
            <a:pPr lvl="1" algn="r" rtl="1"/>
            <a:r>
              <a:rPr lang="ar-SA" dirty="0" smtClean="0"/>
              <a:t>تاكد من الانظمة و القوانين.</a:t>
            </a:r>
          </a:p>
          <a:p>
            <a:pPr algn="r" rtl="1"/>
            <a:r>
              <a:rPr lang="ar-SA" dirty="0" smtClean="0"/>
              <a:t> استشر اذا كنت في حيرة</a:t>
            </a:r>
          </a:p>
          <a:p>
            <a:pPr algn="r" rtl="1"/>
            <a:r>
              <a:rPr lang="ar-SA" dirty="0" smtClean="0"/>
              <a:t>قم بعمل خطه للوصول للهدف</a:t>
            </a:r>
          </a:p>
          <a:p>
            <a:pPr algn="r" rtl="1"/>
            <a:r>
              <a:rPr lang="ar-SA" dirty="0" smtClean="0"/>
              <a:t>أذا هدفك يحتاج المساعده او ياثر في حياة احد ما استشره و اطلب موافقته قبل اعتماد الهدف.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13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2.حدد أولوياتك – خطه الوصول للهدف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2.2. حدد </a:t>
            </a:r>
            <a:r>
              <a:rPr lang="ar-SA" dirty="0" smtClean="0"/>
              <a:t>الأنشطه </a:t>
            </a:r>
            <a:r>
              <a:rPr lang="ar-SA" dirty="0" smtClean="0"/>
              <a:t>المطلوبه للوصول الى هدفك.</a:t>
            </a:r>
          </a:p>
          <a:p>
            <a:pPr marL="0" indent="0" algn="r" rtl="1">
              <a:buNone/>
            </a:pPr>
            <a:r>
              <a:rPr lang="ar-SA" dirty="0" smtClean="0"/>
              <a:t>ال</a:t>
            </a:r>
            <a:r>
              <a:rPr lang="ar-SA" dirty="0"/>
              <a:t>أ</a:t>
            </a:r>
            <a:r>
              <a:rPr lang="ar-SA" dirty="0" smtClean="0"/>
              <a:t>نشطة </a:t>
            </a:r>
            <a:r>
              <a:rPr lang="ar-SA" dirty="0"/>
              <a:t>لابد ان تكون:</a:t>
            </a:r>
            <a:endParaRPr lang="en-GB" dirty="0"/>
          </a:p>
          <a:p>
            <a:pPr algn="r" rtl="1"/>
            <a:r>
              <a:rPr lang="ar-SA" dirty="0"/>
              <a:t>محدده</a:t>
            </a:r>
          </a:p>
          <a:p>
            <a:pPr algn="r" rtl="1"/>
            <a:r>
              <a:rPr lang="ar-SA" dirty="0"/>
              <a:t>قابله للقياس</a:t>
            </a:r>
          </a:p>
          <a:p>
            <a:pPr algn="r" rtl="1"/>
            <a:r>
              <a:rPr lang="ar-SA" dirty="0"/>
              <a:t>قابله للوصول في الوقت الحالي</a:t>
            </a:r>
          </a:p>
          <a:p>
            <a:pPr algn="r" rtl="1"/>
            <a:r>
              <a:rPr lang="ar-SA" dirty="0"/>
              <a:t>واقعيه</a:t>
            </a:r>
          </a:p>
          <a:p>
            <a:pPr algn="r" rtl="1"/>
            <a:r>
              <a:rPr lang="ar-SA" dirty="0"/>
              <a:t>محدده بوقت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39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3. قيم نفسك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13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تقييم الذات يساعدك في معرفة</a:t>
            </a:r>
          </a:p>
          <a:p>
            <a:pPr lvl="1" algn="r" rtl="1"/>
            <a:r>
              <a:rPr lang="ar-SA" dirty="0" smtClean="0"/>
              <a:t>هل انت تعرف نفسك و امكانياتك؟</a:t>
            </a:r>
          </a:p>
          <a:p>
            <a:pPr lvl="1" algn="r" rtl="1"/>
            <a:r>
              <a:rPr lang="ar-SA" dirty="0" smtClean="0"/>
              <a:t>ماهي الانشطة التي تشغل جل وقتك خلال اليوم؟</a:t>
            </a:r>
          </a:p>
          <a:p>
            <a:pPr lvl="1" algn="r" rtl="1"/>
            <a:r>
              <a:rPr lang="ar-SA" dirty="0" smtClean="0"/>
              <a:t>ماهي الانشطة التي لم تنجزها و تريد الوقت لانجازها؟</a:t>
            </a:r>
          </a:p>
          <a:p>
            <a:pPr lvl="1" algn="r" rtl="1"/>
            <a:r>
              <a:rPr lang="ar-SA" dirty="0" smtClean="0"/>
              <a:t>هل هذه الانشطة تقربك من هدفك في الحياة؟</a:t>
            </a:r>
          </a:p>
          <a:p>
            <a:pPr lvl="1" algn="r" rtl="1"/>
            <a:r>
              <a:rPr lang="ar-SA" dirty="0" smtClean="0"/>
              <a:t>هل هي الانشطة ذات لاولوية عندك؟</a:t>
            </a:r>
          </a:p>
          <a:p>
            <a:pPr lvl="1" algn="r" rtl="1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91923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95536" y="548680"/>
            <a:ext cx="820891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dirty="0" smtClean="0"/>
              <a:t>كيف تتخذ قراراتك و تدير يومك حاليا؟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6" name="Picture 2" descr="http://diwan.ps/ar/res/news_images/6b90513c63b9fa63ab38702c7258ff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2708920"/>
            <a:ext cx="41814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17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4. تصميم قائمة المهام لديك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1.4 حدد وقت الذروة لديك.</a:t>
            </a:r>
          </a:p>
          <a:p>
            <a:pPr algn="r" rtl="1"/>
            <a:r>
              <a:rPr lang="ar-SA" dirty="0" smtClean="0"/>
              <a:t>متى هو الوقت الذي تنجز فيه اسرع؟</a:t>
            </a:r>
          </a:p>
          <a:p>
            <a:pPr algn="r" rtl="1"/>
            <a:r>
              <a:rPr lang="ar-SA" dirty="0" smtClean="0"/>
              <a:t>متى هو الوقت الذي يكون فيه ذهنك و جسدك في اعلى حالاته.</a:t>
            </a:r>
          </a:p>
          <a:p>
            <a:pPr algn="r" rtl="1"/>
            <a:r>
              <a:rPr lang="ar-SA" dirty="0" smtClean="0"/>
              <a:t>اختبر نفسك !</a:t>
            </a:r>
          </a:p>
          <a:p>
            <a:pPr algn="r" rt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19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6712"/>
            <a:ext cx="828092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76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4. تصميم قائمة المهام لديك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2.4 حدد المهام التي لابد من انجازها.</a:t>
            </a:r>
          </a:p>
          <a:p>
            <a:pPr algn="r" rt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17</a:t>
            </a:fld>
            <a:endParaRPr lang="en-GB"/>
          </a:p>
        </p:txBody>
      </p:sp>
      <p:graphicFrame>
        <p:nvGraphicFramePr>
          <p:cNvPr id="8" name="Group 18"/>
          <p:cNvGraphicFramePr>
            <a:graphicFrameLocks noGrp="1"/>
          </p:cNvGraphicFramePr>
          <p:nvPr/>
        </p:nvGraphicFramePr>
        <p:xfrm>
          <a:off x="2514600" y="3302000"/>
          <a:ext cx="5105400" cy="2794000"/>
        </p:xfrm>
        <a:graphic>
          <a:graphicData uri="http://schemas.openxmlformats.org/drawingml/2006/table">
            <a:tbl>
              <a:tblPr/>
              <a:tblGrid>
                <a:gridCol w="2552700"/>
                <a:gridCol w="2552700"/>
              </a:tblGrid>
              <a:tr h="1397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609600" y="37084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/>
              <a:t>Important</a:t>
            </a: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609600" y="4851400"/>
            <a:ext cx="17668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/>
              <a:t>Not </a:t>
            </a:r>
          </a:p>
          <a:p>
            <a:r>
              <a:rPr lang="en-US" altLang="en-US" sz="2800"/>
              <a:t>Important</a:t>
            </a:r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2895600" y="2540000"/>
            <a:ext cx="175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dirty="0"/>
              <a:t>Due Soon</a:t>
            </a: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5410200" y="2540000"/>
            <a:ext cx="2281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/>
              <a:t>Not Due Soon</a:t>
            </a:r>
          </a:p>
        </p:txBody>
      </p:sp>
    </p:spTree>
    <p:extLst>
      <p:ext uri="{BB962C8B-B14F-4D97-AF65-F5344CB8AC3E}">
        <p14:creationId xmlns:p14="http://schemas.microsoft.com/office/powerpoint/2010/main" val="101466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/>
              <a:t>3.4. احذف, اخر, فوضها لاخرين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القى نظره على المهام.</a:t>
            </a:r>
          </a:p>
          <a:p>
            <a:pPr algn="r" rtl="1"/>
            <a:r>
              <a:rPr lang="ar-SA" dirty="0" smtClean="0"/>
              <a:t>ماالذي يمكنك حذفه و ما الذي يمكن تفويضه؟</a:t>
            </a:r>
          </a:p>
          <a:p>
            <a:pPr algn="r" rtl="1"/>
            <a:r>
              <a:rPr lang="ar-SA" dirty="0" smtClean="0"/>
              <a:t>مالذي يمكن تاخيره و الى متى؟</a:t>
            </a:r>
            <a:r>
              <a:rPr lang="en-GB" dirty="0" smtClean="0"/>
              <a:t> </a:t>
            </a:r>
            <a:r>
              <a:rPr lang="ar-SA" dirty="0" smtClean="0"/>
              <a:t> اعادة جدولة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89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/>
              <a:t>4.4. أختر اداه لتنظيم وقتك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نوع المفكره: الكترونية, ورقيه</a:t>
            </a:r>
          </a:p>
          <a:p>
            <a:pPr algn="r" rtl="1"/>
            <a:r>
              <a:rPr lang="ar-SA" dirty="0" smtClean="0"/>
              <a:t>شكل المفكره: مقسمه طوليا او عرضيا.</a:t>
            </a:r>
          </a:p>
          <a:p>
            <a:pPr algn="r" rtl="1"/>
            <a:r>
              <a:rPr lang="ar-SA" dirty="0" smtClean="0"/>
              <a:t>مقاس المفكره: يومي, اسبوعي, شهري.</a:t>
            </a:r>
          </a:p>
          <a:p>
            <a:pPr algn="r" rtl="1"/>
            <a:r>
              <a:rPr lang="ar-SA" dirty="0" smtClean="0"/>
              <a:t>أستخدم اداة واحده فقط.</a:t>
            </a:r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88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/>
              <a:t>إتخاذ القرارت و إدارة الوقت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هذه المهارة هي التي </a:t>
            </a:r>
            <a:r>
              <a:rPr lang="ar-SA" dirty="0"/>
              <a:t>تحدد الفارق بين الشخص الناجح </a:t>
            </a:r>
            <a:r>
              <a:rPr lang="ar-SA" dirty="0" smtClean="0"/>
              <a:t>والفاشل. الجميع لديه 24 ساعه!!</a:t>
            </a:r>
          </a:p>
          <a:p>
            <a:pPr algn="r" rtl="1"/>
            <a:r>
              <a:rPr lang="ar-SA" dirty="0" smtClean="0"/>
              <a:t>الوقت ماده متحركه لذلك التنظيم مهم للاستفادة القصوى.</a:t>
            </a:r>
          </a:p>
          <a:p>
            <a:pPr algn="r" rtl="1"/>
            <a:r>
              <a:rPr lang="ar-SA" dirty="0" smtClean="0"/>
              <a:t>إدارة الوقت تساعدك على الانجاز و الانجاز هو المفتاح لسعادتك.</a:t>
            </a:r>
          </a:p>
          <a:p>
            <a:pPr algn="r" rtl="1"/>
            <a:r>
              <a:rPr lang="ar-SA" dirty="0"/>
              <a:t>إ</a:t>
            </a:r>
            <a:r>
              <a:rPr lang="ar-SA" dirty="0" smtClean="0"/>
              <a:t>دارة الوقت تخلق لك متسع من الوقت.</a:t>
            </a:r>
          </a:p>
          <a:p>
            <a:pPr algn="r" rtl="1"/>
            <a:r>
              <a:rPr lang="ar-SA" dirty="0" smtClean="0"/>
              <a:t>إدارة الوقت تساعدك في تحضير اجابتك لسؤال «عمرك فيما افنيته!!»</a:t>
            </a:r>
          </a:p>
          <a:p>
            <a:pPr algn="r" rtl="1"/>
            <a:r>
              <a:rPr lang="ar-SA" dirty="0" smtClean="0"/>
              <a:t>إدارة الوقت تساعدك في إتخاذ قراراتك بشكل صحيح</a:t>
            </a:r>
          </a:p>
          <a:p>
            <a:pPr algn="r" rtl="1"/>
            <a:endParaRPr lang="ar-SA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68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/>
              <a:t>5.4. قم بتحرير المهام في المفكره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حدد الوقت الذي تحتاجه كل مهمه.</a:t>
            </a:r>
          </a:p>
          <a:p>
            <a:pPr algn="r" rtl="1"/>
            <a:r>
              <a:rPr lang="ar-SA" dirty="0" smtClean="0"/>
              <a:t>قم بتجميع المهام المتشابه لبعضها البعض.</a:t>
            </a:r>
          </a:p>
          <a:p>
            <a:pPr algn="r" rtl="1"/>
            <a:r>
              <a:rPr lang="ar-SA" dirty="0"/>
              <a:t>تجنب تعدد المهام</a:t>
            </a:r>
            <a:r>
              <a:rPr lang="ar-SA" dirty="0" smtClean="0"/>
              <a:t>.</a:t>
            </a:r>
          </a:p>
          <a:p>
            <a:pPr algn="r" rtl="1"/>
            <a:r>
              <a:rPr lang="ar-SA" dirty="0" smtClean="0"/>
              <a:t>اكتب كل شيء: وقت راحه, وقت الرد على البريد, وقت نزهه.</a:t>
            </a:r>
          </a:p>
          <a:p>
            <a:pPr algn="r" rtl="1"/>
            <a:r>
              <a:rPr lang="ar-SA" dirty="0" smtClean="0"/>
              <a:t>كنت منطقيا في ذلك كله.</a:t>
            </a:r>
            <a:endParaRPr lang="en-GB" dirty="0" smtClean="0"/>
          </a:p>
          <a:p>
            <a:pPr algn="r" rtl="1"/>
            <a:r>
              <a:rPr lang="ar-SA" dirty="0" smtClean="0"/>
              <a:t>لا تطمح لاتقان التام اذا كان ذلك غير مهم.</a:t>
            </a:r>
          </a:p>
          <a:p>
            <a:pPr algn="r" rtl="1"/>
            <a:r>
              <a:rPr lang="en-GB" dirty="0" smtClean="0"/>
              <a:t>Eat the ugly frog first – Brian Tracy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55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06" b="48199"/>
          <a:stretch/>
        </p:blipFill>
        <p:spPr>
          <a:xfrm>
            <a:off x="1331912" y="764704"/>
            <a:ext cx="6480175" cy="466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7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5. تقييم قائمة المهام لديك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هل كان تقييمك للمهام و المدة المهام صحيح؟</a:t>
            </a:r>
          </a:p>
          <a:p>
            <a:pPr algn="r" rtl="1"/>
            <a:r>
              <a:rPr lang="ar-SA" dirty="0" smtClean="0"/>
              <a:t>قيم مدى مناسبه القائمة المعمولة لديك. هل احببتها هل ساعدتك؟</a:t>
            </a:r>
          </a:p>
          <a:p>
            <a:pPr algn="r" rtl="1"/>
            <a:r>
              <a:rPr lang="ar-SA" dirty="0" smtClean="0"/>
              <a:t>حدد الخلل في القائمة و قم باصلاحه حالا- التغذيه الراجعة.</a:t>
            </a:r>
          </a:p>
          <a:p>
            <a:pPr algn="r" rtl="1"/>
            <a:r>
              <a:rPr lang="ar-SA" dirty="0" smtClean="0"/>
              <a:t>غير شكل القائمة او نوعها.</a:t>
            </a:r>
          </a:p>
          <a:p>
            <a:pPr marL="0" indent="0" algn="r" rtl="1">
              <a:buNone/>
            </a:pPr>
            <a:endParaRPr lang="ar-SA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40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التعامل مع التأجيل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مرن نفسك على الالتزام بما قمت </a:t>
            </a:r>
            <a:r>
              <a:rPr lang="ar-SA" dirty="0" smtClean="0"/>
              <a:t>بتخطيطه.</a:t>
            </a:r>
          </a:p>
          <a:p>
            <a:pPr algn="r" rtl="1"/>
            <a:r>
              <a:rPr lang="ar-SA" dirty="0" smtClean="0"/>
              <a:t>يستطيع الانسان اكتاسب العاده فيما لو واظب عليها لمدة 21 يوم!!</a:t>
            </a:r>
            <a:endParaRPr lang="ar-SA" dirty="0"/>
          </a:p>
          <a:p>
            <a:pPr algn="r" rtl="1"/>
            <a:r>
              <a:rPr lang="ar-SA" dirty="0"/>
              <a:t>خطط ليوم الغد قبل خلودك للنوم</a:t>
            </a:r>
            <a:r>
              <a:rPr lang="ar-SA" dirty="0" smtClean="0"/>
              <a:t>.</a:t>
            </a:r>
          </a:p>
          <a:p>
            <a:pPr algn="r" rtl="1"/>
            <a:r>
              <a:rPr lang="ar-SA" dirty="0" smtClean="0"/>
              <a:t>استحضر اهميه ما تقوم به و مدى الضرر الجسيم في حال التاجيل.</a:t>
            </a:r>
          </a:p>
          <a:p>
            <a:pPr marL="0" indent="0" algn="r" rtl="1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8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التعامل مع المقاطعات الغير مهمة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لا ترد على المكالمات الغير مهمه اثناء الانشغال في احد الاعمال.</a:t>
            </a:r>
          </a:p>
          <a:p>
            <a:pPr algn="r" rtl="1"/>
            <a:r>
              <a:rPr lang="ar-SA" dirty="0" smtClean="0"/>
              <a:t>لا ترحب بمقاطعات الزملاء في حال الانشغال في اداء الاعمال.</a:t>
            </a:r>
          </a:p>
          <a:p>
            <a:pPr algn="r" rtl="1"/>
            <a:r>
              <a:rPr lang="ar-SA" dirty="0" smtClean="0"/>
              <a:t>اختصر المحادثات و اجلها لوقت الاستراحة.</a:t>
            </a:r>
          </a:p>
          <a:p>
            <a:pPr algn="r" rtl="1"/>
            <a:r>
              <a:rPr lang="ar-SA" dirty="0" smtClean="0"/>
              <a:t>حدد وقت لرد على الايميل او مراجعة الايميل.</a:t>
            </a:r>
          </a:p>
          <a:p>
            <a:pPr algn="r" rt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6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التعامل مع المقاطعات المهمة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ادخلها في جدول اعمالك.</a:t>
            </a:r>
          </a:p>
          <a:p>
            <a:pPr algn="r" rtl="1"/>
            <a:r>
              <a:rPr lang="ar-SA" dirty="0" smtClean="0"/>
              <a:t>احذف احد الاعمال الغير مهمة او التي يمكن تاجيلها.</a:t>
            </a:r>
          </a:p>
          <a:p>
            <a:pPr algn="r" rtl="1"/>
            <a:r>
              <a:rPr lang="ar-SA" dirty="0" smtClean="0"/>
              <a:t>أذا كنت من الاشخاص الذين يعرض لهم امور مستجده دائما:</a:t>
            </a:r>
          </a:p>
          <a:p>
            <a:pPr lvl="1" algn="r" rtl="1"/>
            <a:r>
              <a:rPr lang="ar-SA" dirty="0" smtClean="0"/>
              <a:t>ادخل في قائمة اعمالك وقت مستقطع حيث يمكنك ان تملاء فراغه باحد هذه الامور المستجده.</a:t>
            </a:r>
            <a:endParaRPr lang="ar-SA" dirty="0"/>
          </a:p>
          <a:p>
            <a:pPr lvl="1"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37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SA" dirty="0" smtClean="0"/>
              <a:t> راجع المصادر للفائدة</a:t>
            </a:r>
            <a:endParaRPr lang="en-GB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شكرا لكم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73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4293096"/>
            <a:ext cx="7848872" cy="2190105"/>
          </a:xfrm>
        </p:spPr>
        <p:txBody>
          <a:bodyPr>
            <a:normAutofit/>
          </a:bodyPr>
          <a:lstStyle/>
          <a:p>
            <a:r>
              <a:rPr lang="ar-SA" dirty="0" smtClean="0"/>
              <a:t>تقييم ذاتي لمهارات ادارة الوقت و اتخاذ القرارات لديك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6" name="Picture 2" descr="http://diwan.ps/ar/res/news_images/6b90513c63b9fa63ab38702c7258ff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836712"/>
            <a:ext cx="41814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8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ادارة الوقت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خمس خطوات لاتقان فن ادارة الوقت و اتخاذ القرارات: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حدد هدفك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حدد اولوياتك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قيم نفسك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صمم قائمة المهام لديك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قيم قائمة المهام لديك</a:t>
            </a:r>
          </a:p>
          <a:p>
            <a:pPr algn="r" rtl="1"/>
            <a:endParaRPr lang="ar-S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0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1.حدد أهدافك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1.1. ماذا تريد ان تكون؟ و ماذا تريد ان تفعل في حياتك؟</a:t>
            </a:r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041174"/>
            <a:ext cx="7776864" cy="1859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5204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376" y="274638"/>
            <a:ext cx="6851104" cy="1143000"/>
          </a:xfrm>
        </p:spPr>
        <p:txBody>
          <a:bodyPr/>
          <a:lstStyle/>
          <a:p>
            <a:r>
              <a:rPr lang="ar-SA" dirty="0" smtClean="0"/>
              <a:t>بطاقة تعريفك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2800"/>
            <a:ext cx="8229600" cy="4258528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عبير سليمان الحميميدي</a:t>
            </a:r>
          </a:p>
          <a:p>
            <a:pPr algn="r" rtl="1"/>
            <a:r>
              <a:rPr lang="ar-SA" dirty="0" smtClean="0"/>
              <a:t>محاضر في تقنية المعلومات – جامعه الملك سعود</a:t>
            </a:r>
          </a:p>
          <a:p>
            <a:pPr algn="r" rtl="1"/>
            <a:r>
              <a:rPr lang="ar-SA" dirty="0" smtClean="0"/>
              <a:t>طالبه دكتوراه في جامعه </a:t>
            </a:r>
            <a:r>
              <a:rPr lang="en-GB" dirty="0" smtClean="0"/>
              <a:t>King’s College London</a:t>
            </a:r>
            <a:endParaRPr lang="ar-SA" dirty="0" smtClean="0"/>
          </a:p>
          <a:p>
            <a:pPr algn="r" rtl="1"/>
            <a:r>
              <a:rPr lang="ar-SA" dirty="0" smtClean="0"/>
              <a:t>مدرب معتمد من مركز الملك عبدالعزيز للحوار الوطني في اساليب الحوار و الاتصال.</a:t>
            </a:r>
          </a:p>
          <a:p>
            <a:pPr algn="r" rtl="1"/>
            <a:r>
              <a:rPr lang="ar-SA" dirty="0" smtClean="0"/>
              <a:t>مسلمة</a:t>
            </a:r>
            <a:endParaRPr lang="en-GB" dirty="0" smtClean="0"/>
          </a:p>
          <a:p>
            <a:pPr algn="r" rtl="1"/>
            <a:r>
              <a:rPr lang="ar-SA" dirty="0" smtClean="0"/>
              <a:t>زوجه و ام </a:t>
            </a:r>
          </a:p>
          <a:p>
            <a:pPr algn="r" rtl="1"/>
            <a:r>
              <a:rPr lang="ar-SA" dirty="0" smtClean="0"/>
              <a:t>ابنه و اخت ...</a:t>
            </a:r>
          </a:p>
          <a:p>
            <a:pPr marL="0" indent="0" algn="r" rtl="1">
              <a:buNone/>
            </a:pPr>
            <a:endParaRPr lang="en-GB" dirty="0" smtClean="0"/>
          </a:p>
          <a:p>
            <a:pPr algn="r" rt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6</a:t>
            </a:fld>
            <a:endParaRPr lang="en-GB"/>
          </a:p>
        </p:txBody>
      </p:sp>
      <p:pic>
        <p:nvPicPr>
          <p:cNvPr id="5122" name="Picture 2" descr="http://fc04.deviantart.net/fs71/i/2011/325/1/6/character_id_card___template_by_kenrika_san-d4gvg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747674" cy="172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7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376" y="274638"/>
            <a:ext cx="6923112" cy="1143000"/>
          </a:xfrm>
        </p:spPr>
        <p:txBody>
          <a:bodyPr/>
          <a:lstStyle/>
          <a:p>
            <a:r>
              <a:rPr lang="ar-SA" dirty="0" smtClean="0"/>
              <a:t>بطاقه تعريفك 2019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/>
          <a:lstStyle/>
          <a:p>
            <a:pPr algn="r" rtl="1"/>
            <a:r>
              <a:rPr lang="ar-SA" dirty="0" smtClean="0"/>
              <a:t>عبير سليمان الحميميدي</a:t>
            </a:r>
          </a:p>
          <a:p>
            <a:pPr algn="r" rtl="1"/>
            <a:r>
              <a:rPr lang="ar-SA" dirty="0" smtClean="0"/>
              <a:t>.................</a:t>
            </a:r>
          </a:p>
          <a:p>
            <a:pPr algn="r" rtl="1"/>
            <a:r>
              <a:rPr lang="ar-SA" dirty="0" smtClean="0"/>
              <a:t>.................</a:t>
            </a:r>
          </a:p>
          <a:p>
            <a:pPr algn="r" rtl="1"/>
            <a:r>
              <a:rPr lang="ar-SA" dirty="0" smtClean="0"/>
              <a:t>.................</a:t>
            </a:r>
          </a:p>
          <a:p>
            <a:pPr algn="r" rtl="1"/>
            <a:r>
              <a:rPr lang="ar-SA" dirty="0" smtClean="0"/>
              <a:t>................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2" descr="http://fc04.deviantart.net/fs71/i/2011/325/1/6/character_id_card___template_by_kenrika_san-d4gvg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747674" cy="172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4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1.حدد أهدافك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2.1. حدد اهدافك للوصول الى ما تصبو اليه.</a:t>
            </a:r>
          </a:p>
          <a:p>
            <a:pPr algn="r" rtl="1"/>
            <a:r>
              <a:rPr lang="ar-SA" dirty="0" smtClean="0"/>
              <a:t>الطريقه: بوصله الاهداف, قائمه الاهداف , منحنى الاهداف </a:t>
            </a:r>
          </a:p>
          <a:p>
            <a:pPr algn="r" rtl="1"/>
            <a:r>
              <a:rPr lang="ar-SA" dirty="0" smtClean="0"/>
              <a:t>لكل دور في حياتك حدد:</a:t>
            </a:r>
          </a:p>
          <a:p>
            <a:pPr lvl="1" algn="r" rtl="1"/>
            <a:r>
              <a:rPr lang="ar-SA" dirty="0" smtClean="0"/>
              <a:t>3 اهداف بعيده المدى</a:t>
            </a:r>
          </a:p>
          <a:p>
            <a:pPr lvl="1" algn="r" rtl="1"/>
            <a:r>
              <a:rPr lang="ar-SA" dirty="0" smtClean="0"/>
              <a:t>3 اهداف قصيره المدى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14/6/2014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6226-9EDB-41AC-8652-3594CC951538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2" descr="http://comps.canstockphoto.com/can-stock-photo_csp80150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3107963" cy="324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54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109925" y="6204153"/>
            <a:ext cx="2133600" cy="365125"/>
          </a:xfrm>
        </p:spPr>
        <p:txBody>
          <a:bodyPr/>
          <a:lstStyle/>
          <a:p>
            <a:r>
              <a:rPr lang="en-US" smtClean="0"/>
              <a:t>14/6/2014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7075" y="6204153"/>
            <a:ext cx="2895600" cy="365125"/>
          </a:xfrm>
        </p:spPr>
        <p:txBody>
          <a:bodyPr/>
          <a:lstStyle/>
          <a:p>
            <a:r>
              <a:rPr lang="ar-SA" smtClean="0"/>
              <a:t>عبير الحميميدي -ورشة اتخاذ القرارات و اداره الوقت - ملتقى الجامعات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86075" y="6204153"/>
            <a:ext cx="2133600" cy="365125"/>
          </a:xfrm>
        </p:spPr>
        <p:txBody>
          <a:bodyPr/>
          <a:lstStyle/>
          <a:p>
            <a:fld id="{7C446226-9EDB-41AC-8652-3594CC951538}" type="slidenum">
              <a:rPr lang="en-GB" smtClean="0"/>
              <a:t>9</a:t>
            </a:fld>
            <a:endParaRPr lang="en-GB"/>
          </a:p>
        </p:txBody>
      </p:sp>
      <p:sp>
        <p:nvSpPr>
          <p:cNvPr id="11" name="Text Box 5"/>
          <p:cNvSpPr txBox="1"/>
          <p:nvPr/>
        </p:nvSpPr>
        <p:spPr>
          <a:xfrm rot="379631">
            <a:off x="3059995" y="4003243"/>
            <a:ext cx="1727200" cy="48768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000" b="1">
                <a:effectLst/>
                <a:ea typeface="Calibri"/>
                <a:cs typeface="Arial"/>
              </a:rPr>
              <a:t>ID - 2019</a:t>
            </a:r>
            <a:endParaRPr lang="en-GB" sz="1100">
              <a:effectLst/>
              <a:ea typeface="Calibri"/>
              <a:cs typeface="Arial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55755" y="721563"/>
            <a:ext cx="5262880" cy="56896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959915" y="274523"/>
            <a:ext cx="0" cy="30886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1932235" y="2001723"/>
            <a:ext cx="3027680" cy="13614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959915" y="2855163"/>
            <a:ext cx="3982720" cy="508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485195" y="3363163"/>
            <a:ext cx="3474720" cy="20116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959915" y="3363163"/>
            <a:ext cx="2763520" cy="27025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12"/>
          <p:cNvSpPr txBox="1"/>
          <p:nvPr/>
        </p:nvSpPr>
        <p:spPr>
          <a:xfrm>
            <a:off x="3772465" y="96088"/>
            <a:ext cx="1059180" cy="33782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2000" b="1" dirty="0" smtClean="0">
                <a:effectLst/>
                <a:ea typeface="Calibri"/>
                <a:cs typeface="Arial"/>
              </a:rPr>
              <a:t>الدينيه</a:t>
            </a:r>
            <a:endParaRPr lang="en-GB" sz="1100" dirty="0">
              <a:effectLst/>
              <a:ea typeface="Calibri"/>
              <a:cs typeface="Arial"/>
            </a:endParaRPr>
          </a:p>
        </p:txBody>
      </p:sp>
      <p:sp>
        <p:nvSpPr>
          <p:cNvPr id="19" name="Text Box 13"/>
          <p:cNvSpPr txBox="1"/>
          <p:nvPr/>
        </p:nvSpPr>
        <p:spPr>
          <a:xfrm>
            <a:off x="1005769" y="1525473"/>
            <a:ext cx="1149985" cy="33782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2000" b="1" dirty="0">
                <a:effectLst/>
                <a:ea typeface="Calibri"/>
                <a:cs typeface="Arial"/>
              </a:rPr>
              <a:t> </a:t>
            </a:r>
            <a:r>
              <a:rPr lang="ar-SA" sz="2000" b="1" dirty="0" smtClean="0">
                <a:effectLst/>
                <a:ea typeface="Calibri"/>
                <a:cs typeface="Arial"/>
              </a:rPr>
              <a:t>الاقتصادية</a:t>
            </a:r>
            <a:endParaRPr lang="en-GB" sz="1100" dirty="0">
              <a:effectLst/>
              <a:ea typeface="Calibri"/>
              <a:cs typeface="Arial"/>
            </a:endParaRPr>
          </a:p>
        </p:txBody>
      </p:sp>
      <p:sp>
        <p:nvSpPr>
          <p:cNvPr id="20" name="Text Box 14"/>
          <p:cNvSpPr txBox="1"/>
          <p:nvPr/>
        </p:nvSpPr>
        <p:spPr>
          <a:xfrm>
            <a:off x="704508" y="5467444"/>
            <a:ext cx="1360442" cy="33782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2000" b="1" dirty="0">
                <a:effectLst/>
                <a:ea typeface="Calibri"/>
                <a:cs typeface="Arial"/>
              </a:rPr>
              <a:t> </a:t>
            </a:r>
            <a:r>
              <a:rPr lang="ar-SA" sz="2000" b="1" dirty="0" smtClean="0">
                <a:effectLst/>
                <a:ea typeface="Calibri"/>
                <a:cs typeface="Arial"/>
              </a:rPr>
              <a:t>الاجتماعية</a:t>
            </a:r>
            <a:endParaRPr lang="en-GB" sz="1100" dirty="0">
              <a:effectLst/>
              <a:ea typeface="Calibri"/>
              <a:cs typeface="Arial"/>
            </a:endParaRPr>
          </a:p>
        </p:txBody>
      </p:sp>
      <p:sp>
        <p:nvSpPr>
          <p:cNvPr id="21" name="Text Box 15"/>
          <p:cNvSpPr txBox="1"/>
          <p:nvPr/>
        </p:nvSpPr>
        <p:spPr>
          <a:xfrm>
            <a:off x="7812360" y="2309063"/>
            <a:ext cx="1059180" cy="33782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2000" b="1" dirty="0" smtClean="0">
                <a:effectLst/>
                <a:ea typeface="Calibri"/>
                <a:cs typeface="Arial"/>
              </a:rPr>
              <a:t>العلمية</a:t>
            </a:r>
            <a:endParaRPr lang="en-GB" sz="1100" dirty="0">
              <a:effectLst/>
              <a:ea typeface="Calibri"/>
              <a:cs typeface="Arial"/>
            </a:endParaRPr>
          </a:p>
        </p:txBody>
      </p:sp>
      <p:sp>
        <p:nvSpPr>
          <p:cNvPr id="22" name="Text Box 16"/>
          <p:cNvSpPr txBox="1"/>
          <p:nvPr/>
        </p:nvSpPr>
        <p:spPr>
          <a:xfrm>
            <a:off x="7812360" y="5852339"/>
            <a:ext cx="1059180" cy="33782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2000" b="1" dirty="0">
                <a:effectLst/>
                <a:ea typeface="Calibri"/>
                <a:cs typeface="Arial"/>
              </a:rPr>
              <a:t> </a:t>
            </a:r>
            <a:r>
              <a:rPr lang="ar-SA" sz="2000" b="1" dirty="0" smtClean="0">
                <a:effectLst/>
                <a:ea typeface="Calibri"/>
                <a:cs typeface="Arial"/>
              </a:rPr>
              <a:t>العملية</a:t>
            </a:r>
            <a:endParaRPr lang="en-GB" sz="1100" dirty="0">
              <a:effectLst/>
              <a:ea typeface="Calibri"/>
              <a:cs typeface="Arial"/>
            </a:endParaRPr>
          </a:p>
        </p:txBody>
      </p:sp>
      <p:sp>
        <p:nvSpPr>
          <p:cNvPr id="23" name="Text Box 17"/>
          <p:cNvSpPr txBox="1"/>
          <p:nvPr/>
        </p:nvSpPr>
        <p:spPr>
          <a:xfrm>
            <a:off x="3222555" y="545033"/>
            <a:ext cx="1608456" cy="197358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b="1" dirty="0">
                <a:effectLst/>
                <a:ea typeface="Calibri"/>
                <a:cs typeface="Arial"/>
              </a:rPr>
              <a:t>قصير المدى:</a:t>
            </a:r>
            <a:endParaRPr lang="en-GB" sz="1100" b="1" dirty="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dirty="0" smtClean="0">
                <a:effectLst/>
                <a:ea typeface="Calibri"/>
                <a:cs typeface="Arial"/>
              </a:rPr>
              <a:t>_</a:t>
            </a:r>
            <a:r>
              <a:rPr lang="ar-SA" sz="1100" dirty="0">
                <a:ea typeface="Calibri"/>
                <a:cs typeface="Arial"/>
              </a:rPr>
              <a:t>ا</a:t>
            </a:r>
            <a:r>
              <a:rPr lang="ar-SA" sz="1100" dirty="0" smtClean="0">
                <a:effectLst/>
                <a:ea typeface="Calibri"/>
                <a:cs typeface="Arial"/>
              </a:rPr>
              <a:t>لمحافظة على النوافل____________________________</a:t>
            </a:r>
            <a:endParaRPr lang="en-GB" sz="1100" dirty="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b="1" dirty="0">
                <a:effectLst/>
                <a:ea typeface="Calibri"/>
                <a:cs typeface="Arial"/>
              </a:rPr>
              <a:t>طويل المدى:</a:t>
            </a:r>
            <a:endParaRPr lang="en-GB" sz="1100" b="1" dirty="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dirty="0" smtClean="0">
                <a:effectLst/>
                <a:ea typeface="Calibri"/>
                <a:cs typeface="Arial"/>
              </a:rPr>
              <a:t>_دعوة احد الزملاء للاسلام ____________________________________</a:t>
            </a:r>
            <a:endParaRPr lang="en-GB" sz="1100" dirty="0">
              <a:effectLst/>
              <a:ea typeface="Calibri"/>
              <a:cs typeface="Arial"/>
            </a:endParaRPr>
          </a:p>
        </p:txBody>
      </p:sp>
      <p:sp>
        <p:nvSpPr>
          <p:cNvPr id="24" name="Text Box 18"/>
          <p:cNvSpPr txBox="1"/>
          <p:nvPr/>
        </p:nvSpPr>
        <p:spPr>
          <a:xfrm>
            <a:off x="7236296" y="3139643"/>
            <a:ext cx="1595755" cy="197358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dirty="0">
                <a:effectLst/>
                <a:ea typeface="Calibri"/>
                <a:cs typeface="Arial"/>
              </a:rPr>
              <a:t>قصير المدى:</a:t>
            </a:r>
            <a:endParaRPr lang="en-GB" sz="1100" dirty="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dirty="0" smtClean="0">
                <a:effectLst/>
                <a:ea typeface="Calibri"/>
                <a:cs typeface="Arial"/>
              </a:rPr>
              <a:t>__نشر ورقه علمية_____________________________</a:t>
            </a:r>
            <a:endParaRPr lang="en-GB" sz="1100" dirty="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dirty="0">
                <a:effectLst/>
                <a:ea typeface="Calibri"/>
                <a:cs typeface="Arial"/>
              </a:rPr>
              <a:t>طويل المدى:</a:t>
            </a:r>
            <a:endParaRPr lang="en-GB" sz="1100" dirty="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dirty="0" smtClean="0">
                <a:effectLst/>
                <a:ea typeface="Calibri"/>
                <a:cs typeface="Arial"/>
              </a:rPr>
              <a:t>_الحصول على درجة الدكتواره___________________________</a:t>
            </a:r>
            <a:endParaRPr lang="en-GB" sz="1100" dirty="0">
              <a:effectLst/>
              <a:ea typeface="Calibri"/>
              <a:cs typeface="Arial"/>
            </a:endParaRPr>
          </a:p>
        </p:txBody>
      </p:sp>
      <p:sp>
        <p:nvSpPr>
          <p:cNvPr id="25" name="Text Box 19"/>
          <p:cNvSpPr txBox="1"/>
          <p:nvPr/>
        </p:nvSpPr>
        <p:spPr>
          <a:xfrm>
            <a:off x="151695" y="2003628"/>
            <a:ext cx="1595755" cy="197358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>
                <a:effectLst/>
                <a:ea typeface="Calibri"/>
                <a:cs typeface="Arial"/>
              </a:rPr>
              <a:t>قصير المدى:</a:t>
            </a:r>
            <a:endParaRPr lang="en-GB" sz="1100">
              <a:effectLst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100">
                <a:effectLst/>
                <a:ea typeface="Calibri"/>
                <a:cs typeface="Arial"/>
              </a:rPr>
              <a:t>______________________________________________________</a:t>
            </a:r>
            <a:endParaRPr lang="en-GB" sz="110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>
                <a:effectLst/>
                <a:ea typeface="Calibri"/>
                <a:cs typeface="Arial"/>
              </a:rPr>
              <a:t>طويل المدى:</a:t>
            </a:r>
            <a:endParaRPr lang="en-GB" sz="110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>
                <a:effectLst/>
                <a:ea typeface="Calibri"/>
                <a:cs typeface="Arial"/>
              </a:rPr>
              <a:t>____________________________________________________________</a:t>
            </a:r>
            <a:endParaRPr lang="en-GB" sz="1100">
              <a:effectLst/>
              <a:ea typeface="Calibri"/>
              <a:cs typeface="Arial"/>
            </a:endParaRPr>
          </a:p>
        </p:txBody>
      </p:sp>
      <p:sp>
        <p:nvSpPr>
          <p:cNvPr id="26" name="Text Box 20"/>
          <p:cNvSpPr txBox="1"/>
          <p:nvPr/>
        </p:nvSpPr>
        <p:spPr>
          <a:xfrm>
            <a:off x="2339752" y="4695780"/>
            <a:ext cx="1595755" cy="197358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dirty="0">
                <a:effectLst/>
                <a:ea typeface="Calibri"/>
                <a:cs typeface="Arial"/>
              </a:rPr>
              <a:t>قصير المدى:</a:t>
            </a:r>
            <a:endParaRPr lang="en-GB" sz="1100" dirty="0">
              <a:effectLst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100" dirty="0">
                <a:effectLst/>
                <a:ea typeface="Calibri"/>
                <a:cs typeface="Arial"/>
              </a:rPr>
              <a:t>______________________________________________________</a:t>
            </a:r>
            <a:endParaRPr lang="en-GB" sz="1100" dirty="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dirty="0">
                <a:effectLst/>
                <a:ea typeface="Calibri"/>
                <a:cs typeface="Arial"/>
              </a:rPr>
              <a:t>طويل المدى:</a:t>
            </a:r>
            <a:endParaRPr lang="en-GB" sz="1100" dirty="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 dirty="0">
                <a:effectLst/>
                <a:ea typeface="Calibri"/>
                <a:cs typeface="Arial"/>
              </a:rPr>
              <a:t>____________________________________________________________</a:t>
            </a:r>
            <a:endParaRPr lang="en-GB" sz="1100" dirty="0">
              <a:effectLst/>
              <a:ea typeface="Calibri"/>
              <a:cs typeface="Arial"/>
            </a:endParaRPr>
          </a:p>
        </p:txBody>
      </p:sp>
      <p:sp>
        <p:nvSpPr>
          <p:cNvPr id="27" name="Text Box 21"/>
          <p:cNvSpPr txBox="1"/>
          <p:nvPr/>
        </p:nvSpPr>
        <p:spPr>
          <a:xfrm>
            <a:off x="5220072" y="4725144"/>
            <a:ext cx="1595755" cy="197358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>
                <a:effectLst/>
                <a:ea typeface="Calibri"/>
                <a:cs typeface="Arial"/>
              </a:rPr>
              <a:t>قصير المدى:</a:t>
            </a:r>
            <a:endParaRPr lang="en-GB" sz="1100">
              <a:effectLst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100">
                <a:effectLst/>
                <a:ea typeface="Calibri"/>
                <a:cs typeface="Arial"/>
              </a:rPr>
              <a:t>______________________________________________________</a:t>
            </a:r>
            <a:endParaRPr lang="en-GB" sz="110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>
                <a:effectLst/>
                <a:ea typeface="Calibri"/>
                <a:cs typeface="Arial"/>
              </a:rPr>
              <a:t>طويل المدى:</a:t>
            </a:r>
            <a:endParaRPr lang="en-GB" sz="1100">
              <a:effectLst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1100">
                <a:effectLst/>
                <a:ea typeface="Calibri"/>
                <a:cs typeface="Arial"/>
              </a:rPr>
              <a:t>____________________________________________________________</a:t>
            </a:r>
            <a:endParaRPr lang="en-GB" sz="1100">
              <a:effectLst/>
              <a:ea typeface="Calibri"/>
              <a:cs typeface="Arial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251255" y="3069793"/>
            <a:ext cx="1174750" cy="11029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ar-SA" sz="2600" b="1">
                <a:effectLst/>
                <a:ea typeface="Calibri"/>
                <a:cs typeface="Arial"/>
              </a:rPr>
              <a:t>حياتي</a:t>
            </a:r>
            <a:endParaRPr lang="en-GB" sz="1100">
              <a:effectLst/>
              <a:ea typeface="Calibri"/>
              <a:cs typeface="Arial"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-567125" y="30500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GB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-567125" y="30500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GB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51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1151</Words>
  <Application>Microsoft Office PowerPoint</Application>
  <PresentationFormat>On-screen Show (4:3)</PresentationFormat>
  <Paragraphs>224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إتخاذ القرارات وإدارة الوقت</vt:lpstr>
      <vt:lpstr>إتخاذ القرارت و إدارة الوقت</vt:lpstr>
      <vt:lpstr>تقييم ذاتي لمهارات ادارة الوقت و اتخاذ القرارات لديك </vt:lpstr>
      <vt:lpstr>ادارة الوقت</vt:lpstr>
      <vt:lpstr>1.حدد أهدافك</vt:lpstr>
      <vt:lpstr>بطاقة تعريفك 2014</vt:lpstr>
      <vt:lpstr>بطاقه تعريفك 2019 </vt:lpstr>
      <vt:lpstr>1.حدد أهدافك</vt:lpstr>
      <vt:lpstr>PowerPoint Presentation</vt:lpstr>
      <vt:lpstr>2.حدد أولوياتك</vt:lpstr>
      <vt:lpstr>كيف تحدد اولوياتك؟</vt:lpstr>
      <vt:lpstr>2.حدد أولوياتك – خطه الوصول للهدف</vt:lpstr>
      <vt:lpstr>3. قيم نفسك</vt:lpstr>
      <vt:lpstr>PowerPoint Presentation</vt:lpstr>
      <vt:lpstr>4. تصميم قائمة المهام لديك</vt:lpstr>
      <vt:lpstr>PowerPoint Presentation</vt:lpstr>
      <vt:lpstr>4. تصميم قائمة المهام لديك</vt:lpstr>
      <vt:lpstr>3.4. احذف, اخر, فوضها لاخرين</vt:lpstr>
      <vt:lpstr>4.4. أختر اداه لتنظيم وقتك</vt:lpstr>
      <vt:lpstr>5.4. قم بتحرير المهام في المفكره</vt:lpstr>
      <vt:lpstr>PowerPoint Presentation</vt:lpstr>
      <vt:lpstr>5. تقييم قائمة المهام لديك</vt:lpstr>
      <vt:lpstr>التعامل مع التأجيل</vt:lpstr>
      <vt:lpstr>التعامل مع المقاطعات الغير مهمة</vt:lpstr>
      <vt:lpstr>التعامل مع المقاطعات المهمة</vt:lpstr>
      <vt:lpstr> راجع المصادر للفائدة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إتخاذ القرارات وإدارة الوقت</dc:title>
  <dc:creator>Abeer</dc:creator>
  <cp:lastModifiedBy>Abeer</cp:lastModifiedBy>
  <cp:revision>41</cp:revision>
  <dcterms:created xsi:type="dcterms:W3CDTF">2014-06-11T10:12:02Z</dcterms:created>
  <dcterms:modified xsi:type="dcterms:W3CDTF">2014-06-14T07:31:52Z</dcterms:modified>
</cp:coreProperties>
</file>