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7" r:id="rId4"/>
    <p:sldId id="268" r:id="rId5"/>
    <p:sldId id="257" r:id="rId6"/>
    <p:sldId id="258" r:id="rId7"/>
    <p:sldId id="259" r:id="rId8"/>
    <p:sldId id="260" r:id="rId9"/>
    <p:sldId id="261" r:id="rId10"/>
    <p:sldId id="262" r:id="rId11"/>
    <p:sldId id="263" r:id="rId12"/>
    <p:sldId id="264" r:id="rId13"/>
    <p:sldId id="265" r:id="rId14"/>
    <p:sldId id="266"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58" d="100"/>
          <a:sy n="58" d="100"/>
        </p:scale>
        <p:origin x="-180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4DFD30-F49F-47A5-B24F-B93370AD4524}" type="datetimeFigureOut">
              <a:rPr lang="en-US" smtClean="0"/>
              <a:t>26/12/2016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2408011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DFD30-F49F-47A5-B24F-B93370AD4524}" type="datetimeFigureOut">
              <a:rPr lang="en-US" smtClean="0"/>
              <a:t>26/12/2016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190428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DFD30-F49F-47A5-B24F-B93370AD4524}" type="datetimeFigureOut">
              <a:rPr lang="en-US" smtClean="0"/>
              <a:t>26/12/2016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1094228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solidFill>
                  <a:srgbClr val="073E87"/>
                </a:solidFill>
              </a:rPr>
              <a:pPr/>
              <a:t>26/12/2016</a:t>
            </a:fld>
            <a:endParaRPr lang="en-US">
              <a:solidFill>
                <a:srgbClr val="073E87"/>
              </a:solidFill>
            </a:endParaRPr>
          </a:p>
        </p:txBody>
      </p:sp>
      <p:sp>
        <p:nvSpPr>
          <p:cNvPr id="5" name="Footer Placeholder 4"/>
          <p:cNvSpPr>
            <a:spLocks noGrp="1"/>
          </p:cNvSpPr>
          <p:nvPr>
            <p:ph type="ftr" sz="quarter" idx="11"/>
          </p:nvPr>
        </p:nvSpPr>
        <p:spPr/>
        <p:txBody>
          <a:bodyPr/>
          <a:lstStyle/>
          <a:p>
            <a:endParaRPr lang="en-US">
              <a:solidFill>
                <a:srgbClr val="073E87"/>
              </a:solidFill>
            </a:endParaRPr>
          </a:p>
        </p:txBody>
      </p:sp>
      <p:sp>
        <p:nvSpPr>
          <p:cNvPr id="6" name="Slide Number Placeholder 5"/>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598148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solidFill>
                  <a:srgbClr val="073E87"/>
                </a:solidFill>
              </a:rPr>
              <a:pPr/>
              <a:t>26/12/2016</a:t>
            </a:fld>
            <a:endParaRPr lang="en-US">
              <a:solidFill>
                <a:srgbClr val="073E87"/>
              </a:solidFill>
            </a:endParaRPr>
          </a:p>
        </p:txBody>
      </p:sp>
      <p:sp>
        <p:nvSpPr>
          <p:cNvPr id="5" name="Footer Placeholder 4"/>
          <p:cNvSpPr>
            <a:spLocks noGrp="1"/>
          </p:cNvSpPr>
          <p:nvPr>
            <p:ph type="ftr" sz="quarter" idx="11"/>
          </p:nvPr>
        </p:nvSpPr>
        <p:spPr/>
        <p:txBody>
          <a:bodyPr/>
          <a:lstStyle/>
          <a:p>
            <a:endParaRPr lang="en-US">
              <a:solidFill>
                <a:srgbClr val="073E87"/>
              </a:solidFill>
            </a:endParaRPr>
          </a:p>
        </p:txBody>
      </p:sp>
      <p:sp>
        <p:nvSpPr>
          <p:cNvPr id="6" name="Slide Number Placeholder 5"/>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72929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solidFill>
                  <a:srgbClr val="073E87"/>
                </a:solidFill>
              </a:rPr>
              <a:pPr/>
              <a:t>26/12/2016</a:t>
            </a:fld>
            <a:endParaRPr lang="en-US">
              <a:solidFill>
                <a:srgbClr val="073E87"/>
              </a:solidFill>
            </a:endParaRPr>
          </a:p>
        </p:txBody>
      </p:sp>
      <p:sp>
        <p:nvSpPr>
          <p:cNvPr id="5" name="Footer Placeholder 4"/>
          <p:cNvSpPr>
            <a:spLocks noGrp="1"/>
          </p:cNvSpPr>
          <p:nvPr>
            <p:ph type="ftr" sz="quarter" idx="11"/>
          </p:nvPr>
        </p:nvSpPr>
        <p:spPr/>
        <p:txBody>
          <a:bodyPr/>
          <a:lstStyle/>
          <a:p>
            <a:endParaRPr lang="en-US">
              <a:solidFill>
                <a:srgbClr val="073E87"/>
              </a:solidFill>
            </a:endParaRPr>
          </a:p>
        </p:txBody>
      </p:sp>
      <p:sp>
        <p:nvSpPr>
          <p:cNvPr id="6" name="Slide Number Placeholder 5"/>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501527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solidFill>
                  <a:srgbClr val="073E87"/>
                </a:solidFill>
              </a:rPr>
              <a:pPr/>
              <a:t>26/12/2016</a:t>
            </a:fld>
            <a:endParaRPr lang="en-US">
              <a:solidFill>
                <a:srgbClr val="073E87"/>
              </a:solidFill>
            </a:endParaRPr>
          </a:p>
        </p:txBody>
      </p:sp>
      <p:sp>
        <p:nvSpPr>
          <p:cNvPr id="6" name="Footer Placeholder 5"/>
          <p:cNvSpPr>
            <a:spLocks noGrp="1"/>
          </p:cNvSpPr>
          <p:nvPr>
            <p:ph type="ftr" sz="quarter" idx="11"/>
          </p:nvPr>
        </p:nvSpPr>
        <p:spPr/>
        <p:txBody>
          <a:bodyPr/>
          <a:lstStyle/>
          <a:p>
            <a:endParaRPr lang="en-US">
              <a:solidFill>
                <a:srgbClr val="073E87"/>
              </a:solidFill>
            </a:endParaRPr>
          </a:p>
        </p:txBody>
      </p:sp>
      <p:sp>
        <p:nvSpPr>
          <p:cNvPr id="7" name="Slide Number Placeholder 6"/>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5587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solidFill>
                  <a:srgbClr val="073E87"/>
                </a:solidFill>
              </a:rPr>
              <a:pPr/>
              <a:t>26/12/2016</a:t>
            </a:fld>
            <a:endParaRPr lang="en-US">
              <a:solidFill>
                <a:srgbClr val="073E87"/>
              </a:solidFill>
            </a:endParaRPr>
          </a:p>
        </p:txBody>
      </p:sp>
      <p:sp>
        <p:nvSpPr>
          <p:cNvPr id="8" name="Footer Placeholder 7"/>
          <p:cNvSpPr>
            <a:spLocks noGrp="1"/>
          </p:cNvSpPr>
          <p:nvPr>
            <p:ph type="ftr" sz="quarter" idx="11"/>
          </p:nvPr>
        </p:nvSpPr>
        <p:spPr/>
        <p:txBody>
          <a:bodyPr/>
          <a:lstStyle/>
          <a:p>
            <a:endParaRPr lang="en-US">
              <a:solidFill>
                <a:srgbClr val="073E87"/>
              </a:solidFill>
            </a:endParaRPr>
          </a:p>
        </p:txBody>
      </p:sp>
      <p:sp>
        <p:nvSpPr>
          <p:cNvPr id="9" name="Slide Number Placeholder 8"/>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3417082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solidFill>
                  <a:srgbClr val="073E87"/>
                </a:solidFill>
              </a:rPr>
              <a:pPr/>
              <a:t>26/12/2016</a:t>
            </a:fld>
            <a:endParaRPr lang="en-US">
              <a:solidFill>
                <a:srgbClr val="073E87"/>
              </a:solidFill>
            </a:endParaRPr>
          </a:p>
        </p:txBody>
      </p:sp>
      <p:sp>
        <p:nvSpPr>
          <p:cNvPr id="4" name="Footer Placeholder 3"/>
          <p:cNvSpPr>
            <a:spLocks noGrp="1"/>
          </p:cNvSpPr>
          <p:nvPr>
            <p:ph type="ftr" sz="quarter" idx="11"/>
          </p:nvPr>
        </p:nvSpPr>
        <p:spPr/>
        <p:txBody>
          <a:bodyPr/>
          <a:lstStyle/>
          <a:p>
            <a:endParaRPr lang="en-US">
              <a:solidFill>
                <a:srgbClr val="073E87"/>
              </a:solidFill>
            </a:endParaRPr>
          </a:p>
        </p:txBody>
      </p:sp>
      <p:sp>
        <p:nvSpPr>
          <p:cNvPr id="5" name="Slide Number Placeholder 4"/>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35366544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22714818-984F-4759-BF72-A33BDC1963BD}" type="datetime1">
              <a:rPr lang="en-US" smtClean="0">
                <a:solidFill>
                  <a:srgbClr val="073E87"/>
                </a:solidFill>
              </a:rPr>
              <a:pPr/>
              <a:t>26/12/2016</a:t>
            </a:fld>
            <a:endParaRPr lang="en-US">
              <a:solidFill>
                <a:srgbClr val="073E87"/>
              </a:solidFill>
            </a:endParaRPr>
          </a:p>
        </p:txBody>
      </p:sp>
      <p:sp>
        <p:nvSpPr>
          <p:cNvPr id="3" name="Footer Placeholder 2"/>
          <p:cNvSpPr>
            <a:spLocks noGrp="1"/>
          </p:cNvSpPr>
          <p:nvPr>
            <p:ph type="ftr" sz="quarter" idx="11"/>
          </p:nvPr>
        </p:nvSpPr>
        <p:spPr/>
        <p:txBody>
          <a:bodyPr/>
          <a:lstStyle/>
          <a:p>
            <a:endParaRPr lang="en-US">
              <a:solidFill>
                <a:srgbClr val="073E87"/>
              </a:solidFill>
            </a:endParaRPr>
          </a:p>
        </p:txBody>
      </p:sp>
      <p:sp>
        <p:nvSpPr>
          <p:cNvPr id="4" name="Slide Number Placeholder 3"/>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3648788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9EA7E191-5F94-4FC1-B823-BD7CABF7FA06}" type="datetime1">
              <a:rPr lang="en-US" smtClean="0">
                <a:solidFill>
                  <a:srgbClr val="073E87"/>
                </a:solidFill>
              </a:rPr>
              <a:pPr/>
              <a:t>26/12/2016</a:t>
            </a:fld>
            <a:endParaRPr lang="en-US">
              <a:solidFill>
                <a:srgbClr val="073E87"/>
              </a:solidFill>
            </a:endParaRPr>
          </a:p>
        </p:txBody>
      </p:sp>
      <p:sp>
        <p:nvSpPr>
          <p:cNvPr id="6" name="Footer Placeholder 5"/>
          <p:cNvSpPr>
            <a:spLocks noGrp="1"/>
          </p:cNvSpPr>
          <p:nvPr>
            <p:ph type="ftr" sz="quarter" idx="11"/>
          </p:nvPr>
        </p:nvSpPr>
        <p:spPr/>
        <p:txBody>
          <a:bodyPr/>
          <a:lstStyle/>
          <a:p>
            <a:endParaRPr lang="en-US">
              <a:solidFill>
                <a:srgbClr val="073E87"/>
              </a:solidFill>
            </a:endParaRPr>
          </a:p>
        </p:txBody>
      </p:sp>
      <p:sp>
        <p:nvSpPr>
          <p:cNvPr id="7" name="Slide Number Placeholder 6"/>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3209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DFD30-F49F-47A5-B24F-B93370AD4524}" type="datetimeFigureOut">
              <a:rPr lang="en-US" smtClean="0"/>
              <a:t>26/12/2016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24598442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solidFill>
                  <a:srgbClr val="073E87"/>
                </a:solidFill>
              </a:rPr>
              <a:pPr/>
              <a:t>26/12/2016</a:t>
            </a:fld>
            <a:endParaRPr lang="en-US">
              <a:solidFill>
                <a:srgbClr val="073E87"/>
              </a:solidFill>
            </a:endParaRPr>
          </a:p>
        </p:txBody>
      </p:sp>
      <p:sp>
        <p:nvSpPr>
          <p:cNvPr id="6" name="Footer Placeholder 5"/>
          <p:cNvSpPr>
            <a:spLocks noGrp="1"/>
          </p:cNvSpPr>
          <p:nvPr>
            <p:ph type="ftr" sz="quarter" idx="11"/>
          </p:nvPr>
        </p:nvSpPr>
        <p:spPr/>
        <p:txBody>
          <a:bodyPr/>
          <a:lstStyle/>
          <a:p>
            <a:endParaRPr lang="en-US">
              <a:solidFill>
                <a:srgbClr val="073E87"/>
              </a:solidFill>
            </a:endParaRPr>
          </a:p>
        </p:txBody>
      </p:sp>
      <p:sp>
        <p:nvSpPr>
          <p:cNvPr id="7" name="Slide Number Placeholder 6"/>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extLst>
      <p:ext uri="{BB962C8B-B14F-4D97-AF65-F5344CB8AC3E}">
        <p14:creationId xmlns:p14="http://schemas.microsoft.com/office/powerpoint/2010/main" val="4204114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solidFill>
                  <a:srgbClr val="073E87"/>
                </a:solidFill>
              </a:rPr>
              <a:pPr/>
              <a:t>26/12/2016</a:t>
            </a:fld>
            <a:endParaRPr lang="en-US">
              <a:solidFill>
                <a:srgbClr val="073E87"/>
              </a:solidFill>
            </a:endParaRPr>
          </a:p>
        </p:txBody>
      </p:sp>
      <p:sp>
        <p:nvSpPr>
          <p:cNvPr id="5" name="Footer Placeholder 4"/>
          <p:cNvSpPr>
            <a:spLocks noGrp="1"/>
          </p:cNvSpPr>
          <p:nvPr>
            <p:ph type="ftr" sz="quarter" idx="11"/>
          </p:nvPr>
        </p:nvSpPr>
        <p:spPr/>
        <p:txBody>
          <a:bodyPr/>
          <a:lstStyle/>
          <a:p>
            <a:endParaRPr lang="en-US">
              <a:solidFill>
                <a:srgbClr val="073E87"/>
              </a:solidFill>
            </a:endParaRPr>
          </a:p>
        </p:txBody>
      </p:sp>
      <p:sp>
        <p:nvSpPr>
          <p:cNvPr id="6" name="Slide Number Placeholder 5"/>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spTree>
    <p:extLst>
      <p:ext uri="{BB962C8B-B14F-4D97-AF65-F5344CB8AC3E}">
        <p14:creationId xmlns:p14="http://schemas.microsoft.com/office/powerpoint/2010/main" val="12974054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2E5C4C28-BD4B-4892-9A2D-6E19BD753A9A}" type="datetime1">
              <a:rPr lang="en-US" smtClean="0">
                <a:solidFill>
                  <a:srgbClr val="073E87"/>
                </a:solidFill>
              </a:rPr>
              <a:pPr/>
              <a:t>26/12/2016</a:t>
            </a:fld>
            <a:endParaRPr lang="en-US">
              <a:solidFill>
                <a:srgbClr val="073E87"/>
              </a:solidFill>
            </a:endParaRPr>
          </a:p>
        </p:txBody>
      </p:sp>
      <p:sp>
        <p:nvSpPr>
          <p:cNvPr id="5" name="Footer Placeholder 4"/>
          <p:cNvSpPr>
            <a:spLocks noGrp="1"/>
          </p:cNvSpPr>
          <p:nvPr>
            <p:ph type="ftr" sz="quarter" idx="11"/>
          </p:nvPr>
        </p:nvSpPr>
        <p:spPr/>
        <p:txBody>
          <a:bodyPr/>
          <a:lstStyle/>
          <a:p>
            <a:endParaRPr lang="en-US">
              <a:solidFill>
                <a:srgbClr val="073E87"/>
              </a:solidFill>
            </a:endParaRPr>
          </a:p>
        </p:txBody>
      </p:sp>
      <p:sp>
        <p:nvSpPr>
          <p:cNvPr id="6" name="Slide Number Placeholder 5"/>
          <p:cNvSpPr>
            <a:spLocks noGrp="1"/>
          </p:cNvSpPr>
          <p:nvPr>
            <p:ph type="sldNum" sz="quarter" idx="12"/>
          </p:nvPr>
        </p:nvSpPr>
        <p:spPr/>
        <p:txBody>
          <a:bodyPr/>
          <a:lstStyle/>
          <a:p>
            <a:fld id="{687D7A59-36E2-48B9-B146-C1E59501F63F}" type="slidenum">
              <a:rPr lang="en-US" smtClean="0">
                <a:solidFill>
                  <a:srgbClr val="073E87"/>
                </a:solidFill>
              </a:rPr>
              <a:pPr/>
              <a:t>‹#›</a:t>
            </a:fld>
            <a:endParaRPr lang="en-US">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4395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DFD30-F49F-47A5-B24F-B93370AD4524}" type="datetimeFigureOut">
              <a:rPr lang="en-US" smtClean="0"/>
              <a:t>26/12/2016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632363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4DFD30-F49F-47A5-B24F-B93370AD4524}" type="datetimeFigureOut">
              <a:rPr lang="en-US" smtClean="0"/>
              <a:t>26/12/2016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959296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4DFD30-F49F-47A5-B24F-B93370AD4524}" type="datetimeFigureOut">
              <a:rPr lang="en-US" smtClean="0"/>
              <a:t>26/12/2016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1310966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DFD30-F49F-47A5-B24F-B93370AD4524}" type="datetimeFigureOut">
              <a:rPr lang="en-US" smtClean="0"/>
              <a:t>26/12/2016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1613922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DFD30-F49F-47A5-B24F-B93370AD4524}" type="datetimeFigureOut">
              <a:rPr lang="en-US" smtClean="0"/>
              <a:t>26/12/2016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1080515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DFD30-F49F-47A5-B24F-B93370AD4524}" type="datetimeFigureOut">
              <a:rPr lang="en-US" smtClean="0"/>
              <a:t>26/12/2016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883459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DFD30-F49F-47A5-B24F-B93370AD4524}" type="datetimeFigureOut">
              <a:rPr lang="en-US" smtClean="0"/>
              <a:t>26/12/2016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DA7605-51E5-468B-AC02-8E7FAF81BD34}" type="slidenum">
              <a:rPr lang="en-US" smtClean="0"/>
              <a:t>‹#›</a:t>
            </a:fld>
            <a:endParaRPr lang="en-US"/>
          </a:p>
        </p:txBody>
      </p:sp>
    </p:spTree>
    <p:extLst>
      <p:ext uri="{BB962C8B-B14F-4D97-AF65-F5344CB8AC3E}">
        <p14:creationId xmlns:p14="http://schemas.microsoft.com/office/powerpoint/2010/main" val="495298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4DFD30-F49F-47A5-B24F-B93370AD4524}" type="datetimeFigureOut">
              <a:rPr lang="en-US" smtClean="0"/>
              <a:t>26/12/2016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DA7605-51E5-468B-AC02-8E7FAF81BD34}" type="slidenum">
              <a:rPr lang="en-US" smtClean="0"/>
              <a:t>‹#›</a:t>
            </a:fld>
            <a:endParaRPr lang="en-US"/>
          </a:p>
        </p:txBody>
      </p:sp>
    </p:spTree>
    <p:extLst>
      <p:ext uri="{BB962C8B-B14F-4D97-AF65-F5344CB8AC3E}">
        <p14:creationId xmlns:p14="http://schemas.microsoft.com/office/powerpoint/2010/main" val="28203538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solidFill>
                  <a:srgbClr val="073E87"/>
                </a:solidFill>
              </a:rPr>
              <a:pPr/>
              <a:t>26/12/2016</a:t>
            </a:fld>
            <a:endParaRPr lang="en-US">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solidFill>
                  <a:srgbClr val="073E87"/>
                </a:solidFill>
              </a:rPr>
              <a:pPr/>
              <a:t>‹#›</a:t>
            </a:fld>
            <a:endParaRPr lang="en-US">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21740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تكليف القانون الإداري 2</a:t>
            </a:r>
            <a:endParaRPr lang="en-US" dirty="0"/>
          </a:p>
        </p:txBody>
      </p:sp>
      <p:sp>
        <p:nvSpPr>
          <p:cNvPr id="3" name="Subtitle 2"/>
          <p:cNvSpPr>
            <a:spLocks noGrp="1"/>
          </p:cNvSpPr>
          <p:nvPr>
            <p:ph type="subTitle" idx="1"/>
          </p:nvPr>
        </p:nvSpPr>
        <p:spPr/>
        <p:txBody>
          <a:bodyPr/>
          <a:lstStyle/>
          <a:p>
            <a:r>
              <a:rPr lang="ar-SA" dirty="0" smtClean="0"/>
              <a:t>نظام المنافسات والمشتريات الحكومية</a:t>
            </a:r>
            <a:endParaRPr lang="en-US" dirty="0"/>
          </a:p>
        </p:txBody>
      </p:sp>
    </p:spTree>
    <p:extLst>
      <p:ext uri="{BB962C8B-B14F-4D97-AF65-F5344CB8AC3E}">
        <p14:creationId xmlns:p14="http://schemas.microsoft.com/office/powerpoint/2010/main" val="687653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7"/>
            <a:ext cx="8229600" cy="4986707"/>
          </a:xfrm>
        </p:spPr>
        <p:txBody>
          <a:bodyPr>
            <a:noAutofit/>
          </a:bodyPr>
          <a:lstStyle/>
          <a:p>
            <a:r>
              <a:rPr lang="x-none" sz="5400" dirty="0" smtClean="0">
                <a:solidFill>
                  <a:schemeClr val="tx2"/>
                </a:solidFill>
              </a:rPr>
              <a:t>هل هناك مدة محدده اشترطها النظام للإلتزام بالعرض من قبل مقدم العرض؟   </a:t>
            </a:r>
            <a:endParaRPr lang="en-US" sz="5400" dirty="0">
              <a:solidFill>
                <a:schemeClr val="tx2"/>
              </a:solidFill>
            </a:endParaRPr>
          </a:p>
        </p:txBody>
      </p:sp>
    </p:spTree>
    <p:extLst>
      <p:ext uri="{BB962C8B-B14F-4D97-AF65-F5344CB8AC3E}">
        <p14:creationId xmlns:p14="http://schemas.microsoft.com/office/powerpoint/2010/main" val="2378788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7"/>
            <a:ext cx="8229600" cy="5417013"/>
          </a:xfrm>
        </p:spPr>
        <p:txBody>
          <a:bodyPr>
            <a:noAutofit/>
          </a:bodyPr>
          <a:lstStyle/>
          <a:p>
            <a:r>
              <a:rPr lang="x-none" sz="6000" dirty="0" smtClean="0">
                <a:solidFill>
                  <a:schemeClr val="tx2"/>
                </a:solidFill>
              </a:rPr>
              <a:t>هل يجوز زيادة إلتزامات المتعاقد مع الادارة او تقليلها؟</a:t>
            </a:r>
            <a:endParaRPr lang="en-US" sz="6000" dirty="0">
              <a:solidFill>
                <a:schemeClr val="tx2"/>
              </a:solidFill>
            </a:endParaRPr>
          </a:p>
        </p:txBody>
      </p:sp>
    </p:spTree>
    <p:extLst>
      <p:ext uri="{BB962C8B-B14F-4D97-AF65-F5344CB8AC3E}">
        <p14:creationId xmlns:p14="http://schemas.microsoft.com/office/powerpoint/2010/main" val="683371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7"/>
            <a:ext cx="8229600" cy="4807413"/>
          </a:xfrm>
        </p:spPr>
        <p:txBody>
          <a:bodyPr>
            <a:noAutofit/>
          </a:bodyPr>
          <a:lstStyle/>
          <a:p>
            <a:r>
              <a:rPr lang="x-none" sz="6000" dirty="0" smtClean="0">
                <a:solidFill>
                  <a:schemeClr val="tx2"/>
                </a:solidFill>
              </a:rPr>
              <a:t>ماذا لو لم يتقدم للمنافسة الا  عرض واحد فقط؟ هل يجوز استبعاد اي من العروض؟</a:t>
            </a:r>
            <a:endParaRPr lang="en-US" sz="6000" dirty="0">
              <a:solidFill>
                <a:schemeClr val="tx2"/>
              </a:solidFill>
            </a:endParaRPr>
          </a:p>
        </p:txBody>
      </p:sp>
    </p:spTree>
    <p:extLst>
      <p:ext uri="{BB962C8B-B14F-4D97-AF65-F5344CB8AC3E}">
        <p14:creationId xmlns:p14="http://schemas.microsoft.com/office/powerpoint/2010/main" val="2451368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x-none" sz="6000" dirty="0" smtClean="0"/>
              <a:t>هل يجوز للإدارة الغاء المنافسة؟</a:t>
            </a:r>
            <a:endParaRPr lang="en-US" sz="6000" dirty="0"/>
          </a:p>
        </p:txBody>
      </p:sp>
    </p:spTree>
    <p:extLst>
      <p:ext uri="{BB962C8B-B14F-4D97-AF65-F5344CB8AC3E}">
        <p14:creationId xmlns:p14="http://schemas.microsoft.com/office/powerpoint/2010/main" val="3092207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ar-SA" dirty="0" smtClean="0"/>
              <a:t>ما هو القرار الإداري السلبي ؟ اذكر مثالا من مدونة الأحكام القضائية</a:t>
            </a:r>
            <a:endParaRPr lang="en-US" dirty="0"/>
          </a:p>
        </p:txBody>
      </p:sp>
    </p:spTree>
    <p:extLst>
      <p:ext uri="{BB962C8B-B14F-4D97-AF65-F5344CB8AC3E}">
        <p14:creationId xmlns:p14="http://schemas.microsoft.com/office/powerpoint/2010/main" val="1272229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ar-SA" dirty="0" smtClean="0"/>
              <a:t>تعد اللائحة التنفيذية شارحة ومفسرة للنظام, اذكر 3 امثلة على ذلك من اللائحة التنفيذية لنظام المنافسات والمشتريات الحكومية </a:t>
            </a:r>
            <a:endParaRPr lang="en-US" dirty="0"/>
          </a:p>
        </p:txBody>
      </p:sp>
    </p:spTree>
    <p:extLst>
      <p:ext uri="{BB962C8B-B14F-4D97-AF65-F5344CB8AC3E}">
        <p14:creationId xmlns:p14="http://schemas.microsoft.com/office/powerpoint/2010/main" val="3858023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8"/>
            <a:ext cx="8229600" cy="5094284"/>
          </a:xfrm>
        </p:spPr>
        <p:txBody>
          <a:bodyPr>
            <a:normAutofit/>
          </a:bodyPr>
          <a:lstStyle/>
          <a:p>
            <a:pPr algn="r"/>
            <a:r>
              <a:rPr lang="x-none" sz="5400" dirty="0" smtClean="0">
                <a:solidFill>
                  <a:schemeClr val="tx1"/>
                </a:solidFill>
              </a:rPr>
              <a:t>ما هو اسم النظام الذي ينظم تعاقدات الإداره الإدارية في المملكة؟ وما هو تاريخ صدور هذا النظام؟ وهل نص هذا </a:t>
            </a:r>
            <a:r>
              <a:rPr lang="x-none" sz="5400" smtClean="0">
                <a:solidFill>
                  <a:schemeClr val="tx1"/>
                </a:solidFill>
              </a:rPr>
              <a:t>النظام </a:t>
            </a:r>
            <a:r>
              <a:rPr lang="x-none" sz="5400" smtClean="0">
                <a:solidFill>
                  <a:schemeClr val="tx1"/>
                </a:solidFill>
              </a:rPr>
              <a:t>صراح</a:t>
            </a:r>
            <a:r>
              <a:rPr lang="ar-SA" sz="5400" dirty="0" smtClean="0">
                <a:solidFill>
                  <a:schemeClr val="tx1"/>
                </a:solidFill>
              </a:rPr>
              <a:t>ة</a:t>
            </a:r>
            <a:r>
              <a:rPr lang="x-none" sz="5400" smtClean="0">
                <a:solidFill>
                  <a:schemeClr val="tx1"/>
                </a:solidFill>
              </a:rPr>
              <a:t> </a:t>
            </a:r>
            <a:r>
              <a:rPr lang="x-none" sz="5400" dirty="0" smtClean="0">
                <a:solidFill>
                  <a:schemeClr val="tx1"/>
                </a:solidFill>
              </a:rPr>
              <a:t>على ان جهة ادارية معينة لها الحق في وضع لائحة تفسيرية لهذا النظام ؟</a:t>
            </a:r>
            <a:endParaRPr lang="en-US" sz="5400" dirty="0">
              <a:solidFill>
                <a:schemeClr val="tx1"/>
              </a:solidFill>
            </a:endParaRPr>
          </a:p>
        </p:txBody>
      </p:sp>
    </p:spTree>
    <p:extLst>
      <p:ext uri="{BB962C8B-B14F-4D97-AF65-F5344CB8AC3E}">
        <p14:creationId xmlns:p14="http://schemas.microsoft.com/office/powerpoint/2010/main" val="2567957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7"/>
            <a:ext cx="8229600" cy="5291507"/>
          </a:xfrm>
        </p:spPr>
        <p:txBody>
          <a:bodyPr>
            <a:noAutofit/>
          </a:bodyPr>
          <a:lstStyle/>
          <a:p>
            <a:r>
              <a:rPr lang="x-none" sz="6000" dirty="0" smtClean="0">
                <a:solidFill>
                  <a:schemeClr val="tx2"/>
                </a:solidFill>
              </a:rPr>
              <a:t>هل يجوز وفقا للنظام توفير احتياجات الجهة </a:t>
            </a:r>
            <a:r>
              <a:rPr lang="x-none" sz="6000" smtClean="0">
                <a:solidFill>
                  <a:schemeClr val="tx2"/>
                </a:solidFill>
              </a:rPr>
              <a:t>الإدارية </a:t>
            </a:r>
            <a:r>
              <a:rPr lang="x-none" sz="6000" smtClean="0">
                <a:solidFill>
                  <a:schemeClr val="tx2"/>
                </a:solidFill>
              </a:rPr>
              <a:t>مباشر</a:t>
            </a:r>
            <a:r>
              <a:rPr lang="ar-SA" sz="6000" dirty="0" smtClean="0">
                <a:solidFill>
                  <a:schemeClr val="tx2"/>
                </a:solidFill>
              </a:rPr>
              <a:t>ة</a:t>
            </a:r>
            <a:r>
              <a:rPr lang="x-none" sz="6000" smtClean="0">
                <a:solidFill>
                  <a:schemeClr val="tx2"/>
                </a:solidFill>
              </a:rPr>
              <a:t> </a:t>
            </a:r>
            <a:r>
              <a:rPr lang="x-none" sz="6000" dirty="0" smtClean="0">
                <a:solidFill>
                  <a:schemeClr val="tx2"/>
                </a:solidFill>
              </a:rPr>
              <a:t>دون طرح مناقصة ؟ وما هي الحالات التي يجوز فيها ان وجد ذلك </a:t>
            </a:r>
            <a:endParaRPr lang="en-US" sz="6000" dirty="0">
              <a:solidFill>
                <a:schemeClr val="tx2"/>
              </a:solidFill>
            </a:endParaRPr>
          </a:p>
        </p:txBody>
      </p:sp>
    </p:spTree>
    <p:extLst>
      <p:ext uri="{BB962C8B-B14F-4D97-AF65-F5344CB8AC3E}">
        <p14:creationId xmlns:p14="http://schemas.microsoft.com/office/powerpoint/2010/main" val="1741613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7"/>
            <a:ext cx="8229600" cy="3785437"/>
          </a:xfrm>
        </p:spPr>
        <p:txBody>
          <a:bodyPr>
            <a:noAutofit/>
          </a:bodyPr>
          <a:lstStyle/>
          <a:p>
            <a:r>
              <a:rPr lang="x-none" sz="6600" dirty="0" smtClean="0">
                <a:solidFill>
                  <a:schemeClr val="tx2"/>
                </a:solidFill>
              </a:rPr>
              <a:t>لمن تكون الأولوية للدخول في عقود الدولة؟</a:t>
            </a:r>
            <a:endParaRPr lang="en-US" sz="6600" dirty="0">
              <a:solidFill>
                <a:schemeClr val="tx2"/>
              </a:solidFill>
            </a:endParaRPr>
          </a:p>
        </p:txBody>
      </p:sp>
    </p:spTree>
    <p:extLst>
      <p:ext uri="{BB962C8B-B14F-4D97-AF65-F5344CB8AC3E}">
        <p14:creationId xmlns:p14="http://schemas.microsoft.com/office/powerpoint/2010/main" val="2571422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7"/>
            <a:ext cx="8229600" cy="5901107"/>
          </a:xfrm>
        </p:spPr>
        <p:txBody>
          <a:bodyPr>
            <a:noAutofit/>
          </a:bodyPr>
          <a:lstStyle/>
          <a:p>
            <a:r>
              <a:rPr lang="x-none" sz="6000" dirty="0" smtClean="0">
                <a:solidFill>
                  <a:schemeClr val="tx2"/>
                </a:solidFill>
              </a:rPr>
              <a:t>ما هي لجنة فحص العروض؟ وهل يجوز لهذه اللجنة ان تتفاوض مع صاحب اقل عرض؟</a:t>
            </a:r>
            <a:endParaRPr lang="en-US" sz="6000" dirty="0">
              <a:solidFill>
                <a:schemeClr val="tx2"/>
              </a:solidFill>
            </a:endParaRPr>
          </a:p>
        </p:txBody>
      </p:sp>
    </p:spTree>
    <p:extLst>
      <p:ext uri="{BB962C8B-B14F-4D97-AF65-F5344CB8AC3E}">
        <p14:creationId xmlns:p14="http://schemas.microsoft.com/office/powerpoint/2010/main" val="1536720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8"/>
            <a:ext cx="8229600" cy="5954896"/>
          </a:xfrm>
        </p:spPr>
        <p:txBody>
          <a:bodyPr>
            <a:noAutofit/>
          </a:bodyPr>
          <a:lstStyle/>
          <a:p>
            <a:r>
              <a:rPr lang="x-none" sz="6600" dirty="0" smtClean="0">
                <a:solidFill>
                  <a:schemeClr val="tx2"/>
                </a:solidFill>
              </a:rPr>
              <a:t>كيف يقدم من يريد التعاقد مع الدولة عرضه؟  وهل اوجب النظام اشتمال العرض على ضمان ابتدائي؟ وما هو الهدف من هذا الضمان؟</a:t>
            </a:r>
            <a:endParaRPr lang="en-US" sz="6600" dirty="0">
              <a:solidFill>
                <a:schemeClr val="tx2"/>
              </a:solidFill>
            </a:endParaRPr>
          </a:p>
        </p:txBody>
      </p:sp>
    </p:spTree>
    <p:extLst>
      <p:ext uri="{BB962C8B-B14F-4D97-AF65-F5344CB8AC3E}">
        <p14:creationId xmlns:p14="http://schemas.microsoft.com/office/powerpoint/2010/main" val="4048417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8"/>
            <a:ext cx="8229600" cy="5829390"/>
          </a:xfrm>
        </p:spPr>
        <p:txBody>
          <a:bodyPr>
            <a:noAutofit/>
          </a:bodyPr>
          <a:lstStyle/>
          <a:p>
            <a:r>
              <a:rPr lang="x-none" sz="6600" dirty="0" smtClean="0">
                <a:solidFill>
                  <a:schemeClr val="tx2"/>
                </a:solidFill>
              </a:rPr>
              <a:t>تحدث عن قدرة الجهة الإدارية على فرض الغرامات وفقا للنظام؟  وهل يجوز تمديد العقد او سحب العمل من المتعاقد مع الادارة بفسخ العقد او التنفيذ على حسابه ؟</a:t>
            </a:r>
            <a:endParaRPr lang="en-US" sz="6600" dirty="0">
              <a:solidFill>
                <a:schemeClr val="tx2"/>
              </a:solidFill>
            </a:endParaRPr>
          </a:p>
        </p:txBody>
      </p:sp>
    </p:spTree>
    <p:extLst>
      <p:ext uri="{BB962C8B-B14F-4D97-AF65-F5344CB8AC3E}">
        <p14:creationId xmlns:p14="http://schemas.microsoft.com/office/powerpoint/2010/main" val="129904030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226</Words>
  <Application>Microsoft Office PowerPoint</Application>
  <PresentationFormat>On-screen Show (4:3)</PresentationFormat>
  <Paragraphs>14</Paragraphs>
  <Slides>13</Slides>
  <Notes>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Waveform</vt:lpstr>
      <vt:lpstr>تكليف القانون الإداري 2</vt:lpstr>
      <vt:lpstr>PowerPoint Presentation</vt:lpstr>
      <vt:lpstr>PowerPoint Presentation</vt:lpstr>
      <vt:lpstr>ما هو اسم النظام الذي ينظم تعاقدات الإداره الإدارية في المملكة؟ وما هو تاريخ صدور هذا النظام؟ وهل نص هذا النظام صراحة على ان جهة ادارية معينة لها الحق في وضع لائحة تفسيرية لهذا النظام ؟</vt:lpstr>
      <vt:lpstr>هل يجوز وفقا للنظام توفير احتياجات الجهة الإدارية مباشرة دون طرح مناقصة ؟ وما هي الحالات التي يجوز فيها ان وجد ذلك </vt:lpstr>
      <vt:lpstr>لمن تكون الأولوية للدخول في عقود الدولة؟</vt:lpstr>
      <vt:lpstr>ما هي لجنة فحص العروض؟ وهل يجوز لهذه اللجنة ان تتفاوض مع صاحب اقل عرض؟</vt:lpstr>
      <vt:lpstr>كيف يقدم من يريد التعاقد مع الدولة عرضه؟  وهل اوجب النظام اشتمال العرض على ضمان ابتدائي؟ وما هو الهدف من هذا الضمان؟</vt:lpstr>
      <vt:lpstr>تحدث عن قدرة الجهة الإدارية على فرض الغرامات وفقا للنظام؟  وهل يجوز تمديد العقد او سحب العمل من المتعاقد مع الادارة بفسخ العقد او التنفيذ على حسابه ؟</vt:lpstr>
      <vt:lpstr>هل هناك مدة محدده اشترطها النظام للإلتزام بالعرض من قبل مقدم العرض؟   </vt:lpstr>
      <vt:lpstr>هل يجوز زيادة إلتزامات المتعاقد مع الادارة او تقليلها؟</vt:lpstr>
      <vt:lpstr>ماذا لو لم يتقدم للمنافسة الا  عرض واحد فقط؟ هل يجوز استبعاد اي من العروض؟</vt:lpstr>
      <vt:lpstr>هل يجوز للإدارة الغاء المنافسة؟</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تكليف القانون الإداري 2</dc:title>
  <dc:creator>User</dc:creator>
  <cp:lastModifiedBy>User</cp:lastModifiedBy>
  <cp:revision>2</cp:revision>
  <cp:lastPrinted>2016-12-26T12:57:46Z</cp:lastPrinted>
  <dcterms:created xsi:type="dcterms:W3CDTF">2016-10-25T07:40:30Z</dcterms:created>
  <dcterms:modified xsi:type="dcterms:W3CDTF">2016-12-26T13:00:37Z</dcterms:modified>
</cp:coreProperties>
</file>