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9A946-0F1E-437F-9985-E448684790F7}" type="datetimeFigureOut">
              <a:rPr lang="en-US" smtClean="0"/>
              <a:t>9/25/2016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B0592-D6BC-4D38-BA15-EC6C2ACAA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4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9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6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6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2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5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7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2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5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7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0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2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nalwaeil@ksu.edu.s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نايف بن محمد الوعيل 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/>
              <a:t>محاضر في قسم الإعلام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/>
              <a:t>صحافي في جريدة </a:t>
            </a:r>
            <a:r>
              <a:rPr lang="ar-SA" dirty="0" smtClean="0"/>
              <a:t>الرياض 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9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المكتب وطريقة التواصل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fontScale="70000" lnSpcReduction="20000"/>
          </a:bodyPr>
          <a:lstStyle/>
          <a:p>
            <a:pPr marL="0" indent="0" algn="r" rtl="1">
              <a:buNone/>
            </a:pPr>
            <a:r>
              <a:rPr lang="ar-SA" dirty="0"/>
              <a:t>المكتب : 2أ </a:t>
            </a:r>
            <a:r>
              <a:rPr lang="en-US" dirty="0"/>
              <a:t>/</a:t>
            </a:r>
            <a:r>
              <a:rPr lang="ar-SA" dirty="0"/>
              <a:t> 111 </a:t>
            </a:r>
          </a:p>
          <a:p>
            <a:pPr marL="0" indent="0" algn="r" rtl="1">
              <a:buNone/>
            </a:pPr>
            <a:r>
              <a:rPr lang="ar-SA" dirty="0" smtClean="0"/>
              <a:t>التلفون </a:t>
            </a:r>
            <a:r>
              <a:rPr lang="ar-SA" dirty="0"/>
              <a:t>: 75209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الساعات المكتبية : </a:t>
            </a:r>
          </a:p>
          <a:p>
            <a:pPr marL="0" indent="0" algn="r" rtl="1">
              <a:buNone/>
            </a:pPr>
            <a:r>
              <a:rPr lang="ar-SA" dirty="0"/>
              <a:t>الأحد </a:t>
            </a:r>
            <a:r>
              <a:rPr lang="ar-SA" dirty="0" smtClean="0"/>
              <a:t>( 1 </a:t>
            </a:r>
            <a:r>
              <a:rPr lang="ar-SA" dirty="0"/>
              <a:t>– </a:t>
            </a:r>
            <a:r>
              <a:rPr lang="ar-SA" dirty="0" smtClean="0"/>
              <a:t>2 </a:t>
            </a:r>
            <a:r>
              <a:rPr lang="ar-SA" dirty="0"/>
              <a:t>)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الثلاثاء </a:t>
            </a:r>
            <a:r>
              <a:rPr lang="ar-SA" dirty="0" smtClean="0"/>
              <a:t>( 8 – 9 ) ، ( 11 – 1 )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الأربعاء ( 9 </a:t>
            </a:r>
            <a:r>
              <a:rPr lang="ar-SA" dirty="0"/>
              <a:t>– </a:t>
            </a:r>
            <a:r>
              <a:rPr lang="ar-SA" dirty="0" smtClean="0"/>
              <a:t>10 </a:t>
            </a:r>
            <a:r>
              <a:rPr lang="ar-SA" dirty="0"/>
              <a:t>) </a:t>
            </a:r>
            <a:r>
              <a:rPr lang="ar-SA" dirty="0" smtClean="0"/>
              <a:t>، ( 1 – 3 )</a:t>
            </a:r>
            <a:endParaRPr lang="ar-SA" dirty="0"/>
          </a:p>
          <a:p>
            <a:pPr marL="0" indent="0" algn="r" rtl="1">
              <a:buNone/>
            </a:pPr>
            <a:endParaRPr lang="en-US" dirty="0">
              <a:hlinkClick r:id="rId2"/>
            </a:endParaRPr>
          </a:p>
          <a:p>
            <a:pPr marL="0" indent="0" algn="r" rtl="1">
              <a:buNone/>
            </a:pPr>
            <a:r>
              <a:rPr lang="ar-SA" dirty="0">
                <a:hlinkClick r:id="rId2"/>
              </a:rPr>
              <a:t>البريد الإلكتروني : </a:t>
            </a:r>
          </a:p>
          <a:p>
            <a:pPr marL="0" indent="0" algn="r" rtl="1">
              <a:buNone/>
            </a:pPr>
            <a:r>
              <a:rPr lang="en-US" dirty="0" smtClean="0">
                <a:hlinkClick r:id="rId2"/>
              </a:rPr>
              <a:t>nalwaeil@ksu.edu.sa</a:t>
            </a:r>
            <a:endParaRPr lang="ar-SA" dirty="0" smtClean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r>
              <a:rPr lang="ar-SA" dirty="0"/>
              <a:t>تويتر :</a:t>
            </a:r>
          </a:p>
          <a:p>
            <a:pPr marL="0" indent="0" algn="r" rtl="1">
              <a:buNone/>
            </a:pPr>
            <a:r>
              <a:rPr lang="en-US" dirty="0"/>
              <a:t>@</a:t>
            </a:r>
            <a:r>
              <a:rPr lang="en-US" dirty="0" err="1" smtClean="0"/>
              <a:t>naif_alwaeil</a:t>
            </a:r>
            <a:r>
              <a:rPr lang="en-US" dirty="0" smtClean="0"/>
              <a:t> </a:t>
            </a:r>
            <a:endParaRPr lang="ar-SA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توزيع الدرجات :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617555"/>
              </p:ext>
            </p:extLst>
          </p:nvPr>
        </p:nvGraphicFramePr>
        <p:xfrm>
          <a:off x="457200" y="1600200"/>
          <a:ext cx="82296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4191000"/>
                <a:gridCol w="1295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الدرجة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المطلوب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</a:t>
                      </a:r>
                      <a:endParaRPr lang="en-US" dirty="0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المشاركة والحضور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اختبار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البحث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اختبار نهائي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69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قوانين عامة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التأخير 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الحضور والغياب .</a:t>
            </a:r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6347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768223"/>
              </p:ext>
            </p:extLst>
          </p:nvPr>
        </p:nvGraphicFramePr>
        <p:xfrm>
          <a:off x="533400" y="381003"/>
          <a:ext cx="7924799" cy="609600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09508"/>
                <a:gridCol w="1949051"/>
                <a:gridCol w="1405039"/>
                <a:gridCol w="2509278"/>
                <a:gridCol w="1351923"/>
              </a:tblGrid>
              <a:tr h="2902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الأسبوع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التاريخ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الموافق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الموضوع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ملاحظات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١٧ – ذو الحجة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١٨ - ٩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تسجيل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 gridSpan="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يوم الخميس ٢١ – ذو الحجة الموافق ٢٢ – سبتمبر إجازة اليوم الوطني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٢٤ – ذو الحجة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٢٥ – ٩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تمهيد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 – محرم 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٢- ١٠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مدخل إلى الإعلام والإتصال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٨ – محرم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٩ - ١٠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تاريخ الإتصال وتعريفه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١٥ – محرم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١٦ – ١٠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مكونات الإتصال (1)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٢٢ – محرم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٢٣ – ١٠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مكونات الإتصال (2)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٢٩ – محرم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٣٠ – ١٠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انواع  الإتصال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٦ – صفر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٦ - ١١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اختبار (1)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إجازة منتصف الفصل الدراسي الأول ١٠ – صفر الموافق ٦ – ١١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٢٠ – صفر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٢٠ - ١١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نظريات الإتصال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٢٧ – صفر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٢٧ - ١١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تعريف الإعلام 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٥ – ربيع أول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٤ - ١٢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وسائل الإعلام و أهميتها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١٢ – ربيع أول 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١١ - ١٢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اختيار موضوعات البحث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١٩ – ربيع إول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١٨ - ١٢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55620" algn="l"/>
                        </a:tabLst>
                      </a:pPr>
                      <a:r>
                        <a:rPr lang="ar-SA" sz="1200">
                          <a:effectLst/>
                        </a:rPr>
                        <a:t>تسليم البحث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٢٦ – ربيع أول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٢٥ - ١٢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55620" algn="l"/>
                        </a:tabLst>
                      </a:pPr>
                      <a:r>
                        <a:rPr lang="ar-SA" sz="1200">
                          <a:effectLst/>
                        </a:rPr>
                        <a:t>العلاقة بين الاعلام والاتصال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٣ – ربيع أخر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55620" algn="l"/>
                        </a:tabLst>
                      </a:pPr>
                      <a:r>
                        <a:rPr lang="ar-SA" sz="1200">
                          <a:effectLst/>
                        </a:rPr>
                        <a:t>١ – ١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55620" algn="l"/>
                        </a:tabLst>
                      </a:pPr>
                      <a:r>
                        <a:rPr lang="ar-SA" sz="1200">
                          <a:effectLst/>
                        </a:rPr>
                        <a:t>مراجعة عامة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١٠ – ربيع أخر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٨ -١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اختبارات الإعداد العام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١٧ – ربيع أخر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١٥ – ١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rowSpan="2"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الاختبارات النهائية للفصل الدراسي الأول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19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٢٤ – ربيع أخر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٢٢ – ١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67" marR="42167" marT="0" marB="0"/>
                </a:tc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86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http://fac.ksu.edu.sa/nalwaeil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9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معنى الإعلام وعناصره </a:t>
            </a:r>
            <a:endParaRPr lang="en-US" dirty="0"/>
          </a:p>
        </p:txBody>
      </p:sp>
      <p:pic>
        <p:nvPicPr>
          <p:cNvPr id="8" name="عنصر نائب للمحتوى 7" descr="interperso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62200"/>
            <a:ext cx="3309391" cy="2672334"/>
          </a:xfrm>
        </p:spPr>
      </p:pic>
      <p:pic>
        <p:nvPicPr>
          <p:cNvPr id="9" name="صورة 8" descr="2-way-communication-1-300x2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362200"/>
            <a:ext cx="3276600" cy="26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2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319</Words>
  <Application>Microsoft Office PowerPoint</Application>
  <PresentationFormat>On-screen Show (4:3)</PresentationFormat>
  <Paragraphs>135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المكتب وطريقة التواصل </vt:lpstr>
      <vt:lpstr>توزيع الدرجات :</vt:lpstr>
      <vt:lpstr>قوانين عامة :</vt:lpstr>
      <vt:lpstr>PowerPoint Presentation</vt:lpstr>
      <vt:lpstr>http://fac.ksu.edu.sa/nalwaeil </vt:lpstr>
      <vt:lpstr>معنى الإعلام وعناصره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الإعلام الجديد</dc:title>
  <dc:creator>naif alwaeil</dc:creator>
  <cp:lastModifiedBy>naif alwaeil</cp:lastModifiedBy>
  <cp:revision>9</cp:revision>
  <dcterms:created xsi:type="dcterms:W3CDTF">2006-08-16T00:00:00Z</dcterms:created>
  <dcterms:modified xsi:type="dcterms:W3CDTF">2016-09-25T19:57:28Z</dcterms:modified>
</cp:coreProperties>
</file>