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0" d="100"/>
          <a:sy n="110" d="100"/>
        </p:scale>
        <p:origin x="-164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9726E18F-7CEA-430F-85E9-C158A5473A25}" type="datetimeFigureOut">
              <a:rPr lang="ar-SA" smtClean="0"/>
              <a:t>22/01/38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9DBD2BF-7CC8-422E-8138-EA8D2228A559}" type="slidenum">
              <a:rPr lang="ar-SA" smtClean="0"/>
              <a:t>‹#›</a:t>
            </a:fld>
            <a:endParaRPr lang="ar-SA"/>
          </a:p>
        </p:txBody>
      </p:sp>
    </p:spTree>
    <p:extLst>
      <p:ext uri="{BB962C8B-B14F-4D97-AF65-F5344CB8AC3E}">
        <p14:creationId xmlns:p14="http://schemas.microsoft.com/office/powerpoint/2010/main" val="984606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726E18F-7CEA-430F-85E9-C158A5473A25}" type="datetimeFigureOut">
              <a:rPr lang="ar-SA" smtClean="0"/>
              <a:t>22/01/38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9DBD2BF-7CC8-422E-8138-EA8D2228A559}" type="slidenum">
              <a:rPr lang="ar-SA" smtClean="0"/>
              <a:t>‹#›</a:t>
            </a:fld>
            <a:endParaRPr lang="ar-SA"/>
          </a:p>
        </p:txBody>
      </p:sp>
    </p:spTree>
    <p:extLst>
      <p:ext uri="{BB962C8B-B14F-4D97-AF65-F5344CB8AC3E}">
        <p14:creationId xmlns:p14="http://schemas.microsoft.com/office/powerpoint/2010/main" val="3411051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726E18F-7CEA-430F-85E9-C158A5473A25}" type="datetimeFigureOut">
              <a:rPr lang="ar-SA" smtClean="0"/>
              <a:t>22/01/38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9DBD2BF-7CC8-422E-8138-EA8D2228A559}" type="slidenum">
              <a:rPr lang="ar-SA" smtClean="0"/>
              <a:t>‹#›</a:t>
            </a:fld>
            <a:endParaRPr lang="ar-SA"/>
          </a:p>
        </p:txBody>
      </p:sp>
    </p:spTree>
    <p:extLst>
      <p:ext uri="{BB962C8B-B14F-4D97-AF65-F5344CB8AC3E}">
        <p14:creationId xmlns:p14="http://schemas.microsoft.com/office/powerpoint/2010/main" val="2919875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9726E18F-7CEA-430F-85E9-C158A5473A25}" type="datetimeFigureOut">
              <a:rPr lang="ar-SA" smtClean="0"/>
              <a:t>22/01/38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9DBD2BF-7CC8-422E-8138-EA8D2228A559}" type="slidenum">
              <a:rPr lang="ar-SA" smtClean="0"/>
              <a:t>‹#›</a:t>
            </a:fld>
            <a:endParaRPr lang="ar-SA"/>
          </a:p>
        </p:txBody>
      </p:sp>
    </p:spTree>
    <p:extLst>
      <p:ext uri="{BB962C8B-B14F-4D97-AF65-F5344CB8AC3E}">
        <p14:creationId xmlns:p14="http://schemas.microsoft.com/office/powerpoint/2010/main" val="2616419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26E18F-7CEA-430F-85E9-C158A5473A25}" type="datetimeFigureOut">
              <a:rPr lang="ar-SA" smtClean="0"/>
              <a:t>22/01/38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69DBD2BF-7CC8-422E-8138-EA8D2228A559}" type="slidenum">
              <a:rPr lang="ar-SA" smtClean="0"/>
              <a:t>‹#›</a:t>
            </a:fld>
            <a:endParaRPr lang="ar-SA"/>
          </a:p>
        </p:txBody>
      </p:sp>
    </p:spTree>
    <p:extLst>
      <p:ext uri="{BB962C8B-B14F-4D97-AF65-F5344CB8AC3E}">
        <p14:creationId xmlns:p14="http://schemas.microsoft.com/office/powerpoint/2010/main" val="1229945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9726E18F-7CEA-430F-85E9-C158A5473A25}" type="datetimeFigureOut">
              <a:rPr lang="ar-SA" smtClean="0"/>
              <a:t>22/01/38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9DBD2BF-7CC8-422E-8138-EA8D2228A559}" type="slidenum">
              <a:rPr lang="ar-SA" smtClean="0"/>
              <a:t>‹#›</a:t>
            </a:fld>
            <a:endParaRPr lang="ar-SA"/>
          </a:p>
        </p:txBody>
      </p:sp>
    </p:spTree>
    <p:extLst>
      <p:ext uri="{BB962C8B-B14F-4D97-AF65-F5344CB8AC3E}">
        <p14:creationId xmlns:p14="http://schemas.microsoft.com/office/powerpoint/2010/main" val="3273719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9726E18F-7CEA-430F-85E9-C158A5473A25}" type="datetimeFigureOut">
              <a:rPr lang="ar-SA" smtClean="0"/>
              <a:t>22/01/38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69DBD2BF-7CC8-422E-8138-EA8D2228A559}" type="slidenum">
              <a:rPr lang="ar-SA" smtClean="0"/>
              <a:t>‹#›</a:t>
            </a:fld>
            <a:endParaRPr lang="ar-SA"/>
          </a:p>
        </p:txBody>
      </p:sp>
    </p:spTree>
    <p:extLst>
      <p:ext uri="{BB962C8B-B14F-4D97-AF65-F5344CB8AC3E}">
        <p14:creationId xmlns:p14="http://schemas.microsoft.com/office/powerpoint/2010/main" val="671010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9726E18F-7CEA-430F-85E9-C158A5473A25}" type="datetimeFigureOut">
              <a:rPr lang="ar-SA" smtClean="0"/>
              <a:t>22/01/38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69DBD2BF-7CC8-422E-8138-EA8D2228A559}" type="slidenum">
              <a:rPr lang="ar-SA" smtClean="0"/>
              <a:t>‹#›</a:t>
            </a:fld>
            <a:endParaRPr lang="ar-SA"/>
          </a:p>
        </p:txBody>
      </p:sp>
    </p:spTree>
    <p:extLst>
      <p:ext uri="{BB962C8B-B14F-4D97-AF65-F5344CB8AC3E}">
        <p14:creationId xmlns:p14="http://schemas.microsoft.com/office/powerpoint/2010/main" val="2081839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26E18F-7CEA-430F-85E9-C158A5473A25}" type="datetimeFigureOut">
              <a:rPr lang="ar-SA" smtClean="0"/>
              <a:t>22/01/38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69DBD2BF-7CC8-422E-8138-EA8D2228A559}" type="slidenum">
              <a:rPr lang="ar-SA" smtClean="0"/>
              <a:t>‹#›</a:t>
            </a:fld>
            <a:endParaRPr lang="ar-SA"/>
          </a:p>
        </p:txBody>
      </p:sp>
    </p:spTree>
    <p:extLst>
      <p:ext uri="{BB962C8B-B14F-4D97-AF65-F5344CB8AC3E}">
        <p14:creationId xmlns:p14="http://schemas.microsoft.com/office/powerpoint/2010/main" val="3276180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26E18F-7CEA-430F-85E9-C158A5473A25}" type="datetimeFigureOut">
              <a:rPr lang="ar-SA" smtClean="0"/>
              <a:t>22/01/38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9DBD2BF-7CC8-422E-8138-EA8D2228A559}" type="slidenum">
              <a:rPr lang="ar-SA" smtClean="0"/>
              <a:t>‹#›</a:t>
            </a:fld>
            <a:endParaRPr lang="ar-SA"/>
          </a:p>
        </p:txBody>
      </p:sp>
    </p:spTree>
    <p:extLst>
      <p:ext uri="{BB962C8B-B14F-4D97-AF65-F5344CB8AC3E}">
        <p14:creationId xmlns:p14="http://schemas.microsoft.com/office/powerpoint/2010/main" val="3413632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26E18F-7CEA-430F-85E9-C158A5473A25}" type="datetimeFigureOut">
              <a:rPr lang="ar-SA" smtClean="0"/>
              <a:t>22/01/38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69DBD2BF-7CC8-422E-8138-EA8D2228A559}" type="slidenum">
              <a:rPr lang="ar-SA" smtClean="0"/>
              <a:t>‹#›</a:t>
            </a:fld>
            <a:endParaRPr lang="ar-SA"/>
          </a:p>
        </p:txBody>
      </p:sp>
    </p:spTree>
    <p:extLst>
      <p:ext uri="{BB962C8B-B14F-4D97-AF65-F5344CB8AC3E}">
        <p14:creationId xmlns:p14="http://schemas.microsoft.com/office/powerpoint/2010/main" val="22960094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726E18F-7CEA-430F-85E9-C158A5473A25}" type="datetimeFigureOut">
              <a:rPr lang="ar-SA" smtClean="0"/>
              <a:t>22/01/38</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69DBD2BF-7CC8-422E-8138-EA8D2228A559}" type="slidenum">
              <a:rPr lang="ar-SA" smtClean="0"/>
              <a:t>‹#›</a:t>
            </a:fld>
            <a:endParaRPr lang="ar-SA"/>
          </a:p>
        </p:txBody>
      </p:sp>
    </p:spTree>
    <p:extLst>
      <p:ext uri="{BB962C8B-B14F-4D97-AF65-F5344CB8AC3E}">
        <p14:creationId xmlns:p14="http://schemas.microsoft.com/office/powerpoint/2010/main" val="6377761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الاستقراء والاستنتاج </a:t>
            </a:r>
            <a:br>
              <a:rPr lang="ar-SA" dirty="0" smtClean="0"/>
            </a:br>
            <a:r>
              <a:rPr lang="en-US" dirty="0" smtClean="0"/>
              <a:t>Deduction and induction </a:t>
            </a:r>
            <a:endParaRPr lang="ar-SA" dirty="0"/>
          </a:p>
        </p:txBody>
      </p:sp>
      <p:sp>
        <p:nvSpPr>
          <p:cNvPr id="3" name="Subtitle 2"/>
          <p:cNvSpPr>
            <a:spLocks noGrp="1"/>
          </p:cNvSpPr>
          <p:nvPr>
            <p:ph type="subTitle" idx="1"/>
          </p:nvPr>
        </p:nvSpPr>
        <p:spPr/>
        <p:txBody>
          <a:bodyPr/>
          <a:lstStyle/>
          <a:p>
            <a:endParaRPr lang="ar-SA"/>
          </a:p>
        </p:txBody>
      </p:sp>
    </p:spTree>
    <p:extLst>
      <p:ext uri="{BB962C8B-B14F-4D97-AF65-F5344CB8AC3E}">
        <p14:creationId xmlns:p14="http://schemas.microsoft.com/office/powerpoint/2010/main" val="1125716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a:t>هل الأنشطة التالية تعد من قبل الاستنتاج أم الاستقراء </a:t>
            </a:r>
            <a:endParaRPr lang="ar-SA" dirty="0"/>
          </a:p>
        </p:txBody>
      </p:sp>
      <p:sp>
        <p:nvSpPr>
          <p:cNvPr id="3" name="Content Placeholder 2"/>
          <p:cNvSpPr>
            <a:spLocks noGrp="1"/>
          </p:cNvSpPr>
          <p:nvPr>
            <p:ph idx="1"/>
          </p:nvPr>
        </p:nvSpPr>
        <p:spPr/>
        <p:txBody>
          <a:bodyPr>
            <a:normAutofit fontScale="92500" lnSpcReduction="20000"/>
          </a:bodyPr>
          <a:lstStyle/>
          <a:p>
            <a:r>
              <a:rPr lang="ar-SA" dirty="0"/>
              <a:t>عندما تزور مدينة لأول مر</a:t>
            </a:r>
            <a:r>
              <a:rPr lang="ar-AE" dirty="0"/>
              <a:t>ة</a:t>
            </a:r>
            <a:r>
              <a:rPr lang="ar-SA" dirty="0"/>
              <a:t> فتقابل 5 أشخاص لطيفين في تعاملهم مما يجعلك تجزم بأن جميع سكان المدينة لطيفون </a:t>
            </a:r>
            <a:r>
              <a:rPr lang="ar-SA" dirty="0" smtClean="0"/>
              <a:t>. (استقراء)</a:t>
            </a:r>
            <a:endParaRPr lang="ar-SA" dirty="0" smtClean="0"/>
          </a:p>
          <a:p>
            <a:endParaRPr lang="ar-SA" dirty="0" smtClean="0"/>
          </a:p>
          <a:p>
            <a:r>
              <a:rPr lang="ar-SA" dirty="0"/>
              <a:t>عندما تقرأ الرواية البوليسية التي يرد فيها عدة شخصيات حول الضحية كحارس المنزل والطبيب وشريك الضحية في تجارته ،ثم يتضح أن الضحية مات بسبب جرعة دواء مفرطة وأن الطبيب هو المتسبب في قتله </a:t>
            </a:r>
            <a:r>
              <a:rPr lang="ar-SA" dirty="0" smtClean="0"/>
              <a:t>. (الاستنتاج)</a:t>
            </a:r>
            <a:endParaRPr lang="en-US" dirty="0"/>
          </a:p>
          <a:p>
            <a:endParaRPr lang="ar-SA" dirty="0" smtClean="0"/>
          </a:p>
          <a:p>
            <a:r>
              <a:rPr lang="ar-SA" dirty="0"/>
              <a:t>عندما ترى أن المطر نزل خلال خمس سنوات في فصل الربيع فتعتقد أن المطر ينزل دائما في فصل الربيع </a:t>
            </a:r>
            <a:r>
              <a:rPr lang="ar-SA" dirty="0" smtClean="0"/>
              <a:t>. (استقراء)</a:t>
            </a:r>
            <a:endParaRPr lang="en-US" dirty="0"/>
          </a:p>
          <a:p>
            <a:endParaRPr lang="ar-SA" dirty="0" smtClean="0"/>
          </a:p>
          <a:p>
            <a:endParaRPr lang="ar-SA" dirty="0"/>
          </a:p>
        </p:txBody>
      </p:sp>
    </p:spTree>
    <p:extLst>
      <p:ext uri="{BB962C8B-B14F-4D97-AF65-F5344CB8AC3E}">
        <p14:creationId xmlns:p14="http://schemas.microsoft.com/office/powerpoint/2010/main" val="3986061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ما هي نتائج المقدمات التالية ؟</a:t>
            </a:r>
            <a:endParaRPr lang="ar-SA" dirty="0"/>
          </a:p>
        </p:txBody>
      </p:sp>
      <p:sp>
        <p:nvSpPr>
          <p:cNvPr id="3" name="Content Placeholder 2"/>
          <p:cNvSpPr>
            <a:spLocks noGrp="1"/>
          </p:cNvSpPr>
          <p:nvPr>
            <p:ph idx="1"/>
          </p:nvPr>
        </p:nvSpPr>
        <p:spPr/>
        <p:txBody>
          <a:bodyPr/>
          <a:lstStyle/>
          <a:p>
            <a:r>
              <a:rPr lang="ar-SA" dirty="0"/>
              <a:t>المقدمة العامة :زهور المونوكت لها ثلاث بتلات .</a:t>
            </a:r>
            <a:endParaRPr lang="en-US" dirty="0"/>
          </a:p>
          <a:p>
            <a:r>
              <a:rPr lang="ar-SA" dirty="0"/>
              <a:t>المقدمة الفرعية : زهرة التفاح لها خمس بتلات .</a:t>
            </a:r>
            <a:endParaRPr lang="en-US" dirty="0"/>
          </a:p>
          <a:p>
            <a:r>
              <a:rPr lang="ar-SA" dirty="0"/>
              <a:t>النتيجة : </a:t>
            </a:r>
            <a:r>
              <a:rPr lang="ar-SA" dirty="0" smtClean="0"/>
              <a:t> </a:t>
            </a:r>
            <a:r>
              <a:rPr lang="ar-SA" u="sng" dirty="0" smtClean="0"/>
              <a:t>زهرة التفاح ليست من زهور المونوكت </a:t>
            </a:r>
            <a:endParaRPr lang="en-US" u="sng" dirty="0"/>
          </a:p>
          <a:p>
            <a:endParaRPr lang="ar-SA" dirty="0"/>
          </a:p>
        </p:txBody>
      </p:sp>
    </p:spTree>
    <p:extLst>
      <p:ext uri="{BB962C8B-B14F-4D97-AF65-F5344CB8AC3E}">
        <p14:creationId xmlns:p14="http://schemas.microsoft.com/office/powerpoint/2010/main" val="4135544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ar-SA" dirty="0"/>
              <a:t>المقدمة العامة : معدل الفرق بين سرعة دوران كوكبين حول الشمس يساوي معدل الفرق بين بعد هذين الكوكبين عن الأرض .</a:t>
            </a:r>
            <a:endParaRPr lang="en-US" dirty="0"/>
          </a:p>
          <a:p>
            <a:r>
              <a:rPr lang="ar-SA" dirty="0"/>
              <a:t>المقدمة الفرعية : الأرض أقرب للشمس من المريخ </a:t>
            </a:r>
            <a:endParaRPr lang="en-US" dirty="0"/>
          </a:p>
          <a:p>
            <a:r>
              <a:rPr lang="ar-SA" dirty="0"/>
              <a:t>النتيجة </a:t>
            </a:r>
            <a:r>
              <a:rPr lang="ar-SA" dirty="0" smtClean="0"/>
              <a:t>:</a:t>
            </a:r>
            <a:r>
              <a:rPr lang="ar-SA" u="sng" dirty="0" smtClean="0"/>
              <a:t>سرعة دوران الأرض حول الشمس تفوق سرعة دوران المريخ حول الشمس </a:t>
            </a:r>
            <a:r>
              <a:rPr lang="ar-SA" dirty="0" smtClean="0"/>
              <a:t> </a:t>
            </a:r>
            <a:endParaRPr lang="en-US" dirty="0"/>
          </a:p>
          <a:p>
            <a:endParaRPr lang="ar-SA" dirty="0"/>
          </a:p>
        </p:txBody>
      </p:sp>
    </p:spTree>
    <p:extLst>
      <p:ext uri="{BB962C8B-B14F-4D97-AF65-F5344CB8AC3E}">
        <p14:creationId xmlns:p14="http://schemas.microsoft.com/office/powerpoint/2010/main" val="3991464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r>
              <a:rPr lang="ar-SA" dirty="0"/>
              <a:t>المقدمة العامة : أحتاج 35 دقيقة لتصل السيارة من المنزل إلى العمل .</a:t>
            </a:r>
            <a:endParaRPr lang="en-US" dirty="0"/>
          </a:p>
          <a:p>
            <a:r>
              <a:rPr lang="ar-SA" dirty="0"/>
              <a:t>المقدمة الفرعية : خرجت من المنزل قبل موعد العمل بـ 35 دقيقة .</a:t>
            </a:r>
            <a:endParaRPr lang="en-US" dirty="0"/>
          </a:p>
          <a:p>
            <a:r>
              <a:rPr lang="ar-SA" dirty="0"/>
              <a:t>النتيجة </a:t>
            </a:r>
            <a:r>
              <a:rPr lang="ar-SA" dirty="0" smtClean="0"/>
              <a:t>: </a:t>
            </a:r>
            <a:r>
              <a:rPr lang="ar-SA" u="sng" dirty="0" smtClean="0"/>
              <a:t>سأصل في الموعد.</a:t>
            </a:r>
            <a:endParaRPr lang="en-US" u="sng" dirty="0"/>
          </a:p>
          <a:p>
            <a:endParaRPr lang="ar-SA" dirty="0"/>
          </a:p>
        </p:txBody>
      </p:sp>
    </p:spTree>
    <p:extLst>
      <p:ext uri="{BB962C8B-B14F-4D97-AF65-F5344CB8AC3E}">
        <p14:creationId xmlns:p14="http://schemas.microsoft.com/office/powerpoint/2010/main" val="39156611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202</Words>
  <Application>Microsoft Office PowerPoint</Application>
  <PresentationFormat>On-screen Show (4:3)</PresentationFormat>
  <Paragraphs>17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الاستقراء والاستنتاج  Deduction and induction </vt:lpstr>
      <vt:lpstr>هل الأنشطة التالية تعد من قبل الاستنتاج أم الاستقراء </vt:lpstr>
      <vt:lpstr>ما هي نتائج المقدمات التالية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الاستقراء والاستنتاج  Deduction and induction</dc:title>
  <dc:creator>Sumyah</dc:creator>
  <cp:lastModifiedBy>Sumyah</cp:lastModifiedBy>
  <cp:revision>6</cp:revision>
  <dcterms:created xsi:type="dcterms:W3CDTF">2016-10-01T06:26:43Z</dcterms:created>
  <dcterms:modified xsi:type="dcterms:W3CDTF">2016-10-23T19:42:49Z</dcterms:modified>
</cp:coreProperties>
</file>