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diagrams/colors1.xml" ContentType="application/vnd.openxmlformats-officedocument.drawingml.diagramColors+xml"/>
  <Override PartName="/ppt/diagrams/drawing2.xml" ContentType="application/vnd.ms-office.drawingml.diagramDrawing+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diagrams/drawing1.xml" ContentType="application/vnd.ms-office.drawingml.diagramDrawing+xml"/>
  <Override PartName="/ppt/diagrams/quickStyle2.xml" ContentType="application/vnd.openxmlformats-officedocument.drawingml.diagramStyl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diagrams/quickStyle1.xml" ContentType="application/vnd.openxmlformats-officedocument.drawingml.diagramStyle+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diagrams/layout2.xml" ContentType="application/vnd.openxmlformats-officedocument.drawingml.diagramLayout+xml"/>
  <Override PartName="/ppt/diagrams/layout1.xml" ContentType="application/vnd.openxmlformats-officedocument.drawingml.diagramLayout+xml"/>
  <Override PartName="/ppt/diagrams/data2.xml" ContentType="application/vnd.openxmlformats-officedocument.drawingml.diagramData+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data1.xml" ContentType="application/vnd.openxmlformats-officedocument.drawingml.diagramData+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diagrams/colors2.xml" ContentType="application/vnd.openxmlformats-officedocument.drawingml.diagramColor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310" r:id="rId6"/>
    <p:sldId id="261" r:id="rId7"/>
    <p:sldId id="262" r:id="rId8"/>
    <p:sldId id="266" r:id="rId9"/>
    <p:sldId id="267" r:id="rId10"/>
    <p:sldId id="268" r:id="rId11"/>
    <p:sldId id="269" r:id="rId12"/>
    <p:sldId id="270" r:id="rId13"/>
    <p:sldId id="274" r:id="rId14"/>
    <p:sldId id="271" r:id="rId15"/>
    <p:sldId id="275" r:id="rId16"/>
    <p:sldId id="276" r:id="rId17"/>
    <p:sldId id="277" r:id="rId18"/>
    <p:sldId id="278" r:id="rId19"/>
    <p:sldId id="279" r:id="rId20"/>
    <p:sldId id="280" r:id="rId21"/>
    <p:sldId id="281" r:id="rId22"/>
    <p:sldId id="282" r:id="rId23"/>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xmlns="">
        <p14:section name="مقطع افتراضي" id="{EA31F732-699F-4B85-BA42-3B89B56D78B7}">
          <p14:sldIdLst>
            <p14:sldId id="256"/>
            <p14:sldId id="257"/>
            <p14:sldId id="258"/>
            <p14:sldId id="259"/>
            <p14:sldId id="310"/>
            <p14:sldId id="261"/>
            <p14:sldId id="262"/>
            <p14:sldId id="265"/>
            <p14:sldId id="266"/>
            <p14:sldId id="267"/>
            <p14:sldId id="268"/>
            <p14:sldId id="269"/>
            <p14:sldId id="270"/>
            <p14:sldId id="274"/>
            <p14:sldId id="271"/>
            <p14:sldId id="272"/>
            <p14:sldId id="273"/>
            <p14:sldId id="275"/>
            <p14:sldId id="276"/>
            <p14:sldId id="277"/>
            <p14:sldId id="278"/>
            <p14:sldId id="279"/>
            <p14:sldId id="280"/>
            <p14:sldId id="281"/>
            <p14:sldId id="282"/>
          </p14:sldIdLst>
        </p14:section>
      </p14:section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p:scale>
          <a:sx n="76" d="100"/>
          <a:sy n="76" d="100"/>
        </p:scale>
        <p:origin x="-1392" y="-26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0_2">
  <dgm:title val=""/>
  <dgm:desc val=""/>
  <dgm:catLst>
    <dgm:cat type="mainScheme" pri="10200"/>
  </dgm:catLst>
  <dgm:styleLbl name="node0">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lig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lnNode1">
    <dgm:fillClrLst meth="repeat">
      <a:schemeClr val="lt1"/>
    </dgm:fillClrLst>
    <dgm:linClrLst meth="repeat">
      <a:schemeClr val="dk2">
        <a:shade val="80000"/>
      </a:schemeClr>
    </dgm:linClrLst>
    <dgm:effectClrLst/>
    <dgm:txLinClrLst/>
    <dgm:txFillClrLst meth="repeat">
      <a:schemeClr val="dk2"/>
    </dgm:txFillClrLst>
    <dgm:txEffectClrLst/>
  </dgm:styleLbl>
  <dgm:styleLbl name="vennNode1">
    <dgm:fillClrLst meth="repeat">
      <a:schemeClr val="lt1">
        <a:alpha val="50000"/>
      </a:schemeClr>
    </dgm:fillClrLst>
    <dgm:linClrLst meth="repeat">
      <a:schemeClr val="dk2">
        <a:shade val="80000"/>
      </a:schemeClr>
    </dgm:linClrLst>
    <dgm:effectClrLst/>
    <dgm:txLinClrLst/>
    <dgm:txFillClrLst/>
    <dgm:txEffectClrLst/>
  </dgm:styleLbl>
  <dgm:styleLbl name="node2">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3">
    <dgm:fillClrLst meth="repeat">
      <a:schemeClr val="lt1"/>
    </dgm:fillClrLst>
    <dgm:linClrLst meth="repeat">
      <a:schemeClr val="dk2">
        <a:shade val="80000"/>
      </a:schemeClr>
    </dgm:linClrLst>
    <dgm:effectClrLst/>
    <dgm:txLinClrLst/>
    <dgm:txFillClrLst meth="repeat">
      <a:schemeClr val="dk2"/>
    </dgm:txFillClrLst>
    <dgm:txEffectClrLst/>
  </dgm:styleLbl>
  <dgm:styleLbl name="node4">
    <dgm:fillClrLst meth="repeat">
      <a:schemeClr val="lt1"/>
    </dgm:fillClrLst>
    <dgm:linClrLst meth="repeat">
      <a:schemeClr val="dk2">
        <a:shade val="80000"/>
      </a:schemeClr>
    </dgm:linClrLst>
    <dgm:effectClrLst/>
    <dgm:txLinClrLst/>
    <dgm:txFillClrLst meth="repeat">
      <a:schemeClr val="dk2"/>
    </dgm:txFillClrLst>
    <dgm:txEffectClrLst/>
  </dgm:styleLbl>
  <dgm:styleLbl name="f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align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bgImgPlace1">
    <dgm:fillClrLst meth="repeat">
      <a:schemeClr val="dk2">
        <a:tint val="40000"/>
      </a:schemeClr>
    </dgm:fillClrLst>
    <dgm:linClrLst meth="repeat">
      <a:schemeClr val="dk2">
        <a:shade val="80000"/>
      </a:schemeClr>
    </dgm:linClrLst>
    <dgm:effectClrLst/>
    <dgm:txLinClrLst/>
    <dgm:txFillClrLst meth="repeat">
      <a:schemeClr val="lt1"/>
    </dgm:txFillClrLst>
    <dgm:txEffectClrLst/>
  </dgm:styleLbl>
  <dgm:styleLbl name="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f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bgSibTrans2D1">
    <dgm:fillClrLst meth="repeat">
      <a:schemeClr val="dk2">
        <a:tint val="60000"/>
      </a:schemeClr>
    </dgm:fillClrLst>
    <dgm:linClrLst meth="repeat">
      <a:schemeClr val="dk2">
        <a:tint val="60000"/>
      </a:schemeClr>
    </dgm:linClrLst>
    <dgm:effectClrLst/>
    <dgm:txLinClrLst/>
    <dgm:txFillClrLst meth="repeat">
      <a:schemeClr val="dk2"/>
    </dgm:txFillClrLst>
    <dgm:txEffectClrLst/>
  </dgm:styleLbl>
  <dgm:styleLbl name="sibTrans1D1">
    <dgm:fillClrLst meth="repeat">
      <a:schemeClr val="dk2"/>
    </dgm:fillClrLst>
    <dgm:linClrLst meth="repeat">
      <a:schemeClr val="dk2"/>
    </dgm:linClrLst>
    <dgm:effectClrLst/>
    <dgm:txLinClrLst/>
    <dgm:txFillClrLst meth="repeat">
      <a:schemeClr val="tx1"/>
    </dgm:txFillClrLst>
    <dgm:txEffectClrLst/>
  </dgm:styleLbl>
  <dgm:styleLbl name="callout">
    <dgm:fillClrLst meth="repeat">
      <a:schemeClr val="dk2"/>
    </dgm:fillClrLst>
    <dgm:linClrLst meth="repeat">
      <a:schemeClr val="dk2"/>
    </dgm:linClrLst>
    <dgm:effectClrLst/>
    <dgm:txLinClrLst/>
    <dgm:txFillClrLst meth="repeat">
      <a:schemeClr val="tx1"/>
    </dgm:txFillClrLst>
    <dgm:txEffectClrLst/>
  </dgm:styleLbl>
  <dgm:styleLbl name="asst0">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1">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2">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3">
    <dgm:fillClrLst meth="repeat">
      <a:schemeClr val="lt1"/>
    </dgm:fillClrLst>
    <dgm:linClrLst meth="repeat">
      <a:schemeClr val="dk2">
        <a:shade val="80000"/>
      </a:schemeClr>
    </dgm:linClrLst>
    <dgm:effectClrLst/>
    <dgm:txLinClrLst/>
    <dgm:txFillClrLst meth="repeat">
      <a:schemeClr val="dk2"/>
    </dgm:txFillClrLst>
    <dgm:txEffectClrLst/>
  </dgm:styleLbl>
  <dgm:styleLbl name="asst4">
    <dgm:fillClrLst meth="repeat">
      <a:schemeClr val="lt1"/>
    </dgm:fillClrLst>
    <dgm:linClrLst meth="repeat">
      <a:schemeClr val="dk2">
        <a:shade val="80000"/>
      </a:schemeClr>
    </dgm:linClrLst>
    <dgm:effectClrLst/>
    <dgm:txLinClrLst/>
    <dgm:txFillClrLst meth="repeat">
      <a:schemeClr val="dk2"/>
    </dgm:txFillClrLst>
    <dgm:txEffectClrLst/>
  </dgm:styleLbl>
  <dgm:styleLbl name="parChTrans2D1">
    <dgm:fillClrLst meth="repeat">
      <a:schemeClr val="dk2">
        <a:tint val="60000"/>
      </a:schemeClr>
    </dgm:fillClrLst>
    <dgm:linClrLst meth="repeat">
      <a:schemeClr val="dk2">
        <a:tint val="60000"/>
      </a:schemeClr>
    </dgm:linClrLst>
    <dgm:effectClrLst/>
    <dgm:txLinClrLst/>
    <dgm:txFillClrLst/>
    <dgm:txEffectClrLst/>
  </dgm:styleLbl>
  <dgm:styleLbl name="parChTrans2D2">
    <dgm:fillClrLst meth="repeat">
      <a:schemeClr val="dk2"/>
    </dgm:fillClrLst>
    <dgm:linClrLst meth="repeat">
      <a:schemeClr val="dk2"/>
    </dgm:linClrLst>
    <dgm:effectClrLst/>
    <dgm:txLinClrLst/>
    <dgm:txFillClrLst/>
    <dgm:txEffectClrLst/>
  </dgm:styleLbl>
  <dgm:styleLbl name="parChTrans2D3">
    <dgm:fillClrLst meth="repeat">
      <a:schemeClr val="dk2"/>
    </dgm:fillClrLst>
    <dgm:linClrLst meth="repeat">
      <a:schemeClr val="dk2"/>
    </dgm:linClrLst>
    <dgm:effectClrLst/>
    <dgm:txLinClrLst/>
    <dgm:txFillClrLst/>
    <dgm:txEffectClrLst/>
  </dgm:styleLbl>
  <dgm:styleLbl name="parChTrans2D4">
    <dgm:fillClrLst meth="repeat">
      <a:schemeClr val="dk2"/>
    </dgm:fillClrLst>
    <dgm:linClrLst meth="repeat">
      <a:schemeClr val="dk2"/>
    </dgm:linClrLst>
    <dgm:effectClrLst/>
    <dgm:txLinClrLst/>
    <dgm:txFillClrLst meth="repeat">
      <a:schemeClr val="lt1"/>
    </dgm:txFillClrLst>
    <dgm:txEffectClrLst/>
  </dgm:styleLbl>
  <dgm:styleLbl name="parChTrans1D1">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2">
    <dgm:fillClrLst meth="repeat">
      <a:schemeClr val="dk2"/>
    </dgm:fillClrLst>
    <dgm:linClrLst meth="repeat">
      <a:schemeClr val="dk2">
        <a:shade val="60000"/>
      </a:schemeClr>
    </dgm:linClrLst>
    <dgm:effectClrLst/>
    <dgm:txLinClrLst/>
    <dgm:txFillClrLst meth="repeat">
      <a:schemeClr val="tx1"/>
    </dgm:txFillClrLst>
    <dgm:txEffectClrLst/>
  </dgm:styleLbl>
  <dgm:styleLbl name="parChTrans1D3">
    <dgm:fillClrLst meth="repeat">
      <a:schemeClr val="dk2"/>
    </dgm:fillClrLst>
    <dgm:linClrLst meth="repeat">
      <a:schemeClr val="dk2">
        <a:shade val="80000"/>
      </a:schemeClr>
    </dgm:linClrLst>
    <dgm:effectClrLst/>
    <dgm:txLinClrLst/>
    <dgm:txFillClrLst meth="repeat">
      <a:schemeClr val="tx1"/>
    </dgm:txFillClrLst>
    <dgm:txEffectClrLst/>
  </dgm:styleLbl>
  <dgm:styleLbl name="parChTrans1D4">
    <dgm:fillClrLst meth="repeat">
      <a:schemeClr val="dk2"/>
    </dgm:fillClrLst>
    <dgm:linClrLst meth="repeat">
      <a:schemeClr val="dk2">
        <a:shade val="80000"/>
      </a:schemeClr>
    </dgm:linClrLst>
    <dgm:effectClrLst/>
    <dgm:txLinClrLst/>
    <dgm:txFillClrLst meth="repeat">
      <a:schemeClr val="tx1"/>
    </dgm:txFillClrLst>
    <dgm:txEffectClrLst/>
  </dgm:styleLbl>
  <dgm:styleLbl name="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conF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align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trAlignAcc1">
    <dgm:fillClrLst meth="repeat">
      <a:schemeClr val="dk2">
        <a:alpha val="40000"/>
        <a:tint val="40000"/>
      </a:schemeClr>
    </dgm:fillClrLst>
    <dgm:linClrLst meth="repeat">
      <a:schemeClr val="dk2"/>
    </dgm:linClrLst>
    <dgm:effectClrLst/>
    <dgm:txLinClrLst/>
    <dgm:txFillClrLst meth="repeat">
      <a:schemeClr val="dk2"/>
    </dgm:txFillClrLst>
    <dgm:txEffectClrLst/>
  </dgm:styleLbl>
  <dgm:styleLbl name="bgAcc1">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solidFgAcc1">
    <dgm:fillClrLst meth="repeat">
      <a:schemeClr val="lt1"/>
    </dgm:fillClrLst>
    <dgm:linClrLst meth="repeat">
      <a:schemeClr val="dk2"/>
    </dgm:linClrLst>
    <dgm:effectClrLst/>
    <dgm:txLinClrLst/>
    <dgm:txFillClrLst meth="repeat">
      <a:schemeClr val="dk2"/>
    </dgm:txFillClrLst>
    <dgm:txEffectClrLst/>
  </dgm:styleLbl>
  <dgm:styleLbl name="solidAlignAcc1">
    <dgm:fillClrLst meth="repeat">
      <a:schemeClr val="lt1"/>
    </dgm:fillClrLst>
    <dgm:linClrLst meth="repeat">
      <a:schemeClr val="dk2"/>
    </dgm:linClrLst>
    <dgm:effectClrLst/>
    <dgm:txLinClrLst/>
    <dgm:txFillClrLst meth="repeat">
      <a:schemeClr val="dk2"/>
    </dgm:txFillClrLst>
    <dgm:txEffectClrLst/>
  </dgm:styleLbl>
  <dgm:styleLbl name="solidBgAcc1">
    <dgm:fillClrLst meth="repeat">
      <a:schemeClr val="lt1"/>
    </dgm:fillClrLst>
    <dgm:linClrLst meth="repeat">
      <a:schemeClr val="dk2"/>
    </dgm:linClrLst>
    <dgm:effectClrLst/>
    <dgm:txLinClrLst/>
    <dgm:txFillClrLst meth="repeat">
      <a:schemeClr val="dk2"/>
    </dgm:txFillClrLst>
    <dgm:txEffectClrLst/>
  </dgm:styleLbl>
  <dgm:styleLbl name="f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align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bgAccFollowNode1">
    <dgm:fillClrLst meth="repeat">
      <a:schemeClr val="lt1">
        <a:alpha val="90000"/>
        <a:tint val="40000"/>
      </a:schemeClr>
    </dgm:fillClrLst>
    <dgm:linClrLst meth="repeat">
      <a:schemeClr val="dk2">
        <a:alpha val="90000"/>
      </a:schemeClr>
    </dgm:linClrLst>
    <dgm:effectClrLst/>
    <dgm:txLinClrLst/>
    <dgm:txFillClrLst meth="repeat">
      <a:schemeClr val="dk2"/>
    </dgm:txFillClrLst>
    <dgm:txEffectClrLst/>
  </dgm:styleLbl>
  <dgm:styleLbl name="fgAcc0">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2">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3">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fgAcc4">
    <dgm:fillClrLst meth="repeat">
      <a:schemeClr val="dk2">
        <a:alpha val="90000"/>
        <a:tint val="40000"/>
      </a:schemeClr>
    </dgm:fillClrLst>
    <dgm:linClrLst meth="repeat">
      <a:schemeClr val="dk2"/>
    </dgm:linClrLst>
    <dgm:effectClrLst/>
    <dgm:txLinClrLst/>
    <dgm:txFillClrLst meth="repeat">
      <a:schemeClr val="dk2"/>
    </dgm:txFillClrLst>
    <dgm:txEffectClrLst/>
  </dgm:styleLbl>
  <dgm:styleLbl name="bgShp">
    <dgm:fillClrLst meth="repeat">
      <a:schemeClr val="dk2">
        <a:tint val="40000"/>
      </a:schemeClr>
    </dgm:fillClrLst>
    <dgm:linClrLst meth="repeat">
      <a:schemeClr val="dk2"/>
    </dgm:linClrLst>
    <dgm:effectClrLst/>
    <dgm:txLinClrLst/>
    <dgm:txFillClrLst meth="repeat">
      <a:schemeClr val="dk1"/>
    </dgm:txFillClrLst>
    <dgm:txEffectClrLst/>
  </dgm:styleLbl>
  <dgm:styleLbl name="dkBgShp">
    <dgm:fillClrLst meth="repeat">
      <a:schemeClr val="dk2">
        <a:shade val="80000"/>
      </a:schemeClr>
    </dgm:fillClrLst>
    <dgm:linClrLst meth="repeat">
      <a:schemeClr val="dk2"/>
    </dgm:linClrLst>
    <dgm:effectClrLst/>
    <dgm:txLinClrLst/>
    <dgm:txFillClrLst meth="repeat">
      <a:schemeClr val="lt2"/>
    </dgm:txFillClrLst>
    <dgm:txEffectClrLst/>
  </dgm:styleLbl>
  <dgm:styleLbl name="trBgShp">
    <dgm:fillClrLst meth="repeat">
      <a:schemeClr val="dk2">
        <a:tint val="50000"/>
        <a:alpha val="40000"/>
      </a:schemeClr>
    </dgm:fillClrLst>
    <dgm:linClrLst meth="repeat">
      <a:schemeClr val="dk2"/>
    </dgm:linClrLst>
    <dgm:effectClrLst/>
    <dgm:txLinClrLst/>
    <dgm:txFillClrLst meth="repeat">
      <a:schemeClr val="lt2"/>
    </dgm:txFillClrLst>
    <dgm:txEffectClrLst/>
  </dgm:styleLbl>
  <dgm:styleLbl name="fgShp">
    <dgm:fillClrLst meth="repeat">
      <a:schemeClr val="dk2">
        <a:tint val="60000"/>
      </a:schemeClr>
    </dgm:fillClrLst>
    <dgm:linClrLst meth="repeat">
      <a:schemeClr val="lt1"/>
    </dgm:linClrLst>
    <dgm:effectClrLst/>
    <dgm:txLinClrLst/>
    <dgm:txFillClrLst meth="repeat">
      <a:schemeClr val="dk2"/>
    </dgm:txFillClrLst>
    <dgm:txEffectClrLst/>
  </dgm:styleLbl>
  <dgm:styleLbl name="revTx">
    <dgm:fillClrLst meth="repeat">
      <a:schemeClr val="lt1">
        <a:alpha val="0"/>
      </a:schemeClr>
    </dgm:fillClrLst>
    <dgm:linClrLst meth="repeat">
      <a:schemeClr val="dk2">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A4F95ABC-4741-4A66-B083-7D8685D7D0C5}" type="doc">
      <dgm:prSet loTypeId="urn:microsoft.com/office/officeart/2005/8/layout/radial3" loCatId="cycle" qsTypeId="urn:microsoft.com/office/officeart/2005/8/quickstyle/simple5" qsCatId="simple" csTypeId="urn:microsoft.com/office/officeart/2005/8/colors/accent0_2" csCatId="mainScheme" phldr="1"/>
      <dgm:spPr/>
      <dgm:t>
        <a:bodyPr/>
        <a:lstStyle/>
        <a:p>
          <a:pPr rtl="1"/>
          <a:endParaRPr lang="ar-SA"/>
        </a:p>
      </dgm:t>
    </dgm:pt>
    <dgm:pt modelId="{F6B257DA-6792-4238-8DF4-B81A77B26F66}">
      <dgm:prSet phldrT="[نص]"/>
      <dgm:spPr/>
      <dgm:t>
        <a:bodyPr/>
        <a:lstStyle/>
        <a:p>
          <a:pPr marL="0" marR="0" indent="0" defTabSz="914400" rtl="1" eaLnBrk="1" fontAlgn="auto" latinLnBrk="0" hangingPunct="1">
            <a:lnSpc>
              <a:spcPct val="100000"/>
            </a:lnSpc>
            <a:spcBef>
              <a:spcPts val="0"/>
            </a:spcBef>
            <a:spcAft>
              <a:spcPts val="0"/>
            </a:spcAft>
            <a:buClrTx/>
            <a:buSzTx/>
            <a:buFontTx/>
            <a:buNone/>
            <a:tabLst/>
            <a:defRPr/>
          </a:pPr>
          <a:r>
            <a:rPr lang="ar-SA" dirty="0" smtClean="0"/>
            <a:t>وينصب التغير الثقافي على الظواهر التالية التي تتسم بالترابط فيما بينها والتأثير المتبادل</a:t>
          </a:r>
          <a:endParaRPr lang="ar-SA" dirty="0"/>
        </a:p>
      </dgm:t>
    </dgm:pt>
    <dgm:pt modelId="{CFDC469A-C60B-4DFA-8D6C-3C498CE9D0EC}" type="parTrans" cxnId="{B6E20CF7-BC29-4EF5-8726-7B062C67C1CA}">
      <dgm:prSet/>
      <dgm:spPr/>
      <dgm:t>
        <a:bodyPr/>
        <a:lstStyle/>
        <a:p>
          <a:pPr rtl="1"/>
          <a:endParaRPr lang="ar-SA"/>
        </a:p>
      </dgm:t>
    </dgm:pt>
    <dgm:pt modelId="{6B0095C7-4865-4E4A-A910-ADB6C88C27B0}" type="sibTrans" cxnId="{B6E20CF7-BC29-4EF5-8726-7B062C67C1CA}">
      <dgm:prSet/>
      <dgm:spPr/>
      <dgm:t>
        <a:bodyPr/>
        <a:lstStyle/>
        <a:p>
          <a:pPr rtl="1"/>
          <a:endParaRPr lang="ar-SA"/>
        </a:p>
      </dgm:t>
    </dgm:pt>
    <dgm:pt modelId="{E717A0FB-6C28-4F58-8D96-9FB68341B8A0}">
      <dgm:prSet phldrT="[نص]"/>
      <dgm:spPr/>
      <dgm:t>
        <a:bodyPr/>
        <a:lstStyle/>
        <a:p>
          <a:pPr rtl="1"/>
          <a:r>
            <a:rPr lang="ar-SA" dirty="0" smtClean="0"/>
            <a:t>القيم والميول الفكرية والتصورات الدينية، وأساليب التربية والتعليم ومؤسساتها القائمة في المجتمع.</a:t>
          </a:r>
          <a:endParaRPr lang="ar-SA" dirty="0"/>
        </a:p>
      </dgm:t>
    </dgm:pt>
    <dgm:pt modelId="{F49DE4F9-82C6-4520-9B14-90188CCF4F0B}" type="parTrans" cxnId="{824230ED-16F9-4D6B-9E94-FE7776824761}">
      <dgm:prSet/>
      <dgm:spPr/>
      <dgm:t>
        <a:bodyPr/>
        <a:lstStyle/>
        <a:p>
          <a:pPr rtl="1"/>
          <a:endParaRPr lang="ar-SA"/>
        </a:p>
      </dgm:t>
    </dgm:pt>
    <dgm:pt modelId="{0392B0B3-D692-44D9-8CDD-C893E8352287}" type="sibTrans" cxnId="{824230ED-16F9-4D6B-9E94-FE7776824761}">
      <dgm:prSet/>
      <dgm:spPr/>
      <dgm:t>
        <a:bodyPr/>
        <a:lstStyle/>
        <a:p>
          <a:pPr rtl="1"/>
          <a:endParaRPr lang="ar-SA"/>
        </a:p>
      </dgm:t>
    </dgm:pt>
    <dgm:pt modelId="{CCB86881-9ECE-4BBC-8212-0187CFA95607}">
      <dgm:prSet phldrT="[نص]"/>
      <dgm:spPr/>
      <dgm:t>
        <a:bodyPr/>
        <a:lstStyle/>
        <a:p>
          <a:pPr rtl="1"/>
          <a:r>
            <a:rPr lang="ar-SA" dirty="0" smtClean="0"/>
            <a:t>القيم والميول الفكرية والتصورات الدينية، وأساليب التربية والتعليم ومؤسساتها القائمة في المجتمع.</a:t>
          </a:r>
          <a:endParaRPr lang="ar-SA" dirty="0"/>
        </a:p>
      </dgm:t>
    </dgm:pt>
    <dgm:pt modelId="{1BE32000-1146-4DC5-9749-7D6211B4ABF4}" type="parTrans" cxnId="{97F2653A-28EE-470C-9477-95E50EF68563}">
      <dgm:prSet/>
      <dgm:spPr/>
      <dgm:t>
        <a:bodyPr/>
        <a:lstStyle/>
        <a:p>
          <a:pPr rtl="1"/>
          <a:endParaRPr lang="ar-SA"/>
        </a:p>
      </dgm:t>
    </dgm:pt>
    <dgm:pt modelId="{D3EDD318-7CEB-4688-BB01-0FF841295F36}" type="sibTrans" cxnId="{97F2653A-28EE-470C-9477-95E50EF68563}">
      <dgm:prSet/>
      <dgm:spPr/>
      <dgm:t>
        <a:bodyPr/>
        <a:lstStyle/>
        <a:p>
          <a:pPr rtl="1"/>
          <a:endParaRPr lang="ar-SA"/>
        </a:p>
      </dgm:t>
    </dgm:pt>
    <dgm:pt modelId="{CBBF29A7-216A-4120-8439-3DF392A35F23}">
      <dgm:prSet phldrT="[نص]"/>
      <dgm:spPr/>
      <dgm:t>
        <a:bodyPr/>
        <a:lstStyle/>
        <a:p>
          <a:pPr rtl="1"/>
          <a:r>
            <a:rPr lang="ar-SA" dirty="0" smtClean="0"/>
            <a:t>أشكال التعبير في الفنون التشكيلية، والموسيقى، والأدب والرقص. إلخ.</a:t>
          </a:r>
          <a:endParaRPr lang="ar-SA" dirty="0"/>
        </a:p>
      </dgm:t>
    </dgm:pt>
    <dgm:pt modelId="{4EBC0772-295B-41EE-A1C5-0FEFF96971AF}" type="parTrans" cxnId="{3C88AB61-B95F-4837-A620-242D9F025039}">
      <dgm:prSet/>
      <dgm:spPr/>
      <dgm:t>
        <a:bodyPr/>
        <a:lstStyle/>
        <a:p>
          <a:pPr rtl="1"/>
          <a:endParaRPr lang="ar-SA"/>
        </a:p>
      </dgm:t>
    </dgm:pt>
    <dgm:pt modelId="{AA7A352F-7CA5-4674-B7B1-34B094D5A112}" type="sibTrans" cxnId="{3C88AB61-B95F-4837-A620-242D9F025039}">
      <dgm:prSet/>
      <dgm:spPr/>
      <dgm:t>
        <a:bodyPr/>
        <a:lstStyle/>
        <a:p>
          <a:pPr rtl="1"/>
          <a:endParaRPr lang="ar-SA"/>
        </a:p>
      </dgm:t>
    </dgm:pt>
    <dgm:pt modelId="{9FDD95E0-1356-43F0-8E75-6276B47D1BEA}">
      <dgm:prSet phldrT="[نص]"/>
      <dgm:spPr/>
      <dgm:t>
        <a:bodyPr/>
        <a:lstStyle/>
        <a:p>
          <a:pPr rtl="1"/>
          <a:r>
            <a:rPr lang="ar-SA" dirty="0" smtClean="0"/>
            <a:t>مدى العلاقات الاجتماعية وكثافتها والكيانات المترتبة عليها، وأعداد السكان وكثافتهم وتوزيعهم.</a:t>
          </a:r>
          <a:endParaRPr lang="ar-SA" dirty="0"/>
        </a:p>
      </dgm:t>
    </dgm:pt>
    <dgm:pt modelId="{E0D2E243-DDAF-43DA-B383-145EDC3C4AA5}" type="parTrans" cxnId="{23FBD1E3-E402-4E7D-8129-70E4E4532BBC}">
      <dgm:prSet/>
      <dgm:spPr/>
      <dgm:t>
        <a:bodyPr/>
        <a:lstStyle/>
        <a:p>
          <a:pPr rtl="1"/>
          <a:endParaRPr lang="ar-SA"/>
        </a:p>
      </dgm:t>
    </dgm:pt>
    <dgm:pt modelId="{0F39D6BF-38E5-4209-9D38-1D5AA4969B39}" type="sibTrans" cxnId="{23FBD1E3-E402-4E7D-8129-70E4E4532BBC}">
      <dgm:prSet/>
      <dgm:spPr/>
      <dgm:t>
        <a:bodyPr/>
        <a:lstStyle/>
        <a:p>
          <a:pPr rtl="1"/>
          <a:endParaRPr lang="ar-SA"/>
        </a:p>
      </dgm:t>
    </dgm:pt>
    <dgm:pt modelId="{FC3C0746-67A2-47C9-858A-9ED090075260}" type="pres">
      <dgm:prSet presAssocID="{A4F95ABC-4741-4A66-B083-7D8685D7D0C5}" presName="composite" presStyleCnt="0">
        <dgm:presLayoutVars>
          <dgm:chMax val="1"/>
          <dgm:dir/>
          <dgm:resizeHandles val="exact"/>
        </dgm:presLayoutVars>
      </dgm:prSet>
      <dgm:spPr/>
      <dgm:t>
        <a:bodyPr/>
        <a:lstStyle/>
        <a:p>
          <a:pPr rtl="1"/>
          <a:endParaRPr lang="ar-SA"/>
        </a:p>
      </dgm:t>
    </dgm:pt>
    <dgm:pt modelId="{F54E74C9-75D3-46FA-A18A-BCD37357C811}" type="pres">
      <dgm:prSet presAssocID="{A4F95ABC-4741-4A66-B083-7D8685D7D0C5}" presName="radial" presStyleCnt="0">
        <dgm:presLayoutVars>
          <dgm:animLvl val="ctr"/>
        </dgm:presLayoutVars>
      </dgm:prSet>
      <dgm:spPr/>
    </dgm:pt>
    <dgm:pt modelId="{0303BF4D-4108-4B9B-B3BB-FB3F86D0E97A}" type="pres">
      <dgm:prSet presAssocID="{F6B257DA-6792-4238-8DF4-B81A77B26F66}" presName="centerShape" presStyleLbl="vennNode1" presStyleIdx="0" presStyleCnt="5"/>
      <dgm:spPr/>
      <dgm:t>
        <a:bodyPr/>
        <a:lstStyle/>
        <a:p>
          <a:pPr rtl="1"/>
          <a:endParaRPr lang="ar-SA"/>
        </a:p>
      </dgm:t>
    </dgm:pt>
    <dgm:pt modelId="{EE54FC00-6B1D-4A64-B21F-B9220B144E86}" type="pres">
      <dgm:prSet presAssocID="{E717A0FB-6C28-4F58-8D96-9FB68341B8A0}" presName="node" presStyleLbl="vennNode1" presStyleIdx="1" presStyleCnt="5" custScaleX="175529" custScaleY="108380" custRadScaleRad="98073" custRadScaleInc="1264">
        <dgm:presLayoutVars>
          <dgm:bulletEnabled val="1"/>
        </dgm:presLayoutVars>
      </dgm:prSet>
      <dgm:spPr/>
      <dgm:t>
        <a:bodyPr/>
        <a:lstStyle/>
        <a:p>
          <a:pPr rtl="1"/>
          <a:endParaRPr lang="ar-SA"/>
        </a:p>
      </dgm:t>
    </dgm:pt>
    <dgm:pt modelId="{E9C686A9-0570-4553-BFCD-391649976B0B}" type="pres">
      <dgm:prSet presAssocID="{CCB86881-9ECE-4BBC-8212-0187CFA95607}" presName="node" presStyleLbl="vennNode1" presStyleIdx="2" presStyleCnt="5" custScaleX="170494" custScaleY="118310" custRadScaleRad="122103" custRadScaleInc="-1692">
        <dgm:presLayoutVars>
          <dgm:bulletEnabled val="1"/>
        </dgm:presLayoutVars>
      </dgm:prSet>
      <dgm:spPr/>
      <dgm:t>
        <a:bodyPr/>
        <a:lstStyle/>
        <a:p>
          <a:pPr rtl="1"/>
          <a:endParaRPr lang="ar-SA"/>
        </a:p>
      </dgm:t>
    </dgm:pt>
    <dgm:pt modelId="{A81DC2B7-6714-43B2-BF36-5774919F2EB7}" type="pres">
      <dgm:prSet presAssocID="{CBBF29A7-216A-4120-8439-3DF392A35F23}" presName="node" presStyleLbl="vennNode1" presStyleIdx="3" presStyleCnt="5" custScaleX="177219" custScaleY="115949">
        <dgm:presLayoutVars>
          <dgm:bulletEnabled val="1"/>
        </dgm:presLayoutVars>
      </dgm:prSet>
      <dgm:spPr/>
      <dgm:t>
        <a:bodyPr/>
        <a:lstStyle/>
        <a:p>
          <a:pPr rtl="1"/>
          <a:endParaRPr lang="ar-SA"/>
        </a:p>
      </dgm:t>
    </dgm:pt>
    <dgm:pt modelId="{5055E0B8-0528-4B96-8643-CB205BA90206}" type="pres">
      <dgm:prSet presAssocID="{9FDD95E0-1356-43F0-8E75-6276B47D1BEA}" presName="node" presStyleLbl="vennNode1" presStyleIdx="4" presStyleCnt="5" custScaleX="178221" custScaleY="114524" custRadScaleRad="127253" custRadScaleInc="325">
        <dgm:presLayoutVars>
          <dgm:bulletEnabled val="1"/>
        </dgm:presLayoutVars>
      </dgm:prSet>
      <dgm:spPr/>
      <dgm:t>
        <a:bodyPr/>
        <a:lstStyle/>
        <a:p>
          <a:pPr rtl="1"/>
          <a:endParaRPr lang="ar-SA"/>
        </a:p>
      </dgm:t>
    </dgm:pt>
  </dgm:ptLst>
  <dgm:cxnLst>
    <dgm:cxn modelId="{C0529F9C-FA46-495D-BBBE-C2AEE32440CD}" type="presOf" srcId="{E717A0FB-6C28-4F58-8D96-9FB68341B8A0}" destId="{EE54FC00-6B1D-4A64-B21F-B9220B144E86}" srcOrd="0" destOrd="0" presId="urn:microsoft.com/office/officeart/2005/8/layout/radial3"/>
    <dgm:cxn modelId="{824230ED-16F9-4D6B-9E94-FE7776824761}" srcId="{F6B257DA-6792-4238-8DF4-B81A77B26F66}" destId="{E717A0FB-6C28-4F58-8D96-9FB68341B8A0}" srcOrd="0" destOrd="0" parTransId="{F49DE4F9-82C6-4520-9B14-90188CCF4F0B}" sibTransId="{0392B0B3-D692-44D9-8CDD-C893E8352287}"/>
    <dgm:cxn modelId="{3C88AB61-B95F-4837-A620-242D9F025039}" srcId="{F6B257DA-6792-4238-8DF4-B81A77B26F66}" destId="{CBBF29A7-216A-4120-8439-3DF392A35F23}" srcOrd="2" destOrd="0" parTransId="{4EBC0772-295B-41EE-A1C5-0FEFF96971AF}" sibTransId="{AA7A352F-7CA5-4674-B7B1-34B094D5A112}"/>
    <dgm:cxn modelId="{6BD48D36-C772-4D2C-BB2D-BA8B36871B96}" type="presOf" srcId="{CCB86881-9ECE-4BBC-8212-0187CFA95607}" destId="{E9C686A9-0570-4553-BFCD-391649976B0B}" srcOrd="0" destOrd="0" presId="urn:microsoft.com/office/officeart/2005/8/layout/radial3"/>
    <dgm:cxn modelId="{755C0D4C-9585-4558-97F2-D824483F74D5}" type="presOf" srcId="{A4F95ABC-4741-4A66-B083-7D8685D7D0C5}" destId="{FC3C0746-67A2-47C9-858A-9ED090075260}" srcOrd="0" destOrd="0" presId="urn:microsoft.com/office/officeart/2005/8/layout/radial3"/>
    <dgm:cxn modelId="{B1C2A269-C90E-4AEF-A11F-EEC6BDC6BD61}" type="presOf" srcId="{9FDD95E0-1356-43F0-8E75-6276B47D1BEA}" destId="{5055E0B8-0528-4B96-8643-CB205BA90206}" srcOrd="0" destOrd="0" presId="urn:microsoft.com/office/officeart/2005/8/layout/radial3"/>
    <dgm:cxn modelId="{B6E20CF7-BC29-4EF5-8726-7B062C67C1CA}" srcId="{A4F95ABC-4741-4A66-B083-7D8685D7D0C5}" destId="{F6B257DA-6792-4238-8DF4-B81A77B26F66}" srcOrd="0" destOrd="0" parTransId="{CFDC469A-C60B-4DFA-8D6C-3C498CE9D0EC}" sibTransId="{6B0095C7-4865-4E4A-A910-ADB6C88C27B0}"/>
    <dgm:cxn modelId="{23FBD1E3-E402-4E7D-8129-70E4E4532BBC}" srcId="{F6B257DA-6792-4238-8DF4-B81A77B26F66}" destId="{9FDD95E0-1356-43F0-8E75-6276B47D1BEA}" srcOrd="3" destOrd="0" parTransId="{E0D2E243-DDAF-43DA-B383-145EDC3C4AA5}" sibTransId="{0F39D6BF-38E5-4209-9D38-1D5AA4969B39}"/>
    <dgm:cxn modelId="{B4D6D2A4-83C1-4B26-AA18-CCCE192C9327}" type="presOf" srcId="{F6B257DA-6792-4238-8DF4-B81A77B26F66}" destId="{0303BF4D-4108-4B9B-B3BB-FB3F86D0E97A}" srcOrd="0" destOrd="0" presId="urn:microsoft.com/office/officeart/2005/8/layout/radial3"/>
    <dgm:cxn modelId="{97F2653A-28EE-470C-9477-95E50EF68563}" srcId="{F6B257DA-6792-4238-8DF4-B81A77B26F66}" destId="{CCB86881-9ECE-4BBC-8212-0187CFA95607}" srcOrd="1" destOrd="0" parTransId="{1BE32000-1146-4DC5-9749-7D6211B4ABF4}" sibTransId="{D3EDD318-7CEB-4688-BB01-0FF841295F36}"/>
    <dgm:cxn modelId="{DD41FE3F-3B62-4811-9E79-649C119DC4BB}" type="presOf" srcId="{CBBF29A7-216A-4120-8439-3DF392A35F23}" destId="{A81DC2B7-6714-43B2-BF36-5774919F2EB7}" srcOrd="0" destOrd="0" presId="urn:microsoft.com/office/officeart/2005/8/layout/radial3"/>
    <dgm:cxn modelId="{DF3B0BEF-BF57-4495-9165-D5DD062D0910}" type="presParOf" srcId="{FC3C0746-67A2-47C9-858A-9ED090075260}" destId="{F54E74C9-75D3-46FA-A18A-BCD37357C811}" srcOrd="0" destOrd="0" presId="urn:microsoft.com/office/officeart/2005/8/layout/radial3"/>
    <dgm:cxn modelId="{FDC89881-9EF0-4F50-B294-C579444739EB}" type="presParOf" srcId="{F54E74C9-75D3-46FA-A18A-BCD37357C811}" destId="{0303BF4D-4108-4B9B-B3BB-FB3F86D0E97A}" srcOrd="0" destOrd="0" presId="urn:microsoft.com/office/officeart/2005/8/layout/radial3"/>
    <dgm:cxn modelId="{D089F608-4164-4740-9754-50CE9FED0D85}" type="presParOf" srcId="{F54E74C9-75D3-46FA-A18A-BCD37357C811}" destId="{EE54FC00-6B1D-4A64-B21F-B9220B144E86}" srcOrd="1" destOrd="0" presId="urn:microsoft.com/office/officeart/2005/8/layout/radial3"/>
    <dgm:cxn modelId="{62096F7C-9589-4163-A3BC-7DAEAB34B69F}" type="presParOf" srcId="{F54E74C9-75D3-46FA-A18A-BCD37357C811}" destId="{E9C686A9-0570-4553-BFCD-391649976B0B}" srcOrd="2" destOrd="0" presId="urn:microsoft.com/office/officeart/2005/8/layout/radial3"/>
    <dgm:cxn modelId="{979B486B-87B0-497B-8984-C254B9307F68}" type="presParOf" srcId="{F54E74C9-75D3-46FA-A18A-BCD37357C811}" destId="{A81DC2B7-6714-43B2-BF36-5774919F2EB7}" srcOrd="3" destOrd="0" presId="urn:microsoft.com/office/officeart/2005/8/layout/radial3"/>
    <dgm:cxn modelId="{AAF9897B-BA40-488A-9662-748EE324A3E1}" type="presParOf" srcId="{F54E74C9-75D3-46FA-A18A-BCD37357C811}" destId="{5055E0B8-0528-4B96-8643-CB205BA90206}" srcOrd="4" destOrd="0" presId="urn:microsoft.com/office/officeart/2005/8/layout/radial3"/>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D4EBC352-CD4C-4EB6-9884-FFF4398DEBB1}" type="doc">
      <dgm:prSet loTypeId="urn:microsoft.com/office/officeart/2009/layout/CircleArrowProcess" loCatId="cycle" qsTypeId="urn:microsoft.com/office/officeart/2005/8/quickstyle/simple2" qsCatId="simple" csTypeId="urn:microsoft.com/office/officeart/2005/8/colors/accent0_2" csCatId="mainScheme" phldr="1"/>
      <dgm:spPr/>
      <dgm:t>
        <a:bodyPr/>
        <a:lstStyle/>
        <a:p>
          <a:pPr rtl="1"/>
          <a:endParaRPr lang="ar-SA"/>
        </a:p>
      </dgm:t>
    </dgm:pt>
    <dgm:pt modelId="{6E5FFA53-BEA3-4E62-925D-7FDAE4F3769C}">
      <dgm:prSet phldrT="[نص]" custT="1"/>
      <dgm:spPr/>
      <dgm:t>
        <a:bodyPr/>
        <a:lstStyle/>
        <a:p>
          <a:pPr rtl="1"/>
          <a:r>
            <a:rPr lang="ar-SA" sz="2200" dirty="0" smtClean="0">
              <a:solidFill>
                <a:schemeClr val="tx2"/>
              </a:solidFill>
            </a:rPr>
            <a:t>التغير يمكن أن يكون:</a:t>
          </a:r>
          <a:endParaRPr lang="ar-SA" sz="2200" dirty="0">
            <a:solidFill>
              <a:schemeClr val="tx2"/>
            </a:solidFill>
          </a:endParaRPr>
        </a:p>
      </dgm:t>
    </dgm:pt>
    <dgm:pt modelId="{CF0FFB50-68F9-4D4C-806E-3EF03DE06383}" type="parTrans" cxnId="{E109BAE4-B193-445E-AD22-623BE954099F}">
      <dgm:prSet/>
      <dgm:spPr/>
      <dgm:t>
        <a:bodyPr/>
        <a:lstStyle/>
        <a:p>
          <a:pPr rtl="1"/>
          <a:endParaRPr lang="ar-SA"/>
        </a:p>
      </dgm:t>
    </dgm:pt>
    <dgm:pt modelId="{7A717CB1-FB55-4E88-A2C8-E566F28924A1}" type="sibTrans" cxnId="{E109BAE4-B193-445E-AD22-623BE954099F}">
      <dgm:prSet/>
      <dgm:spPr/>
      <dgm:t>
        <a:bodyPr/>
        <a:lstStyle/>
        <a:p>
          <a:pPr rtl="1"/>
          <a:endParaRPr lang="ar-SA"/>
        </a:p>
      </dgm:t>
    </dgm:pt>
    <dgm:pt modelId="{4DD424C6-A11C-461E-8495-5DE2269F36AC}">
      <dgm:prSet phldrT="[نص]" custT="1"/>
      <dgm:spPr/>
      <dgm:t>
        <a:bodyPr/>
        <a:lstStyle/>
        <a:p>
          <a:pPr rtl="1"/>
          <a:r>
            <a:rPr lang="ar-SA" sz="2000" dirty="0" smtClean="0">
              <a:solidFill>
                <a:schemeClr val="tx2"/>
              </a:solidFill>
            </a:rPr>
            <a:t>تلقائياً -عارضاً-.</a:t>
          </a:r>
          <a:endParaRPr lang="ar-SA" sz="2000" dirty="0">
            <a:solidFill>
              <a:schemeClr val="tx2"/>
            </a:solidFill>
          </a:endParaRPr>
        </a:p>
      </dgm:t>
    </dgm:pt>
    <dgm:pt modelId="{AD7DCD1D-50DC-4127-A9ED-55D074539117}" type="parTrans" cxnId="{2D889668-9FDF-4F14-8BB1-4D718BADADB0}">
      <dgm:prSet/>
      <dgm:spPr/>
      <dgm:t>
        <a:bodyPr/>
        <a:lstStyle/>
        <a:p>
          <a:pPr rtl="1"/>
          <a:endParaRPr lang="ar-SA"/>
        </a:p>
      </dgm:t>
    </dgm:pt>
    <dgm:pt modelId="{BC309AC3-FA05-4AE7-906D-3003FAA349D8}" type="sibTrans" cxnId="{2D889668-9FDF-4F14-8BB1-4D718BADADB0}">
      <dgm:prSet/>
      <dgm:spPr/>
      <dgm:t>
        <a:bodyPr/>
        <a:lstStyle/>
        <a:p>
          <a:pPr rtl="1"/>
          <a:endParaRPr lang="ar-SA"/>
        </a:p>
      </dgm:t>
    </dgm:pt>
    <dgm:pt modelId="{ABB6F7D7-0B4F-46B2-9B93-0C590A586698}">
      <dgm:prSet phldrT="[نص]" custT="1"/>
      <dgm:spPr/>
      <dgm:t>
        <a:bodyPr/>
        <a:lstStyle/>
        <a:p>
          <a:pPr rtl="1"/>
          <a:r>
            <a:rPr lang="ar-SA" sz="2000" dirty="0" smtClean="0">
              <a:solidFill>
                <a:schemeClr val="tx2"/>
              </a:solidFill>
            </a:rPr>
            <a:t>مخططاً ومقصوراً.</a:t>
          </a:r>
          <a:endParaRPr lang="ar-SA" sz="2000" dirty="0">
            <a:solidFill>
              <a:schemeClr val="tx2"/>
            </a:solidFill>
          </a:endParaRPr>
        </a:p>
      </dgm:t>
    </dgm:pt>
    <dgm:pt modelId="{C1B61499-08B8-4997-BB89-5317C2DE7D3C}" type="parTrans" cxnId="{0295D05F-3A1E-40A2-AA03-0553E6A7254A}">
      <dgm:prSet/>
      <dgm:spPr/>
      <dgm:t>
        <a:bodyPr/>
        <a:lstStyle/>
        <a:p>
          <a:pPr rtl="1"/>
          <a:endParaRPr lang="ar-SA"/>
        </a:p>
      </dgm:t>
    </dgm:pt>
    <dgm:pt modelId="{B5AFE3FC-AF60-4743-A45D-F7F370D085F0}" type="sibTrans" cxnId="{0295D05F-3A1E-40A2-AA03-0553E6A7254A}">
      <dgm:prSet/>
      <dgm:spPr/>
      <dgm:t>
        <a:bodyPr/>
        <a:lstStyle/>
        <a:p>
          <a:pPr rtl="1"/>
          <a:endParaRPr lang="ar-SA"/>
        </a:p>
      </dgm:t>
    </dgm:pt>
    <dgm:pt modelId="{F22D72F1-6869-4ACB-A6CD-3691DD14304F}" type="pres">
      <dgm:prSet presAssocID="{D4EBC352-CD4C-4EB6-9884-FFF4398DEBB1}" presName="Name0" presStyleCnt="0">
        <dgm:presLayoutVars>
          <dgm:chMax val="7"/>
          <dgm:chPref val="7"/>
          <dgm:dir/>
          <dgm:animLvl val="lvl"/>
        </dgm:presLayoutVars>
      </dgm:prSet>
      <dgm:spPr/>
      <dgm:t>
        <a:bodyPr/>
        <a:lstStyle/>
        <a:p>
          <a:pPr rtl="1"/>
          <a:endParaRPr lang="ar-SA"/>
        </a:p>
      </dgm:t>
    </dgm:pt>
    <dgm:pt modelId="{42EDDD68-9BE1-4C52-A4F0-EC6422CA0374}" type="pres">
      <dgm:prSet presAssocID="{6E5FFA53-BEA3-4E62-925D-7FDAE4F3769C}" presName="Accent1" presStyleCnt="0"/>
      <dgm:spPr/>
    </dgm:pt>
    <dgm:pt modelId="{30D1047A-48F4-4E82-B70C-1F7EC56F40B7}" type="pres">
      <dgm:prSet presAssocID="{6E5FFA53-BEA3-4E62-925D-7FDAE4F3769C}" presName="Accent" presStyleLbl="node1" presStyleIdx="0" presStyleCnt="3"/>
      <dgm:spPr/>
    </dgm:pt>
    <dgm:pt modelId="{9BB5A724-078C-4E4D-B2F2-36A3114BA6C6}" type="pres">
      <dgm:prSet presAssocID="{6E5FFA53-BEA3-4E62-925D-7FDAE4F3769C}" presName="Parent1" presStyleLbl="revTx" presStyleIdx="0" presStyleCnt="3">
        <dgm:presLayoutVars>
          <dgm:chMax val="1"/>
          <dgm:chPref val="1"/>
          <dgm:bulletEnabled val="1"/>
        </dgm:presLayoutVars>
      </dgm:prSet>
      <dgm:spPr/>
      <dgm:t>
        <a:bodyPr/>
        <a:lstStyle/>
        <a:p>
          <a:pPr rtl="1"/>
          <a:endParaRPr lang="ar-SA"/>
        </a:p>
      </dgm:t>
    </dgm:pt>
    <dgm:pt modelId="{098393BB-F4DF-42F4-96D4-3B6F103F0F8D}" type="pres">
      <dgm:prSet presAssocID="{4DD424C6-A11C-461E-8495-5DE2269F36AC}" presName="Accent2" presStyleCnt="0"/>
      <dgm:spPr/>
    </dgm:pt>
    <dgm:pt modelId="{954C6FE0-C041-43BA-9F0C-E89A16F851A2}" type="pres">
      <dgm:prSet presAssocID="{4DD424C6-A11C-461E-8495-5DE2269F36AC}" presName="Accent" presStyleLbl="node1" presStyleIdx="1" presStyleCnt="3"/>
      <dgm:spPr/>
    </dgm:pt>
    <dgm:pt modelId="{5F803BFA-BD74-4680-B1FC-3A059EEEA797}" type="pres">
      <dgm:prSet presAssocID="{4DD424C6-A11C-461E-8495-5DE2269F36AC}" presName="Parent2" presStyleLbl="revTx" presStyleIdx="1" presStyleCnt="3">
        <dgm:presLayoutVars>
          <dgm:chMax val="1"/>
          <dgm:chPref val="1"/>
          <dgm:bulletEnabled val="1"/>
        </dgm:presLayoutVars>
      </dgm:prSet>
      <dgm:spPr/>
      <dgm:t>
        <a:bodyPr/>
        <a:lstStyle/>
        <a:p>
          <a:pPr rtl="1"/>
          <a:endParaRPr lang="ar-SA"/>
        </a:p>
      </dgm:t>
    </dgm:pt>
    <dgm:pt modelId="{50AB697C-9851-4C88-9A2F-FE315CB42A54}" type="pres">
      <dgm:prSet presAssocID="{ABB6F7D7-0B4F-46B2-9B93-0C590A586698}" presName="Accent3" presStyleCnt="0"/>
      <dgm:spPr/>
    </dgm:pt>
    <dgm:pt modelId="{166E2526-D2D2-45FF-934C-E3FEED60015D}" type="pres">
      <dgm:prSet presAssocID="{ABB6F7D7-0B4F-46B2-9B93-0C590A586698}" presName="Accent" presStyleLbl="node1" presStyleIdx="2" presStyleCnt="3"/>
      <dgm:spPr/>
    </dgm:pt>
    <dgm:pt modelId="{01DE1415-B741-4385-B3F0-6850E8F0C11C}" type="pres">
      <dgm:prSet presAssocID="{ABB6F7D7-0B4F-46B2-9B93-0C590A586698}" presName="Parent3" presStyleLbl="revTx" presStyleIdx="2" presStyleCnt="3">
        <dgm:presLayoutVars>
          <dgm:chMax val="1"/>
          <dgm:chPref val="1"/>
          <dgm:bulletEnabled val="1"/>
        </dgm:presLayoutVars>
      </dgm:prSet>
      <dgm:spPr/>
      <dgm:t>
        <a:bodyPr/>
        <a:lstStyle/>
        <a:p>
          <a:pPr rtl="1"/>
          <a:endParaRPr lang="ar-SA"/>
        </a:p>
      </dgm:t>
    </dgm:pt>
  </dgm:ptLst>
  <dgm:cxnLst>
    <dgm:cxn modelId="{A696C80B-740A-4268-9F29-AD419E9C6490}" type="presOf" srcId="{D4EBC352-CD4C-4EB6-9884-FFF4398DEBB1}" destId="{F22D72F1-6869-4ACB-A6CD-3691DD14304F}" srcOrd="0" destOrd="0" presId="urn:microsoft.com/office/officeart/2009/layout/CircleArrowProcess"/>
    <dgm:cxn modelId="{2D889668-9FDF-4F14-8BB1-4D718BADADB0}" srcId="{D4EBC352-CD4C-4EB6-9884-FFF4398DEBB1}" destId="{4DD424C6-A11C-461E-8495-5DE2269F36AC}" srcOrd="1" destOrd="0" parTransId="{AD7DCD1D-50DC-4127-A9ED-55D074539117}" sibTransId="{BC309AC3-FA05-4AE7-906D-3003FAA349D8}"/>
    <dgm:cxn modelId="{061F8A38-2207-4980-8A0F-AC47598B9DF0}" type="presOf" srcId="{4DD424C6-A11C-461E-8495-5DE2269F36AC}" destId="{5F803BFA-BD74-4680-B1FC-3A059EEEA797}" srcOrd="0" destOrd="0" presId="urn:microsoft.com/office/officeart/2009/layout/CircleArrowProcess"/>
    <dgm:cxn modelId="{1C3AF0FB-755D-44CC-AB87-4CA7658D623F}" type="presOf" srcId="{6E5FFA53-BEA3-4E62-925D-7FDAE4F3769C}" destId="{9BB5A724-078C-4E4D-B2F2-36A3114BA6C6}" srcOrd="0" destOrd="0" presId="urn:microsoft.com/office/officeart/2009/layout/CircleArrowProcess"/>
    <dgm:cxn modelId="{E109BAE4-B193-445E-AD22-623BE954099F}" srcId="{D4EBC352-CD4C-4EB6-9884-FFF4398DEBB1}" destId="{6E5FFA53-BEA3-4E62-925D-7FDAE4F3769C}" srcOrd="0" destOrd="0" parTransId="{CF0FFB50-68F9-4D4C-806E-3EF03DE06383}" sibTransId="{7A717CB1-FB55-4E88-A2C8-E566F28924A1}"/>
    <dgm:cxn modelId="{9EFB7F69-E798-425A-9C9E-66535EABC2A9}" type="presOf" srcId="{ABB6F7D7-0B4F-46B2-9B93-0C590A586698}" destId="{01DE1415-B741-4385-B3F0-6850E8F0C11C}" srcOrd="0" destOrd="0" presId="urn:microsoft.com/office/officeart/2009/layout/CircleArrowProcess"/>
    <dgm:cxn modelId="{0295D05F-3A1E-40A2-AA03-0553E6A7254A}" srcId="{D4EBC352-CD4C-4EB6-9884-FFF4398DEBB1}" destId="{ABB6F7D7-0B4F-46B2-9B93-0C590A586698}" srcOrd="2" destOrd="0" parTransId="{C1B61499-08B8-4997-BB89-5317C2DE7D3C}" sibTransId="{B5AFE3FC-AF60-4743-A45D-F7F370D085F0}"/>
    <dgm:cxn modelId="{2F812C75-D798-46D2-85FF-85F07E33442E}" type="presParOf" srcId="{F22D72F1-6869-4ACB-A6CD-3691DD14304F}" destId="{42EDDD68-9BE1-4C52-A4F0-EC6422CA0374}" srcOrd="0" destOrd="0" presId="urn:microsoft.com/office/officeart/2009/layout/CircleArrowProcess"/>
    <dgm:cxn modelId="{5E657156-CD42-45EC-996B-20DE5F20C211}" type="presParOf" srcId="{42EDDD68-9BE1-4C52-A4F0-EC6422CA0374}" destId="{30D1047A-48F4-4E82-B70C-1F7EC56F40B7}" srcOrd="0" destOrd="0" presId="urn:microsoft.com/office/officeart/2009/layout/CircleArrowProcess"/>
    <dgm:cxn modelId="{BC85624B-D85B-4D6D-ADD8-2035272FA6E9}" type="presParOf" srcId="{F22D72F1-6869-4ACB-A6CD-3691DD14304F}" destId="{9BB5A724-078C-4E4D-B2F2-36A3114BA6C6}" srcOrd="1" destOrd="0" presId="urn:microsoft.com/office/officeart/2009/layout/CircleArrowProcess"/>
    <dgm:cxn modelId="{AE5665B5-9830-462C-B428-FBCDFD530A80}" type="presParOf" srcId="{F22D72F1-6869-4ACB-A6CD-3691DD14304F}" destId="{098393BB-F4DF-42F4-96D4-3B6F103F0F8D}" srcOrd="2" destOrd="0" presId="urn:microsoft.com/office/officeart/2009/layout/CircleArrowProcess"/>
    <dgm:cxn modelId="{B6F48684-7424-4D48-B88D-A34C22D00CB3}" type="presParOf" srcId="{098393BB-F4DF-42F4-96D4-3B6F103F0F8D}" destId="{954C6FE0-C041-43BA-9F0C-E89A16F851A2}" srcOrd="0" destOrd="0" presId="urn:microsoft.com/office/officeart/2009/layout/CircleArrowProcess"/>
    <dgm:cxn modelId="{A6715B5B-E2A7-4412-8454-1FDB46F4B61B}" type="presParOf" srcId="{F22D72F1-6869-4ACB-A6CD-3691DD14304F}" destId="{5F803BFA-BD74-4680-B1FC-3A059EEEA797}" srcOrd="3" destOrd="0" presId="urn:microsoft.com/office/officeart/2009/layout/CircleArrowProcess"/>
    <dgm:cxn modelId="{C73DEC6F-08A5-4B82-89AC-CBD0F72E78F8}" type="presParOf" srcId="{F22D72F1-6869-4ACB-A6CD-3691DD14304F}" destId="{50AB697C-9851-4C88-9A2F-FE315CB42A54}" srcOrd="4" destOrd="0" presId="urn:microsoft.com/office/officeart/2009/layout/CircleArrowProcess"/>
    <dgm:cxn modelId="{3D399B0C-C7FC-4C41-902C-9CEDDBA41E71}" type="presParOf" srcId="{50AB697C-9851-4C88-9A2F-FE315CB42A54}" destId="{166E2526-D2D2-45FF-934C-E3FEED60015D}" srcOrd="0" destOrd="0" presId="urn:microsoft.com/office/officeart/2009/layout/CircleArrowProcess"/>
    <dgm:cxn modelId="{111F5CC9-C417-4184-B62D-5799359552A1}" type="presParOf" srcId="{F22D72F1-6869-4ACB-A6CD-3691DD14304F}" destId="{01DE1415-B741-4385-B3F0-6850E8F0C11C}" srcOrd="5" destOrd="0" presId="urn:microsoft.com/office/officeart/2009/layout/CircleArrowProcess"/>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rawing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0303BF4D-4108-4B9B-B3BB-FB3F86D0E97A}">
      <dsp:nvSpPr>
        <dsp:cNvPr id="0" name=""/>
        <dsp:cNvSpPr/>
      </dsp:nvSpPr>
      <dsp:spPr>
        <a:xfrm>
          <a:off x="2883800" y="983981"/>
          <a:ext cx="2510495" cy="2510495"/>
        </a:xfrm>
        <a:prstGeom prst="ellipse">
          <a:avLst/>
        </a:prstGeom>
        <a:gradFill rotWithShape="0">
          <a:gsLst>
            <a:gs pos="0">
              <a:schemeClr val="lt1">
                <a:alpha val="50000"/>
                <a:hueOff val="0"/>
                <a:satOff val="0"/>
                <a:lumOff val="0"/>
                <a:alphaOff val="0"/>
                <a:shade val="51000"/>
                <a:satMod val="130000"/>
              </a:schemeClr>
            </a:gs>
            <a:gs pos="80000">
              <a:schemeClr val="lt1">
                <a:alpha val="50000"/>
                <a:hueOff val="0"/>
                <a:satOff val="0"/>
                <a:lumOff val="0"/>
                <a:alphaOff val="0"/>
                <a:shade val="93000"/>
                <a:satMod val="130000"/>
              </a:schemeClr>
            </a:gs>
            <a:gs pos="100000">
              <a:schemeClr val="lt1">
                <a:alpha val="5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tx1"/>
        </a:fontRef>
      </dsp:style>
      <dsp:txBody>
        <a:bodyPr spcFirstLastPara="0" vert="horz" wrap="square" lIns="25400" tIns="25400" rIns="25400" bIns="25400" numCol="1" spcCol="1270" anchor="ctr" anchorCtr="0">
          <a:noAutofit/>
        </a:bodyPr>
        <a:lstStyle/>
        <a:p>
          <a:pPr marL="0" marR="0" lvl="0" indent="0" algn="ctr" defTabSz="914400" rtl="1" eaLnBrk="1" fontAlgn="auto" latinLnBrk="0" hangingPunct="1">
            <a:lnSpc>
              <a:spcPct val="100000"/>
            </a:lnSpc>
            <a:spcBef>
              <a:spcPct val="0"/>
            </a:spcBef>
            <a:spcAft>
              <a:spcPts val="0"/>
            </a:spcAft>
            <a:buClrTx/>
            <a:buSzTx/>
            <a:buFontTx/>
            <a:buNone/>
            <a:tabLst/>
            <a:defRPr/>
          </a:pPr>
          <a:r>
            <a:rPr lang="ar-SA" sz="2000" kern="1200" dirty="0" smtClean="0"/>
            <a:t>وينصب التغير الثقافي على الظواهر التالية التي تتسم بالترابط فيما بينها والتأثير المتبادل</a:t>
          </a:r>
          <a:endParaRPr lang="ar-SA" sz="2000" kern="1200" dirty="0"/>
        </a:p>
      </dsp:txBody>
      <dsp:txXfrm>
        <a:off x="2883800" y="983981"/>
        <a:ext cx="2510495" cy="2510495"/>
      </dsp:txXfrm>
    </dsp:sp>
    <dsp:sp modelId="{EE54FC00-6B1D-4A64-B21F-B9220B144E86}">
      <dsp:nvSpPr>
        <dsp:cNvPr id="0" name=""/>
        <dsp:cNvSpPr/>
      </dsp:nvSpPr>
      <dsp:spPr>
        <a:xfrm>
          <a:off x="3069219" y="-44078"/>
          <a:ext cx="2203323" cy="1360437"/>
        </a:xfrm>
        <a:prstGeom prst="ellipse">
          <a:avLst/>
        </a:prstGeom>
        <a:gradFill rotWithShape="0">
          <a:gsLst>
            <a:gs pos="0">
              <a:schemeClr val="lt1">
                <a:alpha val="50000"/>
                <a:hueOff val="0"/>
                <a:satOff val="0"/>
                <a:lumOff val="0"/>
                <a:alphaOff val="0"/>
                <a:shade val="51000"/>
                <a:satMod val="130000"/>
              </a:schemeClr>
            </a:gs>
            <a:gs pos="80000">
              <a:schemeClr val="lt1">
                <a:alpha val="50000"/>
                <a:hueOff val="0"/>
                <a:satOff val="0"/>
                <a:lumOff val="0"/>
                <a:alphaOff val="0"/>
                <a:shade val="93000"/>
                <a:satMod val="130000"/>
              </a:schemeClr>
            </a:gs>
            <a:gs pos="100000">
              <a:schemeClr val="lt1">
                <a:alpha val="5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tx1"/>
        </a:fontRef>
      </dsp:style>
      <dsp:txBody>
        <a:bodyPr spcFirstLastPara="0" vert="horz" wrap="square" lIns="17780" tIns="17780" rIns="17780" bIns="17780" numCol="1" spcCol="1270" anchor="ctr" anchorCtr="0">
          <a:noAutofit/>
        </a:bodyPr>
        <a:lstStyle/>
        <a:p>
          <a:pPr lvl="0" algn="ctr" defTabSz="622300" rtl="1">
            <a:lnSpc>
              <a:spcPct val="90000"/>
            </a:lnSpc>
            <a:spcBef>
              <a:spcPct val="0"/>
            </a:spcBef>
            <a:spcAft>
              <a:spcPct val="35000"/>
            </a:spcAft>
          </a:pPr>
          <a:r>
            <a:rPr lang="ar-SA" sz="1400" kern="1200" dirty="0" smtClean="0"/>
            <a:t>القيم والميول الفكرية والتصورات الدينية، وأساليب التربية والتعليم ومؤسساتها القائمة في المجتمع.</a:t>
          </a:r>
          <a:endParaRPr lang="ar-SA" sz="1400" kern="1200" dirty="0"/>
        </a:p>
      </dsp:txBody>
      <dsp:txXfrm>
        <a:off x="3069219" y="-44078"/>
        <a:ext cx="2203323" cy="1360437"/>
      </dsp:txXfrm>
    </dsp:sp>
    <dsp:sp modelId="{E9C686A9-0570-4553-BFCD-391649976B0B}">
      <dsp:nvSpPr>
        <dsp:cNvPr id="0" name=""/>
        <dsp:cNvSpPr/>
      </dsp:nvSpPr>
      <dsp:spPr>
        <a:xfrm>
          <a:off x="5064556" y="1443636"/>
          <a:ext cx="2140121" cy="1485083"/>
        </a:xfrm>
        <a:prstGeom prst="ellipse">
          <a:avLst/>
        </a:prstGeom>
        <a:gradFill rotWithShape="0">
          <a:gsLst>
            <a:gs pos="0">
              <a:schemeClr val="lt1">
                <a:alpha val="50000"/>
                <a:hueOff val="0"/>
                <a:satOff val="0"/>
                <a:lumOff val="0"/>
                <a:alphaOff val="0"/>
                <a:shade val="51000"/>
                <a:satMod val="130000"/>
              </a:schemeClr>
            </a:gs>
            <a:gs pos="80000">
              <a:schemeClr val="lt1">
                <a:alpha val="50000"/>
                <a:hueOff val="0"/>
                <a:satOff val="0"/>
                <a:lumOff val="0"/>
                <a:alphaOff val="0"/>
                <a:shade val="93000"/>
                <a:satMod val="130000"/>
              </a:schemeClr>
            </a:gs>
            <a:gs pos="100000">
              <a:schemeClr val="lt1">
                <a:alpha val="5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tx1"/>
        </a:fontRef>
      </dsp:style>
      <dsp:txBody>
        <a:bodyPr spcFirstLastPara="0" vert="horz" wrap="square" lIns="17780" tIns="17780" rIns="17780" bIns="17780" numCol="1" spcCol="1270" anchor="ctr" anchorCtr="0">
          <a:noAutofit/>
        </a:bodyPr>
        <a:lstStyle/>
        <a:p>
          <a:pPr lvl="0" algn="ctr" defTabSz="622300" rtl="1">
            <a:lnSpc>
              <a:spcPct val="90000"/>
            </a:lnSpc>
            <a:spcBef>
              <a:spcPct val="0"/>
            </a:spcBef>
            <a:spcAft>
              <a:spcPct val="35000"/>
            </a:spcAft>
          </a:pPr>
          <a:r>
            <a:rPr lang="ar-SA" sz="1400" kern="1200" dirty="0" smtClean="0"/>
            <a:t>القيم والميول الفكرية والتصورات الدينية، وأساليب التربية والتعليم ومؤسساتها القائمة في المجتمع.</a:t>
          </a:r>
          <a:endParaRPr lang="ar-SA" sz="1400" kern="1200" dirty="0"/>
        </a:p>
      </dsp:txBody>
      <dsp:txXfrm>
        <a:off x="5064556" y="1443636"/>
        <a:ext cx="2140121" cy="1485083"/>
      </dsp:txXfrm>
    </dsp:sp>
    <dsp:sp modelId="{A81DC2B7-6714-43B2-BF36-5774919F2EB7}">
      <dsp:nvSpPr>
        <dsp:cNvPr id="0" name=""/>
        <dsp:cNvSpPr/>
      </dsp:nvSpPr>
      <dsp:spPr>
        <a:xfrm>
          <a:off x="3026779" y="3146415"/>
          <a:ext cx="2224537" cy="1455446"/>
        </a:xfrm>
        <a:prstGeom prst="ellipse">
          <a:avLst/>
        </a:prstGeom>
        <a:gradFill rotWithShape="0">
          <a:gsLst>
            <a:gs pos="0">
              <a:schemeClr val="lt1">
                <a:alpha val="50000"/>
                <a:hueOff val="0"/>
                <a:satOff val="0"/>
                <a:lumOff val="0"/>
                <a:alphaOff val="0"/>
                <a:shade val="51000"/>
                <a:satMod val="130000"/>
              </a:schemeClr>
            </a:gs>
            <a:gs pos="80000">
              <a:schemeClr val="lt1">
                <a:alpha val="50000"/>
                <a:hueOff val="0"/>
                <a:satOff val="0"/>
                <a:lumOff val="0"/>
                <a:alphaOff val="0"/>
                <a:shade val="93000"/>
                <a:satMod val="130000"/>
              </a:schemeClr>
            </a:gs>
            <a:gs pos="100000">
              <a:schemeClr val="lt1">
                <a:alpha val="5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tx1"/>
        </a:fontRef>
      </dsp:style>
      <dsp:txBody>
        <a:bodyPr spcFirstLastPara="0" vert="horz" wrap="square" lIns="17780" tIns="17780" rIns="17780" bIns="17780" numCol="1" spcCol="1270" anchor="ctr" anchorCtr="0">
          <a:noAutofit/>
        </a:bodyPr>
        <a:lstStyle/>
        <a:p>
          <a:pPr lvl="0" algn="ctr" defTabSz="622300" rtl="1">
            <a:lnSpc>
              <a:spcPct val="90000"/>
            </a:lnSpc>
            <a:spcBef>
              <a:spcPct val="0"/>
            </a:spcBef>
            <a:spcAft>
              <a:spcPct val="35000"/>
            </a:spcAft>
          </a:pPr>
          <a:r>
            <a:rPr lang="ar-SA" sz="1400" kern="1200" dirty="0" smtClean="0"/>
            <a:t>أشكال التعبير في الفنون التشكيلية، والموسيقى، والأدب والرقص. إلخ.</a:t>
          </a:r>
          <a:endParaRPr lang="ar-SA" sz="1400" kern="1200" dirty="0"/>
        </a:p>
      </dsp:txBody>
      <dsp:txXfrm>
        <a:off x="3026779" y="3146415"/>
        <a:ext cx="2224537" cy="1455446"/>
      </dsp:txXfrm>
    </dsp:sp>
    <dsp:sp modelId="{5055E0B8-0528-4B96-8643-CB205BA90206}">
      <dsp:nvSpPr>
        <dsp:cNvPr id="0" name=""/>
        <dsp:cNvSpPr/>
      </dsp:nvSpPr>
      <dsp:spPr>
        <a:xfrm>
          <a:off x="940046" y="1509828"/>
          <a:ext cx="2237114" cy="1437559"/>
        </a:xfrm>
        <a:prstGeom prst="ellipse">
          <a:avLst/>
        </a:prstGeom>
        <a:gradFill rotWithShape="0">
          <a:gsLst>
            <a:gs pos="0">
              <a:schemeClr val="lt1">
                <a:alpha val="50000"/>
                <a:hueOff val="0"/>
                <a:satOff val="0"/>
                <a:lumOff val="0"/>
                <a:alphaOff val="0"/>
                <a:shade val="51000"/>
                <a:satMod val="130000"/>
              </a:schemeClr>
            </a:gs>
            <a:gs pos="80000">
              <a:schemeClr val="lt1">
                <a:alpha val="50000"/>
                <a:hueOff val="0"/>
                <a:satOff val="0"/>
                <a:lumOff val="0"/>
                <a:alphaOff val="0"/>
                <a:shade val="93000"/>
                <a:satMod val="130000"/>
              </a:schemeClr>
            </a:gs>
            <a:gs pos="100000">
              <a:schemeClr val="lt1">
                <a:alpha val="50000"/>
                <a:hueOff val="0"/>
                <a:satOff val="0"/>
                <a:lumOff val="0"/>
                <a:alphaOff val="0"/>
                <a:shade val="94000"/>
                <a:satMod val="135000"/>
              </a:schemeClr>
            </a:gs>
          </a:gsLst>
          <a:lin ang="16200000" scaled="0"/>
        </a:gradFill>
        <a:ln>
          <a:noFill/>
        </a:ln>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dsp:spPr>
      <dsp:style>
        <a:lnRef idx="0">
          <a:scrgbClr r="0" g="0" b="0"/>
        </a:lnRef>
        <a:fillRef idx="3">
          <a:scrgbClr r="0" g="0" b="0"/>
        </a:fillRef>
        <a:effectRef idx="3">
          <a:scrgbClr r="0" g="0" b="0"/>
        </a:effectRef>
        <a:fontRef idx="minor">
          <a:schemeClr val="tx1"/>
        </a:fontRef>
      </dsp:style>
      <dsp:txBody>
        <a:bodyPr spcFirstLastPara="0" vert="horz" wrap="square" lIns="17780" tIns="17780" rIns="17780" bIns="17780" numCol="1" spcCol="1270" anchor="ctr" anchorCtr="0">
          <a:noAutofit/>
        </a:bodyPr>
        <a:lstStyle/>
        <a:p>
          <a:pPr lvl="0" algn="ctr" defTabSz="622300" rtl="1">
            <a:lnSpc>
              <a:spcPct val="90000"/>
            </a:lnSpc>
            <a:spcBef>
              <a:spcPct val="0"/>
            </a:spcBef>
            <a:spcAft>
              <a:spcPct val="35000"/>
            </a:spcAft>
          </a:pPr>
          <a:r>
            <a:rPr lang="ar-SA" sz="1400" kern="1200" dirty="0" smtClean="0"/>
            <a:t>مدى العلاقات الاجتماعية وكثافتها والكيانات المترتبة عليها، وأعداد السكان وكثافتهم وتوزيعهم.</a:t>
          </a:r>
          <a:endParaRPr lang="ar-SA" sz="1400" kern="1200" dirty="0"/>
        </a:p>
      </dsp:txBody>
      <dsp:txXfrm>
        <a:off x="940046" y="1509828"/>
        <a:ext cx="2237114" cy="1437559"/>
      </dsp:txXfrm>
    </dsp:sp>
  </dsp:spTree>
</dsp:drawing>
</file>

<file path=ppt/diagrams/drawing2.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30D1047A-48F4-4E82-B70C-1F7EC56F40B7}">
      <dsp:nvSpPr>
        <dsp:cNvPr id="0" name=""/>
        <dsp:cNvSpPr/>
      </dsp:nvSpPr>
      <dsp:spPr>
        <a:xfrm>
          <a:off x="3328097" y="0"/>
          <a:ext cx="2178467" cy="2178798"/>
        </a:xfrm>
        <a:prstGeom prst="circularArrow">
          <a:avLst>
            <a:gd name="adj1" fmla="val 10980"/>
            <a:gd name="adj2" fmla="val 1142322"/>
            <a:gd name="adj3" fmla="val 4500000"/>
            <a:gd name="adj4" fmla="val 10800000"/>
            <a:gd name="adj5" fmla="val 12500"/>
          </a:avLst>
        </a:prstGeom>
        <a:solidFill>
          <a:schemeClr val="lt1">
            <a:hueOff val="0"/>
            <a:satOff val="0"/>
            <a:lumOff val="0"/>
            <a:alphaOff val="0"/>
          </a:schemeClr>
        </a:solidFill>
        <a:ln w="38100" cap="flat" cmpd="sng" algn="ctr">
          <a:solidFill>
            <a:schemeClr val="dk2">
              <a:shade val="80000"/>
              <a:hueOff val="0"/>
              <a:satOff val="0"/>
              <a:lumOff val="0"/>
              <a:alphaOff val="0"/>
            </a:schemeClr>
          </a:solidFill>
          <a:prstDash val="solid"/>
        </a:ln>
        <a:effectLst>
          <a:outerShdw blurRad="40000" dist="20000" dir="5400000" rotWithShape="0">
            <a:srgbClr val="000000">
              <a:alpha val="38000"/>
            </a:srgbClr>
          </a:outerShdw>
        </a:effectLst>
      </dsp:spPr>
      <dsp:style>
        <a:lnRef idx="3">
          <a:scrgbClr r="0" g="0" b="0"/>
        </a:lnRef>
        <a:fillRef idx="1">
          <a:scrgbClr r="0" g="0" b="0"/>
        </a:fillRef>
        <a:effectRef idx="1">
          <a:scrgbClr r="0" g="0" b="0"/>
        </a:effectRef>
        <a:fontRef idx="minor">
          <a:schemeClr val="lt1"/>
        </a:fontRef>
      </dsp:style>
    </dsp:sp>
    <dsp:sp modelId="{9BB5A724-078C-4E4D-B2F2-36A3114BA6C6}">
      <dsp:nvSpPr>
        <dsp:cNvPr id="0" name=""/>
        <dsp:cNvSpPr/>
      </dsp:nvSpPr>
      <dsp:spPr>
        <a:xfrm>
          <a:off x="3809610" y="786612"/>
          <a:ext cx="1210532" cy="605121"/>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3970" tIns="13970" rIns="13970" bIns="13970" numCol="1" spcCol="1270" anchor="ctr" anchorCtr="0">
          <a:noAutofit/>
        </a:bodyPr>
        <a:lstStyle/>
        <a:p>
          <a:pPr lvl="0" algn="ctr" defTabSz="977900" rtl="1">
            <a:lnSpc>
              <a:spcPct val="90000"/>
            </a:lnSpc>
            <a:spcBef>
              <a:spcPct val="0"/>
            </a:spcBef>
            <a:spcAft>
              <a:spcPct val="35000"/>
            </a:spcAft>
          </a:pPr>
          <a:r>
            <a:rPr lang="ar-SA" sz="2200" kern="1200" dirty="0" smtClean="0">
              <a:solidFill>
                <a:schemeClr val="tx2"/>
              </a:solidFill>
            </a:rPr>
            <a:t>التغير يمكن أن يكون:</a:t>
          </a:r>
          <a:endParaRPr lang="ar-SA" sz="2200" kern="1200" dirty="0">
            <a:solidFill>
              <a:schemeClr val="tx2"/>
            </a:solidFill>
          </a:endParaRPr>
        </a:p>
      </dsp:txBody>
      <dsp:txXfrm>
        <a:off x="3809610" y="786612"/>
        <a:ext cx="1210532" cy="605121"/>
      </dsp:txXfrm>
    </dsp:sp>
    <dsp:sp modelId="{954C6FE0-C041-43BA-9F0C-E89A16F851A2}">
      <dsp:nvSpPr>
        <dsp:cNvPr id="0" name=""/>
        <dsp:cNvSpPr/>
      </dsp:nvSpPr>
      <dsp:spPr>
        <a:xfrm>
          <a:off x="2723035" y="1251881"/>
          <a:ext cx="2178467" cy="2178798"/>
        </a:xfrm>
        <a:prstGeom prst="leftCircularArrow">
          <a:avLst>
            <a:gd name="adj1" fmla="val 10980"/>
            <a:gd name="adj2" fmla="val 1142322"/>
            <a:gd name="adj3" fmla="val 6300000"/>
            <a:gd name="adj4" fmla="val 18900000"/>
            <a:gd name="adj5" fmla="val 12500"/>
          </a:avLst>
        </a:prstGeom>
        <a:solidFill>
          <a:schemeClr val="lt1">
            <a:hueOff val="0"/>
            <a:satOff val="0"/>
            <a:lumOff val="0"/>
            <a:alphaOff val="0"/>
          </a:schemeClr>
        </a:solidFill>
        <a:ln w="38100" cap="flat" cmpd="sng" algn="ctr">
          <a:solidFill>
            <a:schemeClr val="dk2">
              <a:shade val="80000"/>
              <a:hueOff val="0"/>
              <a:satOff val="0"/>
              <a:lumOff val="0"/>
              <a:alphaOff val="0"/>
            </a:schemeClr>
          </a:solidFill>
          <a:prstDash val="solid"/>
        </a:ln>
        <a:effectLst>
          <a:outerShdw blurRad="40000" dist="20000" dir="5400000" rotWithShape="0">
            <a:srgbClr val="000000">
              <a:alpha val="38000"/>
            </a:srgbClr>
          </a:outerShdw>
        </a:effectLst>
      </dsp:spPr>
      <dsp:style>
        <a:lnRef idx="3">
          <a:scrgbClr r="0" g="0" b="0"/>
        </a:lnRef>
        <a:fillRef idx="1">
          <a:scrgbClr r="0" g="0" b="0"/>
        </a:fillRef>
        <a:effectRef idx="1">
          <a:scrgbClr r="0" g="0" b="0"/>
        </a:effectRef>
        <a:fontRef idx="minor">
          <a:schemeClr val="lt1"/>
        </a:fontRef>
      </dsp:style>
    </dsp:sp>
    <dsp:sp modelId="{5F803BFA-BD74-4680-B1FC-3A059EEEA797}">
      <dsp:nvSpPr>
        <dsp:cNvPr id="0" name=""/>
        <dsp:cNvSpPr/>
      </dsp:nvSpPr>
      <dsp:spPr>
        <a:xfrm>
          <a:off x="3207003" y="2045735"/>
          <a:ext cx="1210532" cy="605121"/>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2700" tIns="12700" rIns="12700" bIns="12700" numCol="1" spcCol="1270" anchor="ctr" anchorCtr="0">
          <a:noAutofit/>
        </a:bodyPr>
        <a:lstStyle/>
        <a:p>
          <a:pPr lvl="0" algn="ctr" defTabSz="889000" rtl="1">
            <a:lnSpc>
              <a:spcPct val="90000"/>
            </a:lnSpc>
            <a:spcBef>
              <a:spcPct val="0"/>
            </a:spcBef>
            <a:spcAft>
              <a:spcPct val="35000"/>
            </a:spcAft>
          </a:pPr>
          <a:r>
            <a:rPr lang="ar-SA" sz="2000" kern="1200" dirty="0" smtClean="0">
              <a:solidFill>
                <a:schemeClr val="tx2"/>
              </a:solidFill>
            </a:rPr>
            <a:t>تلقائياً -عارضاً-.</a:t>
          </a:r>
          <a:endParaRPr lang="ar-SA" sz="2000" kern="1200" dirty="0">
            <a:solidFill>
              <a:schemeClr val="tx2"/>
            </a:solidFill>
          </a:endParaRPr>
        </a:p>
      </dsp:txBody>
      <dsp:txXfrm>
        <a:off x="3207003" y="2045735"/>
        <a:ext cx="1210532" cy="605121"/>
      </dsp:txXfrm>
    </dsp:sp>
    <dsp:sp modelId="{166E2526-D2D2-45FF-934C-E3FEED60015D}">
      <dsp:nvSpPr>
        <dsp:cNvPr id="0" name=""/>
        <dsp:cNvSpPr/>
      </dsp:nvSpPr>
      <dsp:spPr>
        <a:xfrm>
          <a:off x="3483146" y="2653572"/>
          <a:ext cx="1871640" cy="1872390"/>
        </a:xfrm>
        <a:prstGeom prst="blockArc">
          <a:avLst>
            <a:gd name="adj1" fmla="val 13500000"/>
            <a:gd name="adj2" fmla="val 10800000"/>
            <a:gd name="adj3" fmla="val 12740"/>
          </a:avLst>
        </a:prstGeom>
        <a:solidFill>
          <a:schemeClr val="lt1">
            <a:hueOff val="0"/>
            <a:satOff val="0"/>
            <a:lumOff val="0"/>
            <a:alphaOff val="0"/>
          </a:schemeClr>
        </a:solidFill>
        <a:ln w="38100" cap="flat" cmpd="sng" algn="ctr">
          <a:solidFill>
            <a:schemeClr val="dk2">
              <a:shade val="80000"/>
              <a:hueOff val="0"/>
              <a:satOff val="0"/>
              <a:lumOff val="0"/>
              <a:alphaOff val="0"/>
            </a:schemeClr>
          </a:solidFill>
          <a:prstDash val="solid"/>
        </a:ln>
        <a:effectLst>
          <a:outerShdw blurRad="40000" dist="20000" dir="5400000" rotWithShape="0">
            <a:srgbClr val="000000">
              <a:alpha val="38000"/>
            </a:srgbClr>
          </a:outerShdw>
        </a:effectLst>
      </dsp:spPr>
      <dsp:style>
        <a:lnRef idx="3">
          <a:scrgbClr r="0" g="0" b="0"/>
        </a:lnRef>
        <a:fillRef idx="1">
          <a:scrgbClr r="0" g="0" b="0"/>
        </a:fillRef>
        <a:effectRef idx="1">
          <a:scrgbClr r="0" g="0" b="0"/>
        </a:effectRef>
        <a:fontRef idx="minor">
          <a:schemeClr val="lt1"/>
        </a:fontRef>
      </dsp:style>
    </dsp:sp>
    <dsp:sp modelId="{01DE1415-B741-4385-B3F0-6850E8F0C11C}">
      <dsp:nvSpPr>
        <dsp:cNvPr id="0" name=""/>
        <dsp:cNvSpPr/>
      </dsp:nvSpPr>
      <dsp:spPr>
        <a:xfrm>
          <a:off x="3812473" y="3306668"/>
          <a:ext cx="1210532" cy="605121"/>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2700" tIns="12700" rIns="12700" bIns="12700" numCol="1" spcCol="1270" anchor="ctr" anchorCtr="0">
          <a:noAutofit/>
        </a:bodyPr>
        <a:lstStyle/>
        <a:p>
          <a:pPr lvl="0" algn="ctr" defTabSz="889000" rtl="1">
            <a:lnSpc>
              <a:spcPct val="90000"/>
            </a:lnSpc>
            <a:spcBef>
              <a:spcPct val="0"/>
            </a:spcBef>
            <a:spcAft>
              <a:spcPct val="35000"/>
            </a:spcAft>
          </a:pPr>
          <a:r>
            <a:rPr lang="ar-SA" sz="2000" kern="1200" dirty="0" smtClean="0">
              <a:solidFill>
                <a:schemeClr val="tx2"/>
              </a:solidFill>
            </a:rPr>
            <a:t>مخططاً ومقصوراً.</a:t>
          </a:r>
          <a:endParaRPr lang="ar-SA" sz="2000" kern="1200" dirty="0">
            <a:solidFill>
              <a:schemeClr val="tx2"/>
            </a:solidFill>
          </a:endParaRPr>
        </a:p>
      </dsp:txBody>
      <dsp:txXfrm>
        <a:off x="3812473" y="3306668"/>
        <a:ext cx="1210532" cy="605121"/>
      </dsp:txXfrm>
    </dsp:sp>
  </dsp:spTree>
</dsp:drawing>
</file>

<file path=ppt/diagrams/layout1.xml><?xml version="1.0" encoding="utf-8"?>
<dgm:layoutDef xmlns:dgm="http://schemas.openxmlformats.org/drawingml/2006/diagram" xmlns:a="http://schemas.openxmlformats.org/drawingml/2006/main" uniqueId="urn:microsoft.com/office/officeart/2005/8/layout/radial3">
  <dgm:title val=""/>
  <dgm:desc val=""/>
  <dgm:catLst>
    <dgm:cat type="relationship" pri="31000"/>
    <dgm:cat type="cycle" pri="12000"/>
  </dgm:catLst>
  <dgm:sampData>
    <dgm:dataModel>
      <dgm:ptLst>
        <dgm:pt modelId="0" type="doc"/>
        <dgm:pt modelId="1">
          <dgm:prSet phldr="1"/>
        </dgm:pt>
        <dgm:pt modelId="11">
          <dgm:prSet phldr="1"/>
        </dgm:pt>
        <dgm:pt modelId="12">
          <dgm:prSet phldr="1"/>
        </dgm:pt>
        <dgm:pt modelId="13">
          <dgm:prSet phldr="1"/>
        </dgm:pt>
        <dgm:pt modelId="14">
          <dgm:prSet phldr="1"/>
        </dgm:pt>
      </dgm:ptLst>
      <dgm:cxnLst>
        <dgm:cxn modelId="2" srcId="0" destId="1" srcOrd="0" destOrd="0"/>
        <dgm:cxn modelId="3" srcId="1" destId="11" srcOrd="0" destOrd="0"/>
        <dgm:cxn modelId="4" srcId="1" destId="12" srcOrd="1" destOrd="0"/>
        <dgm:cxn modelId="5" srcId="1" destId="13" srcOrd="2" destOrd="0"/>
        <dgm:cxn modelId="6" srcId="1" destId="14" srcOrd="3" destOrd="0"/>
      </dgm:cxnLst>
      <dgm:bg/>
      <dgm:whole/>
    </dgm:dataModel>
  </dgm:sampData>
  <dgm:styleData>
    <dgm:dataModel>
      <dgm:ptLst>
        <dgm:pt modelId="0" type="doc"/>
        <dgm:pt modelId="1"/>
        <dgm:pt modelId="11"/>
        <dgm:pt modelId="12"/>
        <dgm:pt modelId="13"/>
      </dgm:ptLst>
      <dgm:cxnLst>
        <dgm:cxn modelId="2" srcId="0" destId="1" srcOrd="0" destOrd="0"/>
        <dgm:cxn modelId="15" srcId="1" destId="11" srcOrd="0" destOrd="0"/>
        <dgm:cxn modelId="16" srcId="1" destId="12" srcOrd="1" destOrd="0"/>
        <dgm:cxn modelId="17" srcId="1" destId="13" srcOrd="2" destOrd="0"/>
      </dgm:cxnLst>
      <dgm:bg/>
      <dgm:whole/>
    </dgm:dataModel>
  </dgm:styleData>
  <dgm:clrData>
    <dgm:dataModel>
      <dgm:ptLst>
        <dgm:pt modelId="0" type="doc"/>
        <dgm:pt modelId="1"/>
        <dgm:pt modelId="11"/>
        <dgm:pt modelId="12"/>
        <dgm:pt modelId="13"/>
        <dgm:pt modelId="14"/>
        <dgm:pt modelId="15"/>
        <dgm:pt modelId="16"/>
      </dgm:ptLst>
      <dgm:cxnLst>
        <dgm:cxn modelId="2" srcId="0" destId="1" srcOrd="0" destOrd="0"/>
        <dgm:cxn modelId="16" srcId="1" destId="11" srcOrd="0" destOrd="0"/>
        <dgm:cxn modelId="17" srcId="1" destId="12" srcOrd="1" destOrd="0"/>
        <dgm:cxn modelId="18" srcId="1" destId="13" srcOrd="2" destOrd="0"/>
        <dgm:cxn modelId="19" srcId="1" destId="14" srcOrd="3" destOrd="0"/>
        <dgm:cxn modelId="20" srcId="1" destId="15" srcOrd="4" destOrd="0"/>
        <dgm:cxn modelId="21" srcId="1" destId="16" srcOrd="5" destOrd="0"/>
      </dgm:cxnLst>
      <dgm:bg/>
      <dgm:whole/>
    </dgm:dataModel>
  </dgm:clrData>
  <dgm:layoutNode name="composite">
    <dgm:varLst>
      <dgm:chMax val="1"/>
      <dgm:dir/>
      <dgm:resizeHandles val="exact"/>
    </dgm:varLst>
    <dgm:alg type="composite">
      <dgm:param type="ar" val="1"/>
    </dgm:alg>
    <dgm:shape xmlns:r="http://schemas.openxmlformats.org/officeDocument/2006/relationships" r:blip="">
      <dgm:adjLst/>
    </dgm:shape>
    <dgm:presOf/>
    <dgm:constrLst/>
    <dgm:ruleLst/>
    <dgm:layoutNode name="radial">
      <dgm:varLst>
        <dgm:animLvl val="ctr"/>
      </dgm:varLst>
      <dgm:choose name="Name0">
        <dgm:if name="Name1" func="var" arg="dir" op="equ" val="norm">
          <dgm:choose name="Name2">
            <dgm:if name="Name3" axis="ch ch" ptType="node node" st="1 1" cnt="1 0" func="cnt" op="lte" val="1">
              <dgm:alg type="cycle">
                <dgm:param type="stAng" val="90"/>
                <dgm:param type="spanAng" val="360"/>
                <dgm:param type="ctrShpMap" val="fNode"/>
              </dgm:alg>
            </dgm:if>
            <dgm:else name="Name4">
              <dgm:alg type="cycle">
                <dgm:param type="stAng" val="0"/>
                <dgm:param type="spanAng" val="360"/>
                <dgm:param type="ctrShpMap" val="fNode"/>
              </dgm:alg>
            </dgm:else>
          </dgm:choose>
        </dgm:if>
        <dgm:else name="Name5">
          <dgm:alg type="cycle">
            <dgm:param type="stAng" val="0"/>
            <dgm:param type="spanAng" val="-360"/>
            <dgm:param type="ctrShpMap" val="fNode"/>
          </dgm:alg>
        </dgm:else>
      </dgm:choose>
      <dgm:shape xmlns:r="http://schemas.openxmlformats.org/officeDocument/2006/relationships" r:blip="">
        <dgm:adjLst/>
      </dgm:shape>
      <dgm:presOf/>
      <dgm:constrLst>
        <dgm:constr type="w" for="ch" forName="centerShape" refType="w"/>
        <dgm:constr type="h" for="ch" forName="centerShape" refType="h"/>
        <dgm:constr type="w" for="ch" forName="node" refType="w" fact="0.5"/>
        <dgm:constr type="h" for="ch" forName="node" refType="h" fact="0.5"/>
        <dgm:constr type="sp" refType="w" refFor="ch" refForName="node" fact="-0.2"/>
        <dgm:constr type="sibSp" refType="w" refFor="ch" refForName="node" fact="-0.2"/>
        <dgm:constr type="primFontSz" for="ch" forName="centerShape" val="65"/>
        <dgm:constr type="primFontSz" for="des" forName="node" val="65"/>
        <dgm:constr type="primFontSz" for="ch" forName="node" refType="primFontSz" refFor="ch" refForName="centerShape" op="lte"/>
      </dgm:constrLst>
      <dgm:ruleLst/>
      <dgm:forEach name="Name6" axis="ch" ptType="node" cnt="1">
        <dgm:layoutNode name="centerShape" styleLbl="vennNode1">
          <dgm:alg type="tx"/>
          <dgm:shape xmlns:r="http://schemas.openxmlformats.org/officeDocument/2006/relationships" type="ellipse"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name="Name7" axis="ch" ptType="node">
          <dgm:layoutNode name="node" styleLbl="vennNode1">
            <dgm:varLst>
              <dgm:bulletEnabled val="1"/>
            </dgm:varLst>
            <dgm:alg type="tx">
              <dgm:param type="txAnchorVertCh" val="mid"/>
            </dgm:alg>
            <dgm:shape xmlns:r="http://schemas.openxmlformats.org/officeDocument/2006/relationships" type="ellipse" r:blip="">
              <dgm:adjLst/>
            </dgm:shape>
            <dgm:presOf axis="desOrSelf" ptType="node"/>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forEach>
      </dgm:forEach>
    </dgm:layoutNode>
  </dgm:layoutNode>
</dgm:layoutDef>
</file>

<file path=ppt/diagrams/layout2.xml><?xml version="1.0" encoding="utf-8"?>
<dgm:layoutDef xmlns:dgm="http://schemas.openxmlformats.org/drawingml/2006/diagram" xmlns:a="http://schemas.openxmlformats.org/drawingml/2006/main" uniqueId="urn:microsoft.com/office/officeart/2009/layout/CircleArrowProcess">
  <dgm:title val=""/>
  <dgm:desc val=""/>
  <dgm:catLst>
    <dgm:cat type="process" pri="16500"/>
    <dgm:cat type="cycle" pri="16000"/>
  </dgm:catLst>
  <dgm:sampData>
    <dgm:dataModel>
      <dgm:ptLst>
        <dgm:pt modelId="0" type="doc"/>
        <dgm:pt modelId="10">
          <dgm:prSet phldr="1"/>
        </dgm:pt>
        <dgm:pt modelId="20">
          <dgm:prSet phldr="1"/>
        </dgm:pt>
        <dgm:pt modelId="30">
          <dgm:prSet phldr="1"/>
        </dgm:pt>
      </dgm:ptLst>
      <dgm:cxnLst>
        <dgm:cxn modelId="40" srcId="0" destId="10" srcOrd="0" destOrd="0"/>
        <dgm:cxn modelId="50" srcId="0" destId="20" srcOrd="1" destOrd="0"/>
        <dgm:cxn modelId="60" srcId="0" destId="30" srcOrd="2" destOrd="0"/>
      </dgm:cxnLst>
      <dgm:bg/>
      <dgm:whole/>
    </dgm:dataModel>
  </dgm:sampData>
  <dgm:styleData>
    <dgm:dataModel>
      <dgm:ptLst>
        <dgm:pt modelId="0" type="doc"/>
        <dgm:pt modelId="10">
          <dgm:prSet phldr="1"/>
        </dgm:pt>
        <dgm:pt modelId="20">
          <dgm:prSet phldr="1"/>
        </dgm:pt>
      </dgm:ptLst>
      <dgm:cxnLst>
        <dgm:cxn modelId="30" srcId="0" destId="10" srcOrd="0" destOrd="0"/>
        <dgm:cxn modelId="40" srcId="0" destId="20" srcOrd="1" destOrd="0"/>
      </dgm:cxnLst>
      <dgm:bg/>
      <dgm:whole/>
    </dgm:dataModel>
  </dgm:styleData>
  <dgm:clrData>
    <dgm:dataModel>
      <dgm:ptLst>
        <dgm:pt modelId="0" type="doc"/>
        <dgm:pt modelId="10">
          <dgm:prSet phldr="1"/>
        </dgm:pt>
        <dgm:pt modelId="20">
          <dgm:prSet phldr="1"/>
        </dgm:pt>
        <dgm:pt modelId="30">
          <dgm:prSet phldr="1"/>
        </dgm:pt>
        <dgm:pt modelId="40">
          <dgm:prSet phldr="1"/>
        </dgm:pt>
      </dgm:ptLst>
      <dgm:cxnLst>
        <dgm:cxn modelId="50" srcId="0" destId="10" srcOrd="0" destOrd="0"/>
        <dgm:cxn modelId="60" srcId="0" destId="20" srcOrd="1" destOrd="0"/>
        <dgm:cxn modelId="70" srcId="0" destId="30" srcOrd="2" destOrd="0"/>
        <dgm:cxn modelId="80" srcId="0" destId="40" srcOrd="3" destOrd="0"/>
      </dgm:cxnLst>
      <dgm:bg/>
      <dgm:whole/>
    </dgm:dataModel>
  </dgm:clrData>
  <dgm:layoutNode name="Name0">
    <dgm:varLst>
      <dgm:chMax val="7"/>
      <dgm:chPref val="7"/>
      <dgm:dir/>
      <dgm:animLvl val="lvl"/>
    </dgm:varLst>
    <dgm:shape xmlns:r="http://schemas.openxmlformats.org/officeDocument/2006/relationships" r:blip="">
      <dgm:adjLst/>
    </dgm:shape>
    <dgm:choose name="Name1">
      <dgm:if name="Name2" func="var" arg="dir" op="equ" val="norm">
        <dgm:choose name="Name3">
          <dgm:if name="Name4" axis="ch" ptType="node" func="cnt" op="equ" val="1">
            <dgm:alg type="composite">
              <dgm:param type="ar" val="1.5999"/>
            </dgm:alg>
            <dgm:constrLst>
              <dgm:constr type="primFontSz" for="des" forName="Child1" val="65"/>
              <dgm:constr type="primFontSz" for="des" forName="Parent1" val="65"/>
              <dgm:constr type="primFontSz" for="des" forName="Child1" refType="primFontSz" refFor="des" refForName="Parent1" op="lte"/>
              <dgm:constr type="l" for="ch" forName="Child1" refType="w" fact="0.625"/>
              <dgm:constr type="t" for="ch" forName="Child1" refType="h" fact="0.2981"/>
              <dgm:constr type="w" for="ch" forName="Child1" refType="w" fact="0.375"/>
              <dgm:constr type="h" for="ch" forName="Child1" refType="h" fact="0.4001"/>
              <dgm:constr type="l" for="ch" forName="Accent1" refType="w" fact="0"/>
              <dgm:constr type="t" for="ch" forName="Accent1" refType="h" fact="0"/>
              <dgm:constr type="w" for="ch" forName="Accent1" refType="w" fact="0.6249"/>
              <dgm:constr type="h" for="ch" forName="Accent1" refType="h"/>
              <dgm:constr type="l" for="ch" forName="Parent1" refType="w" fact="0.138"/>
              <dgm:constr type="t" for="ch" forName="Parent1" refType="h" fact="0.362"/>
              <dgm:constr type="w" for="ch" forName="Parent1" refType="w" fact="0.3487"/>
              <dgm:constr type="h" for="ch" forName="Parent1" refType="h" fact="0.2789"/>
            </dgm:constrLst>
          </dgm:if>
          <dgm:if name="Name5" axis="ch" ptType="node" func="cnt" op="equ" val="2">
            <dgm:alg type="composite">
              <dgm:param type="ar" val="1.2026"/>
            </dgm:alg>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Parent2" refType="primFontSz" refFor="des" refForName="Parent1" op="equ"/>
              <dgm:constr type="primFontSz" for="des" forName="Child2" refType="primFontSz" refFor="des" refForName="Child1" op="equ"/>
              <dgm:constr type="l" for="ch" forName="Accent1" refType="w" fact="0.1144"/>
              <dgm:constr type="t" for="ch" forName="Accent1" refType="h" fact="0"/>
              <dgm:constr type="w" for="ch" forName="Accent1" refType="w" fact="0.5542"/>
              <dgm:constr type="h" for="ch" forName="Accent1" refType="h" fact="0.6665"/>
              <dgm:constr type="l" for="ch" forName="Parent1" refType="w" fact="0.2368"/>
              <dgm:constr type="t" for="ch" forName="Parent1" refType="h" fact="0.2413"/>
              <dgm:constr type="w" for="ch" forName="Parent1" refType="w" fact="0.3092"/>
              <dgm:constr type="h" for="ch" forName="Parent1" refType="h" fact="0.1859"/>
              <dgm:constr type="l" for="ch" forName="Parent2" refType="w" fact="0.0822"/>
              <dgm:constr type="t" for="ch" forName="Parent2" refType="h" fact="0.625"/>
              <dgm:constr type="w" for="ch" forName="Parent2" refType="w" fact="0.3092"/>
              <dgm:constr type="h" for="ch" forName="Parent2" refType="h" fact="0.1859"/>
              <dgm:constr type="l" for="ch" forName="Child1" refType="w" fact="0.6678"/>
              <dgm:constr type="t" for="ch" forName="Child1" refType="h" fact="0.1978"/>
              <dgm:constr type="w" for="ch" forName="Child1" refType="w" fact="0.3322"/>
              <dgm:constr type="h" for="ch" forName="Child1" refType="h" fact="0.265"/>
              <dgm:constr type="l" for="ch" forName="Child2" refType="w" fact="0.5164"/>
              <dgm:constr type="t" for="ch" forName="Child2" refType="h" fact="0.5855"/>
              <dgm:constr type="w" for="ch" forName="Child2" refType="w" fact="0.3322"/>
              <dgm:constr type="h" for="ch" forName="Child2" refType="h" fact="0.265"/>
              <dgm:constr type="l" for="ch" forName="Accent2" refType="w" fact="0"/>
              <dgm:constr type="t" for="ch" forName="Accent2" refType="h" fact="0.4272"/>
              <dgm:constr type="w" for="ch" forName="Accent2" refType="w" fact="0.4761"/>
              <dgm:constr type="h" for="ch" forName="Accent2" refType="h" fact="0.5728"/>
            </dgm:constrLst>
          </dgm:if>
          <dgm:if name="Name6" axis="ch" ptType="node" func="cnt" op="equ" val="3">
            <dgm:alg type="composite">
              <dgm:param type="ar" val="0.9039"/>
            </dgm:alg>
            <dgm:shape xmlns:r="http://schemas.openxmlformats.org/officeDocument/2006/relationships" r:blip="">
              <dgm:adjLst/>
            </dgm:shape>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3"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Child3" refType="primFontSz" refFor="des" refForName="Parent2" op="lte"/>
              <dgm:constr type="primFontSz" for="des" forName="Child1" refType="primFontSz" refFor="des" refForName="Parent3" op="lte"/>
              <dgm:constr type="primFontSz" for="des" forName="Child2" refType="primFontSz" refFor="des" refForName="Parent3" op="lte"/>
              <dgm:constr type="primFontSz" for="des" forName="Child3" refType="primFontSz" refFor="des" refForName="Parent3" op="lte"/>
              <dgm:constr type="primFontSz" for="des" forName="Parent2" refType="primFontSz" refFor="des" refForName="Parent1" op="equ"/>
              <dgm:constr type="primFontSz" for="des" forName="Parent3" refType="primFontSz" refFor="des" refForName="Parent1" op="equ"/>
              <dgm:constr type="primFontSz" for="des" forName="Child2" refType="primFontSz" refFor="des" refForName="Child1" op="equ"/>
              <dgm:constr type="primFontSz" for="des" forName="Child3" refType="primFontSz" refFor="des" refForName="Child1" op="equ"/>
              <dgm:constr type="l" for="ch" forName="Accent1" refType="w" fact="0.1479"/>
              <dgm:constr type="t" for="ch" forName="Accent1" refType="h" fact="0"/>
              <dgm:constr type="w" for="ch" forName="Accent1" refType="w" fact="0.5325"/>
              <dgm:constr type="h" for="ch" forName="Accent1" refType="h" fact="0.4814"/>
              <dgm:constr type="l" for="ch" forName="Accent2" refType="w" fact="0"/>
              <dgm:constr type="t" for="ch" forName="Accent2" refType="h" fact="0.2766"/>
              <dgm:constr type="w" for="ch" forName="Accent2" refType="w" fact="0.5325"/>
              <dgm:constr type="h" for="ch" forName="Accent2" refType="h" fact="0.4814"/>
              <dgm:constr type="l" for="ch" forName="Parent1" refType="w" fact="0.2656"/>
              <dgm:constr type="t" for="ch" forName="Parent1" refType="h" fact="0.1738"/>
              <dgm:constr type="w" for="ch" forName="Parent1" refType="w" fact="0.2959"/>
              <dgm:constr type="h" for="ch" forName="Parent1" refType="h" fact="0.1337"/>
              <dgm:constr type="l" for="ch" forName="Accent3" refType="w" fact="0.1858"/>
              <dgm:constr type="t" for="ch" forName="Accent3" refType="h" fact="0.5863"/>
              <dgm:constr type="w" for="ch" forName="Accent3" refType="w" fact="0.4575"/>
              <dgm:constr type="h" for="ch" forName="Accent3" refType="h" fact="0.4137"/>
              <dgm:constr type="l" for="ch" forName="Parent2" refType="w" fact="0.1183"/>
              <dgm:constr type="t" for="ch" forName="Parent2" refType="h" fact="0.452"/>
              <dgm:constr type="w" for="ch" forName="Parent2" refType="w" fact="0.2959"/>
              <dgm:constr type="h" for="ch" forName="Parent2" refType="h" fact="0.1337"/>
              <dgm:constr type="l" for="ch" forName="Parent3" refType="w" fact="0.2663"/>
              <dgm:constr type="t" for="ch" forName="Parent3" refType="h" fact="0.7306"/>
              <dgm:constr type="w" for="ch" forName="Parent3" refType="w" fact="0.2959"/>
              <dgm:constr type="h" for="ch" forName="Parent3" refType="h" fact="0.1337"/>
              <dgm:constr type="l" for="ch" forName="Child2" refType="w" fact="0.5325"/>
              <dgm:constr type="t" for="ch" forName="Child2" refType="h" fact="0.4217"/>
              <dgm:constr type="w" for="ch" forName="Child2" refType="w" fact="0.3195"/>
              <dgm:constr type="h" for="ch" forName="Child2" refType="h" fact="0.1926"/>
              <dgm:constr type="l" for="ch" forName="Child1" refType="w" fact="0.6805"/>
              <dgm:constr type="t" for="ch" forName="Child1" refType="h" fact="0.1435"/>
              <dgm:constr type="w" for="ch" forName="Child1" refType="w" fact="0.3195"/>
              <dgm:constr type="h" for="ch" forName="Child1" refType="h" fact="0.1926"/>
              <dgm:constr type="l" for="ch" forName="Child3" refType="w" fact="0.6805"/>
              <dgm:constr type="t" for="ch" forName="Child3" refType="h" fact="0.6998"/>
              <dgm:constr type="w" for="ch" forName="Child3" refType="w" fact="0.3195"/>
              <dgm:constr type="h" for="ch" forName="Child3" refType="h" fact="0.1926"/>
            </dgm:constrLst>
          </dgm:if>
          <dgm:if name="Name7" axis="ch" ptType="node" func="cnt" op="equ" val="4">
            <dgm:alg type="composite">
              <dgm:param type="ar" val="0.7073"/>
            </dgm:alg>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3" refType="primFontSz" refFor="des" refForName="Parent1" op="lte"/>
              <dgm:constr type="primFontSz" for="des" forName="Child4"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Child3" refType="primFontSz" refFor="des" refForName="Parent2" op="lte"/>
              <dgm:constr type="primFontSz" for="des" forName="Child4" refType="primFontSz" refFor="des" refForName="Parent2" op="lte"/>
              <dgm:constr type="primFontSz" for="des" forName="Child1" refType="primFontSz" refFor="des" refForName="Parent3" op="lte"/>
              <dgm:constr type="primFontSz" for="des" forName="Child2" refType="primFontSz" refFor="des" refForName="Parent3" op="lte"/>
              <dgm:constr type="primFontSz" for="des" forName="Child3" refType="primFontSz" refFor="des" refForName="Parent3" op="lte"/>
              <dgm:constr type="primFontSz" for="des" forName="Child4" refType="primFontSz" refFor="des" refForName="Parent3" op="lte"/>
              <dgm:constr type="primFontSz" for="des" forName="Child1" refType="primFontSz" refFor="des" refForName="Parent4" op="lte"/>
              <dgm:constr type="primFontSz" for="des" forName="Child2" refType="primFontSz" refFor="des" refForName="Parent4" op="lte"/>
              <dgm:constr type="primFontSz" for="des" forName="Child3" refType="primFontSz" refFor="des" refForName="Parent4" op="lte"/>
              <dgm:constr type="primFontSz" for="des" forName="Child4" refType="primFontSz" refFor="des" refForName="Parent4" op="lte"/>
              <dgm:constr type="primFontSz" for="des" forName="Parent2" refType="primFontSz" refFor="des" refForName="Parent1" op="equ"/>
              <dgm:constr type="primFontSz" for="des" forName="Parent3" refType="primFontSz" refFor="des" refForName="Parent1" op="equ"/>
              <dgm:constr type="primFontSz" for="des" forName="Parent4" refType="primFontSz" refFor="des" refForName="Parent1" op="equ"/>
              <dgm:constr type="primFontSz" for="des" forName="Child2" refType="primFontSz" refFor="des" refForName="Child1" op="equ"/>
              <dgm:constr type="primFontSz" for="des" forName="Child3" refType="primFontSz" refFor="des" refForName="Child1" op="equ"/>
              <dgm:constr type="primFontSz" for="des" forName="Child4" refType="primFontSz" refFor="des" refForName="Child1" op="equ"/>
              <dgm:constr type="l" for="ch" forName="Accent1" refType="w" fact="0.1481"/>
              <dgm:constr type="t" for="ch" forName="Accent1" refType="h" fact="0"/>
              <dgm:constr type="w" for="ch" forName="Accent1" refType="w" fact="0.5331"/>
              <dgm:constr type="h" for="ch" forName="Accent1" refType="h" fact="0.3771"/>
              <dgm:constr type="l" for="ch" forName="Accent2" refType="w" fact="0"/>
              <dgm:constr type="t" for="ch" forName="Accent2" refType="h" fact="0.2167"/>
              <dgm:constr type="w" for="ch" forName="Accent2" refType="w" fact="0.5331"/>
              <dgm:constr type="h" for="ch" forName="Accent2" refType="h" fact="0.3771"/>
              <dgm:constr type="l" for="ch" forName="Accent3" refType="w" fact="0.1481"/>
              <dgm:constr type="t" for="ch" forName="Accent3" refType="h" fact="0.4342"/>
              <dgm:constr type="w" for="ch" forName="Accent3" refType="w" fact="0.5331"/>
              <dgm:constr type="h" for="ch" forName="Accent3" refType="h" fact="0.3771"/>
              <dgm:constr type="l" for="ch" forName="Parent1" refType="w" fact="0.2658"/>
              <dgm:constr type="t" for="ch" forName="Parent1" refType="h" fact="0.1365"/>
              <dgm:constr type="w" for="ch" forName="Parent1" refType="w" fact="0.2975"/>
              <dgm:constr type="h" for="ch" forName="Parent1" refType="h" fact="0.1052"/>
              <dgm:constr type="l" for="ch" forName="Parent2" refType="w" fact="0.1171"/>
              <dgm:constr type="t" for="ch" forName="Parent2" refType="h" fact="0.3536"/>
              <dgm:constr type="w" for="ch" forName="Parent2" refType="w" fact="0.2975"/>
              <dgm:constr type="h" for="ch" forName="Parent2" refType="h" fact="0.1052"/>
              <dgm:constr type="l" for="ch" forName="Parent3" refType="w" fact="0.2658"/>
              <dgm:constr type="t" for="ch" forName="Parent3" refType="h" fact="0.5707"/>
              <dgm:constr type="w" for="ch" forName="Parent3" refType="w" fact="0.2975"/>
              <dgm:constr type="h" for="ch" forName="Parent3" refType="h" fact="0.1052"/>
              <dgm:constr type="l" for="ch" forName="Parent4" refType="w" fact="0.1171"/>
              <dgm:constr type="t" for="ch" forName="Parent4" refType="h" fact="0.7878"/>
              <dgm:constr type="w" for="ch" forName="Parent4" refType="w" fact="0.2975"/>
              <dgm:constr type="h" for="ch" forName="Parent4" refType="h" fact="0.1052"/>
              <dgm:constr type="l" for="ch" forName="Child1" refType="w" fact="0.6804"/>
              <dgm:constr type="t" for="ch" forName="Child1" refType="h" fact="0.1119"/>
              <dgm:constr type="w" for="ch" forName="Child1" refType="w" fact="0.3196"/>
              <dgm:constr type="h" for="ch" forName="Child1" refType="h" fact="0.15"/>
              <dgm:constr type="l" for="ch" forName="Child2" refType="w" fact="0.5348"/>
              <dgm:constr type="t" for="ch" forName="Child2" refType="h" fact="0.3312"/>
              <dgm:constr type="w" for="ch" forName="Child2" refType="w" fact="0.3196"/>
              <dgm:constr type="h" for="ch" forName="Child2" refType="h" fact="0.15"/>
              <dgm:constr type="l" for="ch" forName="Child3" refType="w" fact="0.6804"/>
              <dgm:constr type="t" for="ch" forName="Child3" refType="h" fact="0.5461"/>
              <dgm:constr type="w" for="ch" forName="Child3" refType="w" fact="0.3196"/>
              <dgm:constr type="h" for="ch" forName="Child3" refType="h" fact="0.15"/>
              <dgm:constr type="l" for="ch" forName="Child4" refType="w" fact="0.5348"/>
              <dgm:constr type="t" for="ch" forName="Child4" refType="h" fact="0.7632"/>
              <dgm:constr type="w" for="ch" forName="Child4" refType="w" fact="0.3196"/>
              <dgm:constr type="h" for="ch" forName="Child4" refType="h" fact="0.15"/>
              <dgm:constr type="l" for="ch" forName="Accent4" refType="w" fact="0.038"/>
              <dgm:constr type="t" for="ch" forName="Accent4" refType="h" fact="0.6759"/>
              <dgm:constr type="w" for="ch" forName="Accent4" refType="w" fact="0.458"/>
              <dgm:constr type="h" for="ch" forName="Accent4" refType="h" fact="0.3241"/>
            </dgm:constrLst>
          </dgm:if>
          <dgm:if name="Name8" axis="ch" ptType="node" func="cnt" op="equ" val="5">
            <dgm:alg type="composite">
              <dgm:param type="ar" val="0.5811"/>
            </dgm:alg>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3" refType="primFontSz" refFor="des" refForName="Parent1" op="lte"/>
              <dgm:constr type="primFontSz" for="des" forName="Child4" refType="primFontSz" refFor="des" refForName="Parent1" op="lte"/>
              <dgm:constr type="primFontSz" for="des" forName="Child5"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Child3" refType="primFontSz" refFor="des" refForName="Parent2" op="lte"/>
              <dgm:constr type="primFontSz" for="des" forName="Child4" refType="primFontSz" refFor="des" refForName="Parent2" op="lte"/>
              <dgm:constr type="primFontSz" for="des" forName="Child5" refType="primFontSz" refFor="des" refForName="Parent2" op="lte"/>
              <dgm:constr type="primFontSz" for="des" forName="Child1" refType="primFontSz" refFor="des" refForName="Parent3" op="lte"/>
              <dgm:constr type="primFontSz" for="des" forName="Child2" refType="primFontSz" refFor="des" refForName="Parent3" op="lte"/>
              <dgm:constr type="primFontSz" for="des" forName="Child3" refType="primFontSz" refFor="des" refForName="Parent3" op="lte"/>
              <dgm:constr type="primFontSz" for="des" forName="Child4" refType="primFontSz" refFor="des" refForName="Parent3" op="lte"/>
              <dgm:constr type="primFontSz" for="des" forName="Child5" refType="primFontSz" refFor="des" refForName="Parent3" op="lte"/>
              <dgm:constr type="primFontSz" for="des" forName="Child1" refType="primFontSz" refFor="des" refForName="Parent4" op="lte"/>
              <dgm:constr type="primFontSz" for="des" forName="Child2" refType="primFontSz" refFor="des" refForName="Parent4" op="lte"/>
              <dgm:constr type="primFontSz" for="des" forName="Child3" refType="primFontSz" refFor="des" refForName="Parent4" op="lte"/>
              <dgm:constr type="primFontSz" for="des" forName="Child4" refType="primFontSz" refFor="des" refForName="Parent4" op="lte"/>
              <dgm:constr type="primFontSz" for="des" forName="Child5" refType="primFontSz" refFor="des" refForName="Parent4" op="lte"/>
              <dgm:constr type="primFontSz" for="des" forName="Child1" refType="primFontSz" refFor="des" refForName="Parent5" op="lte"/>
              <dgm:constr type="primFontSz" for="des" forName="Child2" refType="primFontSz" refFor="des" refForName="Parent5" op="lte"/>
              <dgm:constr type="primFontSz" for="des" forName="Child3" refType="primFontSz" refFor="des" refForName="Parent5" op="lte"/>
              <dgm:constr type="primFontSz" for="des" forName="Child4" refType="primFontSz" refFor="des" refForName="Parent5" op="lte"/>
              <dgm:constr type="primFontSz" for="des" forName="Child5" refType="primFontSz" refFor="des" refForName="Parent5" op="lte"/>
              <dgm:constr type="primFontSz" for="des" forName="Parent2" refType="primFontSz" refFor="des" refForName="Parent1" op="equ"/>
              <dgm:constr type="primFontSz" for="des" forName="Parent3" refType="primFontSz" refFor="des" refForName="Parent1" op="equ"/>
              <dgm:constr type="primFontSz" for="des" forName="Parent4" refType="primFontSz" refFor="des" refForName="Parent1" op="equ"/>
              <dgm:constr type="primFontSz" for="des" forName="Parent5" refType="primFontSz" refFor="des" refForName="Parent1" op="equ"/>
              <dgm:constr type="primFontSz" for="des" forName="Child2" refType="primFontSz" refFor="des" refForName="Child1" op="equ"/>
              <dgm:constr type="primFontSz" for="des" forName="Child3" refType="primFontSz" refFor="des" refForName="Child1" op="equ"/>
              <dgm:constr type="primFontSz" for="des" forName="Child4" refType="primFontSz" refFor="des" refForName="Child1" op="equ"/>
              <dgm:constr type="primFontSz" for="des" forName="Child5" refType="primFontSz" refFor="des" refForName="Child1" op="equ"/>
              <dgm:constr type="l" for="ch" forName="Accent1" refType="w" fact="0.1481"/>
              <dgm:constr type="t" for="ch" forName="Accent1" refType="h" fact="0"/>
              <dgm:constr type="w" for="ch" forName="Accent1" refType="w" fact="0.5331"/>
              <dgm:constr type="h" for="ch" forName="Accent1" refType="h" fact="0.3098"/>
              <dgm:constr type="l" for="ch" forName="Accent2" refType="w" fact="0"/>
              <dgm:constr type="t" for="ch" forName="Accent2" refType="h" fact="0.178"/>
              <dgm:constr type="w" for="ch" forName="Accent2" refType="w" fact="0.5331"/>
              <dgm:constr type="h" for="ch" forName="Accent2" refType="h" fact="0.3098"/>
              <dgm:constr type="l" for="ch" forName="Accent3" refType="w" fact="0.1481"/>
              <dgm:constr type="t" for="ch" forName="Accent3" refType="h" fact="0.3568"/>
              <dgm:constr type="w" for="ch" forName="Accent3" refType="w" fact="0.5331"/>
              <dgm:constr type="h" for="ch" forName="Accent3" refType="h" fact="0.3098"/>
              <dgm:constr type="l" for="ch" forName="Accent4" refType="w" fact="0"/>
              <dgm:constr type="t" for="ch" forName="Accent4" refType="h" fact="0.5351"/>
              <dgm:constr type="w" for="ch" forName="Accent4" refType="w" fact="0.5331"/>
              <dgm:constr type="h" for="ch" forName="Accent4" refType="h" fact="0.3098"/>
              <dgm:constr type="l" for="ch" forName="Accent5" refType="w" fact="0.186"/>
              <dgm:constr type="t" for="ch" forName="Accent5" refType="h" fact="0.7337"/>
              <dgm:constr type="w" for="ch" forName="Accent5" refType="w" fact="0.458"/>
              <dgm:constr type="h" for="ch" forName="Accent5" refType="h" fact="0.2663"/>
              <dgm:constr type="l" for="ch" forName="Parent1" refType="w" fact="0.2658"/>
              <dgm:constr type="t" for="ch" forName="Parent1" refType="h" fact="0.1122"/>
              <dgm:constr type="w" for="ch" forName="Parent1" refType="w" fact="0.2975"/>
              <dgm:constr type="h" for="ch" forName="Parent1" refType="h" fact="0.0864"/>
              <dgm:constr type="l" for="ch" forName="Parent2" refType="w" fact="0.1171"/>
              <dgm:constr type="t" for="ch" forName="Parent2" refType="h" fact="0.2906"/>
              <dgm:constr type="w" for="ch" forName="Parent2" refType="w" fact="0.2975"/>
              <dgm:constr type="h" for="ch" forName="Parent2" refType="h" fact="0.0864"/>
              <dgm:constr type="l" for="ch" forName="Parent3" refType="w" fact="0.2658"/>
              <dgm:constr type="t" for="ch" forName="Parent3" refType="h" fact="0.4689"/>
              <dgm:constr type="w" for="ch" forName="Parent3" refType="w" fact="0.2975"/>
              <dgm:constr type="h" for="ch" forName="Parent3" refType="h" fact="0.0864"/>
              <dgm:constr type="l" for="ch" forName="Parent4" refType="w" fact="0.1171"/>
              <dgm:constr type="t" for="ch" forName="Parent4" refType="h" fact="0.6473"/>
              <dgm:constr type="w" for="ch" forName="Parent4" refType="w" fact="0.2975"/>
              <dgm:constr type="h" for="ch" forName="Parent4" refType="h" fact="0.0864"/>
              <dgm:constr type="l" for="ch" forName="Parent5" refType="w" fact="0.2658"/>
              <dgm:constr type="t" for="ch" forName="Parent5" refType="h" fact="0.8257"/>
              <dgm:constr type="w" for="ch" forName="Parent5" refType="w" fact="0.2975"/>
              <dgm:constr type="h" for="ch" forName="Parent5" refType="h" fact="0.0864"/>
              <dgm:constr type="l" for="ch" forName="Child1" refType="w" fact="0.6804"/>
              <dgm:constr type="t" for="ch" forName="Child1" refType="h" fact="0.0919"/>
              <dgm:constr type="w" for="ch" forName="Child1" refType="w" fact="0.3196"/>
              <dgm:constr type="h" for="ch" forName="Child1" refType="h" fact="0.1232"/>
              <dgm:constr type="l" for="ch" forName="Child2" refType="w" fact="0.5348"/>
              <dgm:constr type="t" for="ch" forName="Child2" refType="h" fact="0.2722"/>
              <dgm:constr type="w" for="ch" forName="Child2" refType="w" fact="0.3196"/>
              <dgm:constr type="h" for="ch" forName="Child2" refType="h" fact="0.1232"/>
              <dgm:constr type="l" for="ch" forName="Child3" refType="w" fact="0.6804"/>
              <dgm:constr type="t" for="ch" forName="Child3" refType="h" fact="0.4487"/>
              <dgm:constr type="w" for="ch" forName="Child3" refType="w" fact="0.3196"/>
              <dgm:constr type="h" for="ch" forName="Child3" refType="h" fact="0.1232"/>
              <dgm:constr type="l" for="ch" forName="Child4" refType="w" fact="0.5348"/>
              <dgm:constr type="t" for="ch" forName="Child4" refType="h" fact="0.6271"/>
              <dgm:constr type="w" for="ch" forName="Child4" refType="w" fact="0.3196"/>
              <dgm:constr type="h" for="ch" forName="Child4" refType="h" fact="0.1232"/>
              <dgm:constr type="l" for="ch" forName="Child5" refType="w" fact="0.6804"/>
              <dgm:constr type="t" for="ch" forName="Child5" refType="h" fact="0.8073"/>
              <dgm:constr type="w" for="ch" forName="Child5" refType="w" fact="0.3196"/>
              <dgm:constr type="h" for="ch" forName="Child5" refType="h" fact="0.1232"/>
            </dgm:constrLst>
          </dgm:if>
          <dgm:if name="Name9" axis="ch" ptType="node" func="cnt" op="equ" val="6">
            <dgm:alg type="composite">
              <dgm:param type="ar" val="0.4931"/>
            </dgm:alg>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3" refType="primFontSz" refFor="des" refForName="Parent1" op="lte"/>
              <dgm:constr type="primFontSz" for="des" forName="Child4" refType="primFontSz" refFor="des" refForName="Parent1" op="lte"/>
              <dgm:constr type="primFontSz" for="des" forName="Child5" refType="primFontSz" refFor="des" refForName="Parent1" op="lte"/>
              <dgm:constr type="primFontSz" for="des" forName="Child6"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Child3" refType="primFontSz" refFor="des" refForName="Parent2" op="lte"/>
              <dgm:constr type="primFontSz" for="des" forName="Child4" refType="primFontSz" refFor="des" refForName="Parent2" op="lte"/>
              <dgm:constr type="primFontSz" for="des" forName="Child5" refType="primFontSz" refFor="des" refForName="Parent2" op="lte"/>
              <dgm:constr type="primFontSz" for="des" forName="Child6" refType="primFontSz" refFor="des" refForName="Parent2" op="lte"/>
              <dgm:constr type="primFontSz" for="des" forName="Child1" refType="primFontSz" refFor="des" refForName="Parent3" op="lte"/>
              <dgm:constr type="primFontSz" for="des" forName="Child2" refType="primFontSz" refFor="des" refForName="Parent3" op="lte"/>
              <dgm:constr type="primFontSz" for="des" forName="Child3" refType="primFontSz" refFor="des" refForName="Parent3" op="lte"/>
              <dgm:constr type="primFontSz" for="des" forName="Child4" refType="primFontSz" refFor="des" refForName="Parent3" op="lte"/>
              <dgm:constr type="primFontSz" for="des" forName="Child5" refType="primFontSz" refFor="des" refForName="Parent3" op="lte"/>
              <dgm:constr type="primFontSz" for="des" forName="Child6" refType="primFontSz" refFor="des" refForName="Parent3" op="lte"/>
              <dgm:constr type="primFontSz" for="des" forName="Child1" refType="primFontSz" refFor="des" refForName="Parent4" op="lte"/>
              <dgm:constr type="primFontSz" for="des" forName="Child2" refType="primFontSz" refFor="des" refForName="Parent4" op="lte"/>
              <dgm:constr type="primFontSz" for="des" forName="Child3" refType="primFontSz" refFor="des" refForName="Parent4" op="lte"/>
              <dgm:constr type="primFontSz" for="des" forName="Child4" refType="primFontSz" refFor="des" refForName="Parent4" op="lte"/>
              <dgm:constr type="primFontSz" for="des" forName="Child5" refType="primFontSz" refFor="des" refForName="Parent4" op="lte"/>
              <dgm:constr type="primFontSz" for="des" forName="Child6" refType="primFontSz" refFor="des" refForName="Parent4" op="lte"/>
              <dgm:constr type="primFontSz" for="des" forName="Child1" refType="primFontSz" refFor="des" refForName="Parent5" op="lte"/>
              <dgm:constr type="primFontSz" for="des" forName="Child2" refType="primFontSz" refFor="des" refForName="Parent5" op="lte"/>
              <dgm:constr type="primFontSz" for="des" forName="Child3" refType="primFontSz" refFor="des" refForName="Parent5" op="lte"/>
              <dgm:constr type="primFontSz" for="des" forName="Child4" refType="primFontSz" refFor="des" refForName="Parent5" op="lte"/>
              <dgm:constr type="primFontSz" for="des" forName="Child5" refType="primFontSz" refFor="des" refForName="Parent5" op="lte"/>
              <dgm:constr type="primFontSz" for="des" forName="Child6" refType="primFontSz" refFor="des" refForName="Parent5" op="lte"/>
              <dgm:constr type="primFontSz" for="des" forName="Child1" refType="primFontSz" refFor="des" refForName="Parent6" op="lte"/>
              <dgm:constr type="primFontSz" for="des" forName="Child2" refType="primFontSz" refFor="des" refForName="Parent6" op="lte"/>
              <dgm:constr type="primFontSz" for="des" forName="Child3" refType="primFontSz" refFor="des" refForName="Parent6" op="lte"/>
              <dgm:constr type="primFontSz" for="des" forName="Child4" refType="primFontSz" refFor="des" refForName="Parent6" op="lte"/>
              <dgm:constr type="primFontSz" for="des" forName="Child5" refType="primFontSz" refFor="des" refForName="Parent6" op="lte"/>
              <dgm:constr type="primFontSz" for="des" forName="Child6" refType="primFontSz" refFor="des" refForName="Parent6" op="lte"/>
              <dgm:constr type="primFontSz" for="des" forName="Parent2" refType="primFontSz" refFor="des" refForName="Parent1" op="equ"/>
              <dgm:constr type="primFontSz" for="des" forName="Parent3" refType="primFontSz" refFor="des" refForName="Parent1" op="equ"/>
              <dgm:constr type="primFontSz" for="des" forName="Parent4" refType="primFontSz" refFor="des" refForName="Parent1" op="equ"/>
              <dgm:constr type="primFontSz" for="des" forName="Parent5" refType="primFontSz" refFor="des" refForName="Parent1" op="equ"/>
              <dgm:constr type="primFontSz" for="des" forName="Parent6" refType="primFontSz" refFor="des" refForName="Parent1" op="equ"/>
              <dgm:constr type="primFontSz" for="des" forName="Child2" refType="primFontSz" refFor="des" refForName="Child1" op="equ"/>
              <dgm:constr type="primFontSz" for="des" forName="Child3" refType="primFontSz" refFor="des" refForName="Child1" op="equ"/>
              <dgm:constr type="primFontSz" for="des" forName="Child4" refType="primFontSz" refFor="des" refForName="Child1" op="equ"/>
              <dgm:constr type="primFontSz" for="des" forName="Child5" refType="primFontSz" refFor="des" refForName="Child1" op="equ"/>
              <dgm:constr type="primFontSz" for="des" forName="Child6" refType="primFontSz" refFor="des" refForName="Child1" op="equ"/>
              <dgm:constr type="l" for="ch" forName="Accent1" refType="w" fact="0.1481"/>
              <dgm:constr type="t" for="ch" forName="Accent1" refType="h" fact="0"/>
              <dgm:constr type="w" for="ch" forName="Accent1" refType="w" fact="0.5331"/>
              <dgm:constr type="h" for="ch" forName="Accent1" refType="h" fact="0.2629"/>
              <dgm:constr type="l" for="ch" forName="Accent2" refType="w" fact="0"/>
              <dgm:constr type="t" for="ch" forName="Accent2" refType="h" fact="0.1511"/>
              <dgm:constr type="w" for="ch" forName="Accent2" refType="w" fact="0.5331"/>
              <dgm:constr type="h" for="ch" forName="Accent2" refType="h" fact="0.2629"/>
              <dgm:constr type="l" for="ch" forName="Accent3" refType="w" fact="0.1481"/>
              <dgm:constr type="t" for="ch" forName="Accent3" refType="h" fact="0.3027"/>
              <dgm:constr type="w" for="ch" forName="Accent3" refType="w" fact="0.5331"/>
              <dgm:constr type="h" for="ch" forName="Accent3" refType="h" fact="0.2629"/>
              <dgm:constr type="l" for="ch" forName="Accent4" refType="w" fact="0"/>
              <dgm:constr type="t" for="ch" forName="Accent4" refType="h" fact="0.4541"/>
              <dgm:constr type="w" for="ch" forName="Accent4" refType="w" fact="0.5331"/>
              <dgm:constr type="h" for="ch" forName="Accent4" refType="h" fact="0.2629"/>
              <dgm:constr type="l" for="ch" forName="Parent1" refType="w" fact="0.2658"/>
              <dgm:constr type="t" for="ch" forName="Parent1" refType="h" fact="0.0952"/>
              <dgm:constr type="w" for="ch" forName="Parent1" refType="w" fact="0.2975"/>
              <dgm:constr type="h" for="ch" forName="Parent1" refType="h" fact="0.0733"/>
              <dgm:constr type="l" for="ch" forName="Parent2" refType="w" fact="0.1171"/>
              <dgm:constr type="t" for="ch" forName="Parent2" refType="h" fact="0.2466"/>
              <dgm:constr type="w" for="ch" forName="Parent2" refType="w" fact="0.2975"/>
              <dgm:constr type="h" for="ch" forName="Parent2" refType="h" fact="0.0733"/>
              <dgm:constr type="l" for="ch" forName="Parent3" refType="w" fact="0.2658"/>
              <dgm:constr type="t" for="ch" forName="Parent3" refType="h" fact="0.3979"/>
              <dgm:constr type="w" for="ch" forName="Parent3" refType="w" fact="0.2975"/>
              <dgm:constr type="h" for="ch" forName="Parent3" refType="h" fact="0.0733"/>
              <dgm:constr type="l" for="ch" forName="Parent4" refType="w" fact="0.1171"/>
              <dgm:constr type="t" for="ch" forName="Parent4" refType="h" fact="0.5493"/>
              <dgm:constr type="w" for="ch" forName="Parent4" refType="w" fact="0.2975"/>
              <dgm:constr type="h" for="ch" forName="Parent4" refType="h" fact="0.0733"/>
              <dgm:constr type="l" for="ch" forName="Child1" refType="w" fact="0.6804"/>
              <dgm:constr type="t" for="ch" forName="Child1" refType="h" fact="0.078"/>
              <dgm:constr type="w" for="ch" forName="Child1" refType="w" fact="0.3196"/>
              <dgm:constr type="h" for="ch" forName="Child1" refType="h" fact="0.1046"/>
              <dgm:constr type="l" for="ch" forName="Child2" refType="w" fact="0.5348"/>
              <dgm:constr type="t" for="ch" forName="Child2" refType="h" fact="0.231"/>
              <dgm:constr type="w" for="ch" forName="Child2" refType="w" fact="0.3196"/>
              <dgm:constr type="h" for="ch" forName="Child2" refType="h" fact="0.1046"/>
              <dgm:constr type="l" for="ch" forName="Child3" refType="w" fact="0.6804"/>
              <dgm:constr type="t" for="ch" forName="Child3" refType="h" fact="0.3808"/>
              <dgm:constr type="w" for="ch" forName="Child3" refType="w" fact="0.3196"/>
              <dgm:constr type="h" for="ch" forName="Child3" refType="h" fact="0.1046"/>
              <dgm:constr type="l" for="ch" forName="Child4" refType="w" fact="0.5348"/>
              <dgm:constr type="t" for="ch" forName="Child4" refType="h" fact="0.5322"/>
              <dgm:constr type="w" for="ch" forName="Child4" refType="w" fact="0.3196"/>
              <dgm:constr type="h" for="ch" forName="Child4" refType="h" fact="0.1046"/>
              <dgm:constr type="l" for="ch" forName="Accent5" refType="w" fact="0.1481"/>
              <dgm:constr type="t" for="ch" forName="Accent5" refType="h" fact="0.6053"/>
              <dgm:constr type="w" for="ch" forName="Accent5" refType="w" fact="0.5331"/>
              <dgm:constr type="h" for="ch" forName="Accent5" refType="h" fact="0.2629"/>
              <dgm:constr type="l" for="ch" forName="Accent6" refType="w" fact="0.038"/>
              <dgm:constr type="t" for="ch" forName="Accent6" refType="h" fact="0.774"/>
              <dgm:constr type="w" for="ch" forName="Accent6" refType="w" fact="0.458"/>
              <dgm:constr type="h" for="ch" forName="Accent6" refType="h" fact="0.226"/>
              <dgm:constr type="l" for="ch" forName="Parent5" refType="w" fact="0.2658"/>
              <dgm:constr type="t" for="ch" forName="Parent5" refType="h" fact="0.7005"/>
              <dgm:constr type="w" for="ch" forName="Parent5" refType="w" fact="0.2975"/>
              <dgm:constr type="h" for="ch" forName="Parent5" refType="h" fact="0.0733"/>
              <dgm:constr type="l" for="ch" forName="Parent6" refType="w" fact="0.1171"/>
              <dgm:constr type="t" for="ch" forName="Parent6" refType="h" fact="0.8519"/>
              <dgm:constr type="w" for="ch" forName="Parent6" refType="w" fact="0.2975"/>
              <dgm:constr type="h" for="ch" forName="Parent6" refType="h" fact="0.0733"/>
              <dgm:constr type="l" for="ch" forName="Child5" refType="w" fact="0.6804"/>
              <dgm:constr type="t" for="ch" forName="Child5" refType="h" fact="0.6833"/>
              <dgm:constr type="w" for="ch" forName="Child5" refType="w" fact="0.3196"/>
              <dgm:constr type="h" for="ch" forName="Child5" refType="h" fact="0.1046"/>
              <dgm:constr type="l" for="ch" forName="Child6" refType="w" fact="0.5348"/>
              <dgm:constr type="t" for="ch" forName="Child6" refType="h" fact="0.8347"/>
              <dgm:constr type="w" for="ch" forName="Child6" refType="w" fact="0.3196"/>
              <dgm:constr type="h" for="ch" forName="Child6" refType="h" fact="0.1046"/>
            </dgm:constrLst>
          </dgm:if>
          <dgm:else name="Name10">
            <dgm:alg type="composite">
              <dgm:param type="ar" val="0.4284"/>
            </dgm:alg>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3" refType="primFontSz" refFor="des" refForName="Parent1" op="lte"/>
              <dgm:constr type="primFontSz" for="des" forName="Child4" refType="primFontSz" refFor="des" refForName="Parent1" op="lte"/>
              <dgm:constr type="primFontSz" for="des" forName="Child5" refType="primFontSz" refFor="des" refForName="Parent1" op="lte"/>
              <dgm:constr type="primFontSz" for="des" forName="Child6" refType="primFontSz" refFor="des" refForName="Parent1" op="lte"/>
              <dgm:constr type="primFontSz" for="des" forName="Child7"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Child3" refType="primFontSz" refFor="des" refForName="Parent2" op="lte"/>
              <dgm:constr type="primFontSz" for="des" forName="Child4" refType="primFontSz" refFor="des" refForName="Parent2" op="lte"/>
              <dgm:constr type="primFontSz" for="des" forName="Child5" refType="primFontSz" refFor="des" refForName="Parent2" op="lte"/>
              <dgm:constr type="primFontSz" for="des" forName="Child6" refType="primFontSz" refFor="des" refForName="Parent2" op="lte"/>
              <dgm:constr type="primFontSz" for="des" forName="Child7" refType="primFontSz" refFor="des" refForName="Parent2" op="lte"/>
              <dgm:constr type="primFontSz" for="des" forName="Child1" refType="primFontSz" refFor="des" refForName="Parent3" op="lte"/>
              <dgm:constr type="primFontSz" for="des" forName="Child2" refType="primFontSz" refFor="des" refForName="Parent3" op="lte"/>
              <dgm:constr type="primFontSz" for="des" forName="Child3" refType="primFontSz" refFor="des" refForName="Parent3" op="lte"/>
              <dgm:constr type="primFontSz" for="des" forName="Child4" refType="primFontSz" refFor="des" refForName="Parent3" op="lte"/>
              <dgm:constr type="primFontSz" for="des" forName="Child5" refType="primFontSz" refFor="des" refForName="Parent3" op="lte"/>
              <dgm:constr type="primFontSz" for="des" forName="Child6" refType="primFontSz" refFor="des" refForName="Parent3" op="lte"/>
              <dgm:constr type="primFontSz" for="des" forName="Child7" refType="primFontSz" refFor="des" refForName="Parent3" op="lte"/>
              <dgm:constr type="primFontSz" for="des" forName="Child1" refType="primFontSz" refFor="des" refForName="Parent4" op="lte"/>
              <dgm:constr type="primFontSz" for="des" forName="Child2" refType="primFontSz" refFor="des" refForName="Parent4" op="lte"/>
              <dgm:constr type="primFontSz" for="des" forName="Child3" refType="primFontSz" refFor="des" refForName="Parent4" op="lte"/>
              <dgm:constr type="primFontSz" for="des" forName="Child4" refType="primFontSz" refFor="des" refForName="Parent4" op="lte"/>
              <dgm:constr type="primFontSz" for="des" forName="Child5" refType="primFontSz" refFor="des" refForName="Parent4" op="lte"/>
              <dgm:constr type="primFontSz" for="des" forName="Child6" refType="primFontSz" refFor="des" refForName="Parent4" op="lte"/>
              <dgm:constr type="primFontSz" for="des" forName="Child7" refType="primFontSz" refFor="des" refForName="Parent4" op="lte"/>
              <dgm:constr type="primFontSz" for="des" forName="Child1" refType="primFontSz" refFor="des" refForName="Parent5" op="lte"/>
              <dgm:constr type="primFontSz" for="des" forName="Child2" refType="primFontSz" refFor="des" refForName="Parent5" op="lte"/>
              <dgm:constr type="primFontSz" for="des" forName="Child3" refType="primFontSz" refFor="des" refForName="Parent5" op="lte"/>
              <dgm:constr type="primFontSz" for="des" forName="Child4" refType="primFontSz" refFor="des" refForName="Parent5" op="lte"/>
              <dgm:constr type="primFontSz" for="des" forName="Child5" refType="primFontSz" refFor="des" refForName="Parent5" op="lte"/>
              <dgm:constr type="primFontSz" for="des" forName="Child6" refType="primFontSz" refFor="des" refForName="Parent5" op="lte"/>
              <dgm:constr type="primFontSz" for="des" forName="Child7" refType="primFontSz" refFor="des" refForName="Parent5" op="lte"/>
              <dgm:constr type="primFontSz" for="des" forName="Child1" refType="primFontSz" refFor="des" refForName="Parent6" op="lte"/>
              <dgm:constr type="primFontSz" for="des" forName="Child2" refType="primFontSz" refFor="des" refForName="Parent6" op="lte"/>
              <dgm:constr type="primFontSz" for="des" forName="Child3" refType="primFontSz" refFor="des" refForName="Parent6" op="lte"/>
              <dgm:constr type="primFontSz" for="des" forName="Child4" refType="primFontSz" refFor="des" refForName="Parent6" op="lte"/>
              <dgm:constr type="primFontSz" for="des" forName="Child5" refType="primFontSz" refFor="des" refForName="Parent6" op="lte"/>
              <dgm:constr type="primFontSz" for="des" forName="Child6" refType="primFontSz" refFor="des" refForName="Parent6" op="lte"/>
              <dgm:constr type="primFontSz" for="des" forName="Child7" refType="primFontSz" refFor="des" refForName="Parent6" op="lte"/>
              <dgm:constr type="primFontSz" for="des" forName="Child1" refType="primFontSz" refFor="des" refForName="Parent7" op="lte"/>
              <dgm:constr type="primFontSz" for="des" forName="Child2" refType="primFontSz" refFor="des" refForName="Parent7" op="lte"/>
              <dgm:constr type="primFontSz" for="des" forName="Child3" refType="primFontSz" refFor="des" refForName="Parent7" op="lte"/>
              <dgm:constr type="primFontSz" for="des" forName="Child4" refType="primFontSz" refFor="des" refForName="Parent7" op="lte"/>
              <dgm:constr type="primFontSz" for="des" forName="Child5" refType="primFontSz" refFor="des" refForName="Parent7" op="lte"/>
              <dgm:constr type="primFontSz" for="des" forName="Child6" refType="primFontSz" refFor="des" refForName="Parent7" op="lte"/>
              <dgm:constr type="primFontSz" for="des" forName="Child7" refType="primFontSz" refFor="des" refForName="Parent7" op="lte"/>
              <dgm:constr type="primFontSz" for="des" forName="Parent2" refType="primFontSz" refFor="des" refForName="Parent1" op="equ"/>
              <dgm:constr type="primFontSz" for="des" forName="Parent3" refType="primFontSz" refFor="des" refForName="Parent1" op="equ"/>
              <dgm:constr type="primFontSz" for="des" forName="Parent4" refType="primFontSz" refFor="des" refForName="Parent1" op="equ"/>
              <dgm:constr type="primFontSz" for="des" forName="Parent5" refType="primFontSz" refFor="des" refForName="Parent1" op="equ"/>
              <dgm:constr type="primFontSz" for="des" forName="Parent6" refType="primFontSz" refFor="des" refForName="Parent1" op="equ"/>
              <dgm:constr type="primFontSz" for="des" forName="Parent7" refType="primFontSz" refFor="des" refForName="Parent1" op="equ"/>
              <dgm:constr type="primFontSz" for="des" forName="Child2" refType="primFontSz" refFor="des" refForName="Child1" op="equ"/>
              <dgm:constr type="primFontSz" for="des" forName="Child3" refType="primFontSz" refFor="des" refForName="Child1" op="equ"/>
              <dgm:constr type="primFontSz" for="des" forName="Child4" refType="primFontSz" refFor="des" refForName="Child1" op="equ"/>
              <dgm:constr type="primFontSz" for="des" forName="Child5" refType="primFontSz" refFor="des" refForName="Child1" op="equ"/>
              <dgm:constr type="primFontSz" for="des" forName="Child6" refType="primFontSz" refFor="des" refForName="Child1" op="equ"/>
              <dgm:constr type="primFontSz" for="des" forName="Child7" refType="primFontSz" refFor="des" refForName="Child1" op="equ"/>
              <dgm:constr type="l" for="ch" forName="Accent1" refType="w" fact="0.1481"/>
              <dgm:constr type="t" for="ch" forName="Accent1" refType="h" fact="0"/>
              <dgm:constr type="w" for="ch" forName="Accent1" refType="w" fact="0.5331"/>
              <dgm:constr type="h" for="ch" forName="Accent1" refType="h" fact="0.2284"/>
              <dgm:constr type="l" for="ch" forName="Accent2" refType="w" fact="0"/>
              <dgm:constr type="t" for="ch" forName="Accent2" refType="h" fact="0.1312"/>
              <dgm:constr type="w" for="ch" forName="Accent2" refType="w" fact="0.5331"/>
              <dgm:constr type="h" for="ch" forName="Accent2" refType="h" fact="0.2284"/>
              <dgm:constr type="l" for="ch" forName="Accent3" refType="w" fact="0.1481"/>
              <dgm:constr type="t" for="ch" forName="Accent3" refType="h" fact="0.263"/>
              <dgm:constr type="w" for="ch" forName="Accent3" refType="w" fact="0.5331"/>
              <dgm:constr type="h" for="ch" forName="Accent3" refType="h" fact="0.2284"/>
              <dgm:constr type="l" for="ch" forName="Accent4" refType="w" fact="0"/>
              <dgm:constr type="t" for="ch" forName="Accent4" refType="h" fact="0.3945"/>
              <dgm:constr type="w" for="ch" forName="Accent4" refType="w" fact="0.5331"/>
              <dgm:constr type="h" for="ch" forName="Accent4" refType="h" fact="0.2284"/>
              <dgm:constr type="l" for="ch" forName="Parent1" refType="w" fact="0.2658"/>
              <dgm:constr type="t" for="ch" forName="Parent1" refType="h" fact="0.0827"/>
              <dgm:constr type="w" for="ch" forName="Parent1" refType="w" fact="0.2975"/>
              <dgm:constr type="h" for="ch" forName="Parent1" refType="h" fact="0.0637"/>
              <dgm:constr type="l" for="ch" forName="Parent2" refType="w" fact="0.1171"/>
              <dgm:constr type="t" for="ch" forName="Parent2" refType="h" fact="0.2142"/>
              <dgm:constr type="w" for="ch" forName="Parent2" refType="w" fact="0.2975"/>
              <dgm:constr type="h" for="ch" forName="Parent2" refType="h" fact="0.0637"/>
              <dgm:constr type="l" for="ch" forName="Parent3" refType="w" fact="0.2658"/>
              <dgm:constr type="t" for="ch" forName="Parent3" refType="h" fact="0.3457"/>
              <dgm:constr type="w" for="ch" forName="Parent3" refType="w" fact="0.2975"/>
              <dgm:constr type="h" for="ch" forName="Parent3" refType="h" fact="0.0637"/>
              <dgm:constr type="l" for="ch" forName="Parent4" refType="w" fact="0.1171"/>
              <dgm:constr type="t" for="ch" forName="Parent4" refType="h" fact="0.4772"/>
              <dgm:constr type="w" for="ch" forName="Parent4" refType="w" fact="0.2975"/>
              <dgm:constr type="h" for="ch" forName="Parent4" refType="h" fact="0.0637"/>
              <dgm:constr type="l" for="ch" forName="Child1" refType="w" fact="0.6804"/>
              <dgm:constr type="t" for="ch" forName="Child1" refType="h" fact="0.0678"/>
              <dgm:constr type="w" for="ch" forName="Child1" refType="w" fact="0.3196"/>
              <dgm:constr type="h" for="ch" forName="Child1" refType="h" fact="0.0908"/>
              <dgm:constr type="l" for="ch" forName="Child2" refType="w" fact="0.5348"/>
              <dgm:constr type="t" for="ch" forName="Child2" refType="h" fact="0.2006"/>
              <dgm:constr type="w" for="ch" forName="Child2" refType="w" fact="0.3196"/>
              <dgm:constr type="h" for="ch" forName="Child2" refType="h" fact="0.0908"/>
              <dgm:constr type="l" for="ch" forName="Child3" refType="w" fact="0.6804"/>
              <dgm:constr type="t" for="ch" forName="Child3" refType="h" fact="0.3308"/>
              <dgm:constr type="w" for="ch" forName="Child3" refType="w" fact="0.3196"/>
              <dgm:constr type="h" for="ch" forName="Child3" refType="h" fact="0.0908"/>
              <dgm:constr type="l" for="ch" forName="Child4" refType="w" fact="0.5348"/>
              <dgm:constr type="t" for="ch" forName="Child4" refType="h" fact="0.4623"/>
              <dgm:constr type="w" for="ch" forName="Child4" refType="w" fact="0.3196"/>
              <dgm:constr type="h" for="ch" forName="Child4" refType="h" fact="0.0908"/>
              <dgm:constr type="l" for="ch" forName="Accent5" refType="w" fact="0.1481"/>
              <dgm:constr type="t" for="ch" forName="Accent5" refType="h" fact="0.5258"/>
              <dgm:constr type="w" for="ch" forName="Accent5" refType="w" fact="0.5331"/>
              <dgm:constr type="h" for="ch" forName="Accent5" refType="h" fact="0.2284"/>
              <dgm:constr type="l" for="ch" forName="Accent6" refType="w" fact="0"/>
              <dgm:constr type="t" for="ch" forName="Accent6" refType="h" fact="0.6573"/>
              <dgm:constr type="w" for="ch" forName="Accent6" refType="w" fact="0.5331"/>
              <dgm:constr type="h" for="ch" forName="Accent6" refType="h" fact="0.2284"/>
              <dgm:constr type="l" for="ch" forName="Accent7" refType="w" fact="0.186"/>
              <dgm:constr type="t" for="ch" forName="Accent7" refType="h" fact="0.8037"/>
              <dgm:constr type="w" for="ch" forName="Accent7" refType="w" fact="0.458"/>
              <dgm:constr type="h" for="ch" forName="Accent7" refType="h" fact="0.1963"/>
              <dgm:constr type="l" for="ch" forName="Parent5" refType="w" fact="0.2658"/>
              <dgm:constr type="t" for="ch" forName="Parent5" refType="h" fact="0.6085"/>
              <dgm:constr type="w" for="ch" forName="Parent5" refType="w" fact="0.2975"/>
              <dgm:constr type="h" for="ch" forName="Parent5" refType="h" fact="0.0637"/>
              <dgm:constr type="l" for="ch" forName="Parent6" refType="w" fact="0.1171"/>
              <dgm:constr type="t" for="ch" forName="Parent6" refType="h" fact="0.74"/>
              <dgm:constr type="w" for="ch" forName="Parent6" refType="w" fact="0.2975"/>
              <dgm:constr type="h" for="ch" forName="Parent6" refType="h" fact="0.0637"/>
              <dgm:constr type="l" for="ch" forName="Parent7" refType="w" fact="0.2658"/>
              <dgm:constr type="t" for="ch" forName="Parent7" refType="h" fact="0.8715"/>
              <dgm:constr type="w" for="ch" forName="Parent7" refType="w" fact="0.2975"/>
              <dgm:constr type="h" for="ch" forName="Parent7" refType="h" fact="0.0637"/>
              <dgm:constr type="l" for="ch" forName="Child5" refType="w" fact="0.6804"/>
              <dgm:constr type="t" for="ch" forName="Child5" refType="h" fact="0.5936"/>
              <dgm:constr type="w" for="ch" forName="Child5" refType="w" fact="0.3196"/>
              <dgm:constr type="h" for="ch" forName="Child5" refType="h" fact="0.0908"/>
              <dgm:constr type="l" for="ch" forName="Child6" refType="w" fact="0.5348"/>
              <dgm:constr type="t" for="ch" forName="Child6" refType="h" fact="0.7251"/>
              <dgm:constr type="w" for="ch" forName="Child6" refType="w" fact="0.3196"/>
              <dgm:constr type="h" for="ch" forName="Child6" refType="h" fact="0.0908"/>
              <dgm:constr type="l" for="ch" forName="Child7" refType="w" fact="0.6804"/>
              <dgm:constr type="t" for="ch" forName="Child7" refType="h" fact="0.8579"/>
              <dgm:constr type="w" for="ch" forName="Child7" refType="w" fact="0.3196"/>
              <dgm:constr type="h" for="ch" forName="Child7" refType="h" fact="0.0908"/>
            </dgm:constrLst>
          </dgm:else>
        </dgm:choose>
      </dgm:if>
      <dgm:else name="Name11">
        <dgm:choose name="Name12">
          <dgm:if name="Name13" axis="ch" ptType="node" func="cnt" op="equ" val="1">
            <dgm:alg type="composite">
              <dgm:param type="ar" val="1.5999"/>
            </dgm:alg>
            <dgm:constrLst>
              <dgm:constr type="primFontSz" for="des" forName="Child1" val="65"/>
              <dgm:constr type="primFontSz" for="des" forName="Parent1" val="65"/>
              <dgm:constr type="primFontSz" for="des" forName="Child1" refType="primFontSz" refFor="des" refForName="Parent1" op="lte"/>
              <dgm:constr type="l" for="ch" forName="Child1" refType="w" fact="0.625"/>
              <dgm:constr type="t" for="ch" forName="Child1" refType="h" fact="0.2981"/>
              <dgm:constr type="w" for="ch" forName="Child1" refType="w" fact="0.375"/>
              <dgm:constr type="h" for="ch" forName="Child1" refType="h" fact="0.4001"/>
              <dgm:constr type="l" for="ch" forName="Accent1" refType="w" fact="0"/>
              <dgm:constr type="t" for="ch" forName="Accent1" refType="h" fact="0"/>
              <dgm:constr type="w" for="ch" forName="Accent1" refType="w" fact="0.6249"/>
              <dgm:constr type="h" for="ch" forName="Accent1" refType="h"/>
              <dgm:constr type="l" for="ch" forName="Parent1" refType="w" fact="0.138"/>
              <dgm:constr type="t" for="ch" forName="Parent1" refType="h" fact="0.362"/>
              <dgm:constr type="w" for="ch" forName="Parent1" refType="w" fact="0.3487"/>
              <dgm:constr type="h" for="ch" forName="Parent1" refType="h" fact="0.2789"/>
            </dgm:constrLst>
          </dgm:if>
          <dgm:if name="Name14" axis="ch" ptType="node" func="cnt" op="equ" val="2">
            <dgm:alg type="composite">
              <dgm:param type="ar" val="1.2026"/>
            </dgm:alg>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Parent2" refType="primFontSz" refFor="des" refForName="Parent1" op="equ"/>
              <dgm:constr type="primFontSz" for="des" forName="Child2" refType="primFontSz" refFor="des" refForName="Child1" op="equ"/>
              <dgm:constr type="l" for="ch" forName="Accent1" refType="w" fact="-0.0407"/>
              <dgm:constr type="t" for="ch" forName="Accent1" refType="h" fact="0"/>
              <dgm:constr type="w" for="ch" forName="Accent1" refType="w" fact="0.5542"/>
              <dgm:constr type="h" for="ch" forName="Accent1" refType="h" fact="0.6665"/>
              <dgm:constr type="l" for="ch" forName="Accent2" refType="w" fact="0.1533"/>
              <dgm:constr type="t" for="ch" forName="Accent2" refType="h" fact="0.4272"/>
              <dgm:constr type="w" for="ch" forName="Accent2" refType="w" fact="0.4761"/>
              <dgm:constr type="h" for="ch" forName="Accent2" refType="h" fact="0.5728"/>
              <dgm:constr type="l" for="ch" forName="Parent1" refType="w" fact="0.0822"/>
              <dgm:constr type="t" for="ch" forName="Parent1" refType="h" fact="0.2413"/>
              <dgm:constr type="w" for="ch" forName="Parent1" refType="w" fact="0.3092"/>
              <dgm:constr type="h" for="ch" forName="Parent1" refType="h" fact="0.1859"/>
              <dgm:constr type="l" for="ch" forName="Parent2" refType="w" fact="0.2368"/>
              <dgm:constr type="t" for="ch" forName="Parent2" refType="h" fact="0.625"/>
              <dgm:constr type="w" for="ch" forName="Parent2" refType="w" fact="0.3092"/>
              <dgm:constr type="h" for="ch" forName="Parent2" refType="h" fact="0.1859"/>
              <dgm:constr type="l" for="ch" forName="Child1" refType="w" fact="0.5164"/>
              <dgm:constr type="t" for="ch" forName="Child1" refType="h" fact="0.1978"/>
              <dgm:constr type="w" for="ch" forName="Child1" refType="w" fact="0.3322"/>
              <dgm:constr type="h" for="ch" forName="Child1" refType="h" fact="0.265"/>
              <dgm:constr type="l" for="ch" forName="Child2" refType="w" fact="0.6678"/>
              <dgm:constr type="t" for="ch" forName="Child2" refType="h" fact="0.5855"/>
              <dgm:constr type="w" for="ch" forName="Child2" refType="w" fact="0.3322"/>
              <dgm:constr type="h" for="ch" forName="Child2" refType="h" fact="0.265"/>
            </dgm:constrLst>
          </dgm:if>
          <dgm:if name="Name15" axis="ch" ptType="node" func="cnt" op="equ" val="3">
            <dgm:alg type="composite">
              <dgm:param type="ar" val="0.9039"/>
            </dgm:alg>
            <dgm:shape xmlns:r="http://schemas.openxmlformats.org/officeDocument/2006/relationships" r:blip="">
              <dgm:adjLst/>
            </dgm:shape>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3"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Child3" refType="primFontSz" refFor="des" refForName="Parent2" op="lte"/>
              <dgm:constr type="primFontSz" for="des" forName="Child1" refType="primFontSz" refFor="des" refForName="Parent3" op="lte"/>
              <dgm:constr type="primFontSz" for="des" forName="Child2" refType="primFontSz" refFor="des" refForName="Parent3" op="lte"/>
              <dgm:constr type="primFontSz" for="des" forName="Child3" refType="primFontSz" refFor="des" refForName="Parent3" op="lte"/>
              <dgm:constr type="primFontSz" for="des" forName="Parent2" refType="primFontSz" refFor="des" refForName="Parent1" op="equ"/>
              <dgm:constr type="primFontSz" for="des" forName="Parent3" refType="primFontSz" refFor="des" refForName="Parent1" op="equ"/>
              <dgm:constr type="primFontSz" for="des" forName="Child2" refType="primFontSz" refFor="des" refForName="Child1" op="equ"/>
              <dgm:constr type="primFontSz" for="des" forName="Child3" refType="primFontSz" refFor="des" refForName="Child1" op="equ"/>
              <dgm:constr type="l" for="ch" forName="Accent1" refType="w" fact="0"/>
              <dgm:constr type="t" for="ch" forName="Accent1" refType="h" fact="0"/>
              <dgm:constr type="w" for="ch" forName="Accent1" refType="w" fact="0.5325"/>
              <dgm:constr type="h" for="ch" forName="Accent1" refType="h" fact="0.4814"/>
              <dgm:constr type="l" for="ch" forName="Accent2" refType="w" fact="0.1479"/>
              <dgm:constr type="t" for="ch" forName="Accent2" refType="h" fact="0.2766"/>
              <dgm:constr type="w" for="ch" forName="Accent2" refType="w" fact="0.5325"/>
              <dgm:constr type="h" for="ch" forName="Accent2" refType="h" fact="0.4814"/>
              <dgm:constr type="l" for="ch" forName="Accent3" refType="w" fact="0.0378"/>
              <dgm:constr type="t" for="ch" forName="Accent3" refType="h" fact="0.5863"/>
              <dgm:constr type="w" for="ch" forName="Accent3" refType="w" fact="0.4575"/>
              <dgm:constr type="h" for="ch" forName="Accent3" refType="h" fact="0.4137"/>
              <dgm:constr type="l" for="ch" forName="Parent1" refType="w" fact="0.1183"/>
              <dgm:constr type="t" for="ch" forName="Parent1" refType="h" fact="0.1738"/>
              <dgm:constr type="w" for="ch" forName="Parent1" refType="w" fact="0.2959"/>
              <dgm:constr type="h" for="ch" forName="Parent1" refType="h" fact="0.1337"/>
              <dgm:constr type="l" for="ch" forName="Parent2" refType="w" fact="0.2656"/>
              <dgm:constr type="t" for="ch" forName="Parent2" refType="h" fact="0.452"/>
              <dgm:constr type="w" for="ch" forName="Parent2" refType="w" fact="0.2959"/>
              <dgm:constr type="h" for="ch" forName="Parent2" refType="h" fact="0.1337"/>
              <dgm:constr type="l" for="ch" forName="Parent3" refType="w" fact="0.1183"/>
              <dgm:constr type="t" for="ch" forName="Parent3" refType="h" fact="0.7306"/>
              <dgm:constr type="w" for="ch" forName="Parent3" refType="w" fact="0.2959"/>
              <dgm:constr type="h" for="ch" forName="Parent3" refType="h" fact="0.1337"/>
              <dgm:constr type="l" for="ch" forName="Child1" refType="w" fact="0.5325"/>
              <dgm:constr type="t" for="ch" forName="Child1" refType="h" fact="0.1435"/>
              <dgm:constr type="w" for="ch" forName="Child1" refType="w" fact="0.3195"/>
              <dgm:constr type="h" for="ch" forName="Child1" refType="h" fact="0.1926"/>
              <dgm:constr type="l" for="ch" forName="Child2" refType="w" fact="0.6805"/>
              <dgm:constr type="t" for="ch" forName="Child2" refType="h" fact="0.4217"/>
              <dgm:constr type="w" for="ch" forName="Child2" refType="w" fact="0.3195"/>
              <dgm:constr type="h" for="ch" forName="Child2" refType="h" fact="0.1926"/>
              <dgm:constr type="l" for="ch" forName="Child3" refType="w" fact="0.5325"/>
              <dgm:constr type="t" for="ch" forName="Child3" refType="h" fact="0.6998"/>
              <dgm:constr type="w" for="ch" forName="Child3" refType="w" fact="0.3195"/>
              <dgm:constr type="h" for="ch" forName="Child3" refType="h" fact="0.1926"/>
            </dgm:constrLst>
          </dgm:if>
          <dgm:if name="Name16" axis="ch" ptType="node" func="cnt" op="equ" val="4">
            <dgm:alg type="composite">
              <dgm:param type="ar" val="0.7073"/>
            </dgm:alg>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3" refType="primFontSz" refFor="des" refForName="Parent1" op="lte"/>
              <dgm:constr type="primFontSz" for="des" forName="Child4"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Child3" refType="primFontSz" refFor="des" refForName="Parent2" op="lte"/>
              <dgm:constr type="primFontSz" for="des" forName="Child4" refType="primFontSz" refFor="des" refForName="Parent2" op="lte"/>
              <dgm:constr type="primFontSz" for="des" forName="Child1" refType="primFontSz" refFor="des" refForName="Parent3" op="lte"/>
              <dgm:constr type="primFontSz" for="des" forName="Child2" refType="primFontSz" refFor="des" refForName="Parent3" op="lte"/>
              <dgm:constr type="primFontSz" for="des" forName="Child3" refType="primFontSz" refFor="des" refForName="Parent3" op="lte"/>
              <dgm:constr type="primFontSz" for="des" forName="Child4" refType="primFontSz" refFor="des" refForName="Parent3" op="lte"/>
              <dgm:constr type="primFontSz" for="des" forName="Child1" refType="primFontSz" refFor="des" refForName="Parent4" op="lte"/>
              <dgm:constr type="primFontSz" for="des" forName="Child2" refType="primFontSz" refFor="des" refForName="Parent4" op="lte"/>
              <dgm:constr type="primFontSz" for="des" forName="Child3" refType="primFontSz" refFor="des" refForName="Parent4" op="lte"/>
              <dgm:constr type="primFontSz" for="des" forName="Child4" refType="primFontSz" refFor="des" refForName="Parent4" op="lte"/>
              <dgm:constr type="primFontSz" for="des" forName="Parent2" refType="primFontSz" refFor="des" refForName="Parent1" op="equ"/>
              <dgm:constr type="primFontSz" for="des" forName="Parent3" refType="primFontSz" refFor="des" refForName="Parent1" op="equ"/>
              <dgm:constr type="primFontSz" for="des" forName="Parent4" refType="primFontSz" refFor="des" refForName="Parent1" op="equ"/>
              <dgm:constr type="primFontSz" for="des" forName="Child2" refType="primFontSz" refFor="des" refForName="Child1" op="equ"/>
              <dgm:constr type="primFontSz" for="des" forName="Child3" refType="primFontSz" refFor="des" refForName="Child1" op="equ"/>
              <dgm:constr type="primFontSz" for="des" forName="Child4" refType="primFontSz" refFor="des" refForName="Child1" op="equ"/>
              <dgm:constr type="l" for="ch" forName="Accent1" refType="w" fact="0"/>
              <dgm:constr type="t" for="ch" forName="Accent1" refType="h" fact="0"/>
              <dgm:constr type="w" for="ch" forName="Accent1" refType="w" fact="0.5331"/>
              <dgm:constr type="h" for="ch" forName="Accent1" refType="h" fact="0.3771"/>
              <dgm:constr type="l" for="ch" forName="Accent2" refType="w" fact="0.1481"/>
              <dgm:constr type="t" for="ch" forName="Accent2" refType="h" fact="0.2167"/>
              <dgm:constr type="w" for="ch" forName="Accent2" refType="w" fact="0.5331"/>
              <dgm:constr type="h" for="ch" forName="Accent2" refType="h" fact="0.3771"/>
              <dgm:constr type="l" for="ch" forName="Accent3" refType="w" fact="0"/>
              <dgm:constr type="t" for="ch" forName="Accent3" refType="h" fact="0.4342"/>
              <dgm:constr type="w" for="ch" forName="Accent3" refType="w" fact="0.5331"/>
              <dgm:constr type="h" for="ch" forName="Accent3" refType="h" fact="0.3771"/>
              <dgm:constr type="l" for="ch" forName="Accent4" refType="w" fact="0.186"/>
              <dgm:constr type="t" for="ch" forName="Accent4" refType="h" fact="0.6759"/>
              <dgm:constr type="w" for="ch" forName="Accent4" refType="w" fact="0.458"/>
              <dgm:constr type="h" for="ch" forName="Accent4" refType="h" fact="0.3241"/>
              <dgm:constr type="l" for="ch" forName="Parent1" refType="w" fact="0.1171"/>
              <dgm:constr type="t" for="ch" forName="Parent1" refType="h" fact="0.1365"/>
              <dgm:constr type="w" for="ch" forName="Parent1" refType="w" fact="0.2975"/>
              <dgm:constr type="h" for="ch" forName="Parent1" refType="h" fact="0.1052"/>
              <dgm:constr type="l" for="ch" forName="Parent2" refType="w" fact="0.2658"/>
              <dgm:constr type="t" for="ch" forName="Parent2" refType="h" fact="0.3536"/>
              <dgm:constr type="w" for="ch" forName="Parent2" refType="w" fact="0.2975"/>
              <dgm:constr type="h" for="ch" forName="Parent2" refType="h" fact="0.1052"/>
              <dgm:constr type="l" for="ch" forName="Parent3" refType="w" fact="0.1171"/>
              <dgm:constr type="t" for="ch" forName="Parent3" refType="h" fact="0.5707"/>
              <dgm:constr type="w" for="ch" forName="Parent3" refType="w" fact="0.2975"/>
              <dgm:constr type="h" for="ch" forName="Parent3" refType="h" fact="0.1052"/>
              <dgm:constr type="l" for="ch" forName="Parent4" refType="w" fact="0.2658"/>
              <dgm:constr type="t" for="ch" forName="Parent4" refType="h" fact="0.7878"/>
              <dgm:constr type="w" for="ch" forName="Parent4" refType="w" fact="0.2975"/>
              <dgm:constr type="h" for="ch" forName="Parent4" refType="h" fact="0.1052"/>
              <dgm:constr type="l" for="ch" forName="Child1" refType="w" fact="0.5348"/>
              <dgm:constr type="t" for="ch" forName="Child1" refType="h" fact="0.1119"/>
              <dgm:constr type="w" for="ch" forName="Child1" refType="w" fact="0.3196"/>
              <dgm:constr type="h" for="ch" forName="Child1" refType="h" fact="0.15"/>
              <dgm:constr type="l" for="ch" forName="Child2" refType="w" fact="0.6804"/>
              <dgm:constr type="t" for="ch" forName="Child2" refType="h" fact="0.3312"/>
              <dgm:constr type="w" for="ch" forName="Child2" refType="w" fact="0.3196"/>
              <dgm:constr type="h" for="ch" forName="Child2" refType="h" fact="0.15"/>
              <dgm:constr type="l" for="ch" forName="Child3" refType="w" fact="0.5348"/>
              <dgm:constr type="t" for="ch" forName="Child3" refType="h" fact="0.5461"/>
              <dgm:constr type="w" for="ch" forName="Child3" refType="w" fact="0.3196"/>
              <dgm:constr type="h" for="ch" forName="Child3" refType="h" fact="0.15"/>
              <dgm:constr type="l" for="ch" forName="Child4" refType="w" fact="0.6804"/>
              <dgm:constr type="t" for="ch" forName="Child4" refType="h" fact="0.7632"/>
              <dgm:constr type="w" for="ch" forName="Child4" refType="w" fact="0.3196"/>
              <dgm:constr type="h" for="ch" forName="Child4" refType="h" fact="0.15"/>
            </dgm:constrLst>
          </dgm:if>
          <dgm:if name="Name17" axis="ch" ptType="node" func="cnt" op="equ" val="5">
            <dgm:alg type="composite">
              <dgm:param type="ar" val="0.5811"/>
            </dgm:alg>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3" refType="primFontSz" refFor="des" refForName="Parent1" op="lte"/>
              <dgm:constr type="primFontSz" for="des" forName="Child4" refType="primFontSz" refFor="des" refForName="Parent1" op="lte"/>
              <dgm:constr type="primFontSz" for="des" forName="Child5"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Child3" refType="primFontSz" refFor="des" refForName="Parent2" op="lte"/>
              <dgm:constr type="primFontSz" for="des" forName="Child4" refType="primFontSz" refFor="des" refForName="Parent2" op="lte"/>
              <dgm:constr type="primFontSz" for="des" forName="Child5" refType="primFontSz" refFor="des" refForName="Parent2" op="lte"/>
              <dgm:constr type="primFontSz" for="des" forName="Child1" refType="primFontSz" refFor="des" refForName="Parent3" op="lte"/>
              <dgm:constr type="primFontSz" for="des" forName="Child2" refType="primFontSz" refFor="des" refForName="Parent3" op="lte"/>
              <dgm:constr type="primFontSz" for="des" forName="Child3" refType="primFontSz" refFor="des" refForName="Parent3" op="lte"/>
              <dgm:constr type="primFontSz" for="des" forName="Child4" refType="primFontSz" refFor="des" refForName="Parent3" op="lte"/>
              <dgm:constr type="primFontSz" for="des" forName="Child5" refType="primFontSz" refFor="des" refForName="Parent3" op="lte"/>
              <dgm:constr type="primFontSz" for="des" forName="Child1" refType="primFontSz" refFor="des" refForName="Parent4" op="lte"/>
              <dgm:constr type="primFontSz" for="des" forName="Child2" refType="primFontSz" refFor="des" refForName="Parent4" op="lte"/>
              <dgm:constr type="primFontSz" for="des" forName="Child3" refType="primFontSz" refFor="des" refForName="Parent4" op="lte"/>
              <dgm:constr type="primFontSz" for="des" forName="Child4" refType="primFontSz" refFor="des" refForName="Parent4" op="lte"/>
              <dgm:constr type="primFontSz" for="des" forName="Child5" refType="primFontSz" refFor="des" refForName="Parent4" op="lte"/>
              <dgm:constr type="primFontSz" for="des" forName="Child1" refType="primFontSz" refFor="des" refForName="Parent5" op="lte"/>
              <dgm:constr type="primFontSz" for="des" forName="Child2" refType="primFontSz" refFor="des" refForName="Parent5" op="lte"/>
              <dgm:constr type="primFontSz" for="des" forName="Child3" refType="primFontSz" refFor="des" refForName="Parent5" op="lte"/>
              <dgm:constr type="primFontSz" for="des" forName="Child4" refType="primFontSz" refFor="des" refForName="Parent5" op="lte"/>
              <dgm:constr type="primFontSz" for="des" forName="Child5" refType="primFontSz" refFor="des" refForName="Parent5" op="lte"/>
              <dgm:constr type="primFontSz" for="des" forName="Parent2" refType="primFontSz" refFor="des" refForName="Parent1" op="equ"/>
              <dgm:constr type="primFontSz" for="des" forName="Parent3" refType="primFontSz" refFor="des" refForName="Parent1" op="equ"/>
              <dgm:constr type="primFontSz" for="des" forName="Parent4" refType="primFontSz" refFor="des" refForName="Parent1" op="equ"/>
              <dgm:constr type="primFontSz" for="des" forName="Parent5" refType="primFontSz" refFor="des" refForName="Parent1" op="equ"/>
              <dgm:constr type="primFontSz" for="des" forName="Child2" refType="primFontSz" refFor="des" refForName="Child1" op="equ"/>
              <dgm:constr type="primFontSz" for="des" forName="Child3" refType="primFontSz" refFor="des" refForName="Child1" op="equ"/>
              <dgm:constr type="primFontSz" for="des" forName="Child4" refType="primFontSz" refFor="des" refForName="Child1" op="equ"/>
              <dgm:constr type="primFontSz" for="des" forName="Child5" refType="primFontSz" refFor="des" refForName="Child1" op="equ"/>
              <dgm:constr type="l" for="ch" forName="Accent1" refType="w" fact="0"/>
              <dgm:constr type="t" for="ch" forName="Accent1" refType="h" fact="0"/>
              <dgm:constr type="w" for="ch" forName="Accent1" refType="w" fact="0.5331"/>
              <dgm:constr type="h" for="ch" forName="Accent1" refType="h" fact="0.3098"/>
              <dgm:constr type="l" for="ch" forName="Accent2" refType="w" fact="0.1481"/>
              <dgm:constr type="t" for="ch" forName="Accent2" refType="h" fact="0.178"/>
              <dgm:constr type="w" for="ch" forName="Accent2" refType="w" fact="0.5331"/>
              <dgm:constr type="h" for="ch" forName="Accent2" refType="h" fact="0.3098"/>
              <dgm:constr type="l" for="ch" forName="Accent3" refType="w" fact="0"/>
              <dgm:constr type="t" for="ch" forName="Accent3" refType="h" fact="0.3568"/>
              <dgm:constr type="w" for="ch" forName="Accent3" refType="w" fact="0.5331"/>
              <dgm:constr type="h" for="ch" forName="Accent3" refType="h" fact="0.3098"/>
              <dgm:constr type="l" for="ch" forName="Accent4" refType="w" fact="0.1481"/>
              <dgm:constr type="t" for="ch" forName="Accent4" refType="h" fact="0.5351"/>
              <dgm:constr type="w" for="ch" forName="Accent4" refType="w" fact="0.5331"/>
              <dgm:constr type="h" for="ch" forName="Accent4" refType="h" fact="0.3098"/>
              <dgm:constr type="l" for="ch" forName="Accent5" refType="w" fact="0.0378"/>
              <dgm:constr type="t" for="ch" forName="Accent5" refType="h" fact="0.7337"/>
              <dgm:constr type="w" for="ch" forName="Accent5" refType="w" fact="0.458"/>
              <dgm:constr type="h" for="ch" forName="Accent5" refType="h" fact="0.2663"/>
              <dgm:constr type="l" for="ch" forName="Parent1" refType="w" fact="0.1171"/>
              <dgm:constr type="t" for="ch" forName="Parent1" refType="h" fact="0.1122"/>
              <dgm:constr type="w" for="ch" forName="Parent1" refType="w" fact="0.2975"/>
              <dgm:constr type="h" for="ch" forName="Parent1" refType="h" fact="0.0864"/>
              <dgm:constr type="l" for="ch" forName="Parent2" refType="w" fact="0.2658"/>
              <dgm:constr type="t" for="ch" forName="Parent2" refType="h" fact="0.2906"/>
              <dgm:constr type="w" for="ch" forName="Parent2" refType="w" fact="0.2975"/>
              <dgm:constr type="h" for="ch" forName="Parent2" refType="h" fact="0.0864"/>
              <dgm:constr type="l" for="ch" forName="Parent3" refType="w" fact="0.1171"/>
              <dgm:constr type="t" for="ch" forName="Parent3" refType="h" fact="0.4689"/>
              <dgm:constr type="w" for="ch" forName="Parent3" refType="w" fact="0.2975"/>
              <dgm:constr type="h" for="ch" forName="Parent3" refType="h" fact="0.0864"/>
              <dgm:constr type="l" for="ch" forName="Parent4" refType="w" fact="0.2658"/>
              <dgm:constr type="t" for="ch" forName="Parent4" refType="h" fact="0.6473"/>
              <dgm:constr type="w" for="ch" forName="Parent4" refType="w" fact="0.2975"/>
              <dgm:constr type="h" for="ch" forName="Parent4" refType="h" fact="0.0864"/>
              <dgm:constr type="l" for="ch" forName="Parent5" refType="w" fact="0.1171"/>
              <dgm:constr type="t" for="ch" forName="Parent5" refType="h" fact="0.8257"/>
              <dgm:constr type="w" for="ch" forName="Parent5" refType="w" fact="0.2975"/>
              <dgm:constr type="h" for="ch" forName="Parent5" refType="h" fact="0.0864"/>
              <dgm:constr type="l" for="ch" forName="Child1" refType="w" fact="0.5348"/>
              <dgm:constr type="t" for="ch" forName="Child1" refType="h" fact="0.0919"/>
              <dgm:constr type="w" for="ch" forName="Child1" refType="w" fact="0.3196"/>
              <dgm:constr type="h" for="ch" forName="Child1" refType="h" fact="0.1232"/>
              <dgm:constr type="l" for="ch" forName="Child2" refType="w" fact="0.6804"/>
              <dgm:constr type="t" for="ch" forName="Child2" refType="h" fact="0.2722"/>
              <dgm:constr type="w" for="ch" forName="Child2" refType="w" fact="0.3196"/>
              <dgm:constr type="h" for="ch" forName="Child2" refType="h" fact="0.1232"/>
              <dgm:constr type="l" for="ch" forName="Child3" refType="w" fact="0.5348"/>
              <dgm:constr type="t" for="ch" forName="Child3" refType="h" fact="0.4487"/>
              <dgm:constr type="w" for="ch" forName="Child3" refType="w" fact="0.3196"/>
              <dgm:constr type="h" for="ch" forName="Child3" refType="h" fact="0.1232"/>
              <dgm:constr type="l" for="ch" forName="Child4" refType="w" fact="0.6804"/>
              <dgm:constr type="t" for="ch" forName="Child4" refType="h" fact="0.6271"/>
              <dgm:constr type="w" for="ch" forName="Child4" refType="w" fact="0.3196"/>
              <dgm:constr type="h" for="ch" forName="Child4" refType="h" fact="0.1232"/>
              <dgm:constr type="l" for="ch" forName="Child5" refType="w" fact="0.5348"/>
              <dgm:constr type="t" for="ch" forName="Child5" refType="h" fact="0.8073"/>
              <dgm:constr type="w" for="ch" forName="Child5" refType="w" fact="0.3196"/>
              <dgm:constr type="h" for="ch" forName="Child5" refType="h" fact="0.1232"/>
            </dgm:constrLst>
          </dgm:if>
          <dgm:if name="Name18" axis="ch" ptType="node" func="cnt" op="equ" val="6">
            <dgm:alg type="composite">
              <dgm:param type="ar" val="0.4931"/>
            </dgm:alg>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3" refType="primFontSz" refFor="des" refForName="Parent1" op="lte"/>
              <dgm:constr type="primFontSz" for="des" forName="Child4" refType="primFontSz" refFor="des" refForName="Parent1" op="lte"/>
              <dgm:constr type="primFontSz" for="des" forName="Child5" refType="primFontSz" refFor="des" refForName="Parent1" op="lte"/>
              <dgm:constr type="primFontSz" for="des" forName="Child6"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Child3" refType="primFontSz" refFor="des" refForName="Parent2" op="lte"/>
              <dgm:constr type="primFontSz" for="des" forName="Child4" refType="primFontSz" refFor="des" refForName="Parent2" op="lte"/>
              <dgm:constr type="primFontSz" for="des" forName="Child5" refType="primFontSz" refFor="des" refForName="Parent2" op="lte"/>
              <dgm:constr type="primFontSz" for="des" forName="Child6" refType="primFontSz" refFor="des" refForName="Parent2" op="lte"/>
              <dgm:constr type="primFontSz" for="des" forName="Child1" refType="primFontSz" refFor="des" refForName="Parent3" op="lte"/>
              <dgm:constr type="primFontSz" for="des" forName="Child2" refType="primFontSz" refFor="des" refForName="Parent3" op="lte"/>
              <dgm:constr type="primFontSz" for="des" forName="Child3" refType="primFontSz" refFor="des" refForName="Parent3" op="lte"/>
              <dgm:constr type="primFontSz" for="des" forName="Child4" refType="primFontSz" refFor="des" refForName="Parent3" op="lte"/>
              <dgm:constr type="primFontSz" for="des" forName="Child5" refType="primFontSz" refFor="des" refForName="Parent3" op="lte"/>
              <dgm:constr type="primFontSz" for="des" forName="Child6" refType="primFontSz" refFor="des" refForName="Parent3" op="lte"/>
              <dgm:constr type="primFontSz" for="des" forName="Child1" refType="primFontSz" refFor="des" refForName="Parent4" op="lte"/>
              <dgm:constr type="primFontSz" for="des" forName="Child2" refType="primFontSz" refFor="des" refForName="Parent4" op="lte"/>
              <dgm:constr type="primFontSz" for="des" forName="Child3" refType="primFontSz" refFor="des" refForName="Parent4" op="lte"/>
              <dgm:constr type="primFontSz" for="des" forName="Child4" refType="primFontSz" refFor="des" refForName="Parent4" op="lte"/>
              <dgm:constr type="primFontSz" for="des" forName="Child5" refType="primFontSz" refFor="des" refForName="Parent4" op="lte"/>
              <dgm:constr type="primFontSz" for="des" forName="Child6" refType="primFontSz" refFor="des" refForName="Parent4" op="lte"/>
              <dgm:constr type="primFontSz" for="des" forName="Child1" refType="primFontSz" refFor="des" refForName="Parent5" op="lte"/>
              <dgm:constr type="primFontSz" for="des" forName="Child2" refType="primFontSz" refFor="des" refForName="Parent5" op="lte"/>
              <dgm:constr type="primFontSz" for="des" forName="Child3" refType="primFontSz" refFor="des" refForName="Parent5" op="lte"/>
              <dgm:constr type="primFontSz" for="des" forName="Child4" refType="primFontSz" refFor="des" refForName="Parent5" op="lte"/>
              <dgm:constr type="primFontSz" for="des" forName="Child5" refType="primFontSz" refFor="des" refForName="Parent5" op="lte"/>
              <dgm:constr type="primFontSz" for="des" forName="Child6" refType="primFontSz" refFor="des" refForName="Parent5" op="lte"/>
              <dgm:constr type="primFontSz" for="des" forName="Child1" refType="primFontSz" refFor="des" refForName="Parent6" op="lte"/>
              <dgm:constr type="primFontSz" for="des" forName="Child2" refType="primFontSz" refFor="des" refForName="Parent6" op="lte"/>
              <dgm:constr type="primFontSz" for="des" forName="Child3" refType="primFontSz" refFor="des" refForName="Parent6" op="lte"/>
              <dgm:constr type="primFontSz" for="des" forName="Child4" refType="primFontSz" refFor="des" refForName="Parent6" op="lte"/>
              <dgm:constr type="primFontSz" for="des" forName="Child5" refType="primFontSz" refFor="des" refForName="Parent6" op="lte"/>
              <dgm:constr type="primFontSz" for="des" forName="Child6" refType="primFontSz" refFor="des" refForName="Parent6" op="lte"/>
              <dgm:constr type="primFontSz" for="des" forName="Parent2" refType="primFontSz" refFor="des" refForName="Parent1" op="equ"/>
              <dgm:constr type="primFontSz" for="des" forName="Parent3" refType="primFontSz" refFor="des" refForName="Parent1" op="equ"/>
              <dgm:constr type="primFontSz" for="des" forName="Parent4" refType="primFontSz" refFor="des" refForName="Parent1" op="equ"/>
              <dgm:constr type="primFontSz" for="des" forName="Parent5" refType="primFontSz" refFor="des" refForName="Parent1" op="equ"/>
              <dgm:constr type="primFontSz" for="des" forName="Parent6" refType="primFontSz" refFor="des" refForName="Parent1" op="equ"/>
              <dgm:constr type="primFontSz" for="des" forName="Child2" refType="primFontSz" refFor="des" refForName="Child1" op="equ"/>
              <dgm:constr type="primFontSz" for="des" forName="Child3" refType="primFontSz" refFor="des" refForName="Child1" op="equ"/>
              <dgm:constr type="primFontSz" for="des" forName="Child4" refType="primFontSz" refFor="des" refForName="Child1" op="equ"/>
              <dgm:constr type="primFontSz" for="des" forName="Child5" refType="primFontSz" refFor="des" refForName="Child1" op="equ"/>
              <dgm:constr type="primFontSz" for="des" forName="Child6" refType="primFontSz" refFor="des" refForName="Child1" op="equ"/>
              <dgm:constr type="l" for="ch" forName="Accent1" refType="w" fact="0"/>
              <dgm:constr type="t" for="ch" forName="Accent1" refType="h" fact="0"/>
              <dgm:constr type="w" for="ch" forName="Accent1" refType="w" fact="0.5331"/>
              <dgm:constr type="h" for="ch" forName="Accent1" refType="h" fact="0.2629"/>
              <dgm:constr type="l" for="ch" forName="Accent2" refType="w" fact="0.1481"/>
              <dgm:constr type="t" for="ch" forName="Accent2" refType="h" fact="0.1511"/>
              <dgm:constr type="w" for="ch" forName="Accent2" refType="w" fact="0.5331"/>
              <dgm:constr type="h" for="ch" forName="Accent2" refType="h" fact="0.2629"/>
              <dgm:constr type="l" for="ch" forName="Accent3" refType="w" fact="0"/>
              <dgm:constr type="t" for="ch" forName="Accent3" refType="h" fact="0.3027"/>
              <dgm:constr type="w" for="ch" forName="Accent3" refType="w" fact="0.5331"/>
              <dgm:constr type="h" for="ch" forName="Accent3" refType="h" fact="0.2629"/>
              <dgm:constr type="l" for="ch" forName="Accent4" refType="w" fact="0.1481"/>
              <dgm:constr type="t" for="ch" forName="Accent4" refType="h" fact="0.4541"/>
              <dgm:constr type="w" for="ch" forName="Accent4" refType="w" fact="0.5331"/>
              <dgm:constr type="h" for="ch" forName="Accent4" refType="h" fact="0.2629"/>
              <dgm:constr type="l" for="ch" forName="Accent5" refType="w" fact="0"/>
              <dgm:constr type="t" for="ch" forName="Accent5" refType="h" fact="0.6053"/>
              <dgm:constr type="w" for="ch" forName="Accent5" refType="w" fact="0.5331"/>
              <dgm:constr type="h" for="ch" forName="Accent5" refType="h" fact="0.2629"/>
              <dgm:constr type="l" for="ch" forName="Accent6" refType="w" fact="0.186"/>
              <dgm:constr type="t" for="ch" forName="Accent6" refType="h" fact="0.774"/>
              <dgm:constr type="w" for="ch" forName="Accent6" refType="w" fact="0.458"/>
              <dgm:constr type="h" for="ch" forName="Accent6" refType="h" fact="0.226"/>
              <dgm:constr type="l" for="ch" forName="Parent1" refType="w" fact="0.1171"/>
              <dgm:constr type="t" for="ch" forName="Parent1" refType="h" fact="0.0952"/>
              <dgm:constr type="w" for="ch" forName="Parent1" refType="w" fact="0.2975"/>
              <dgm:constr type="h" for="ch" forName="Parent1" refType="h" fact="0.0733"/>
              <dgm:constr type="l" for="ch" forName="Parent2" refType="w" fact="0.2658"/>
              <dgm:constr type="t" for="ch" forName="Parent2" refType="h" fact="0.2466"/>
              <dgm:constr type="w" for="ch" forName="Parent2" refType="w" fact="0.2975"/>
              <dgm:constr type="h" for="ch" forName="Parent2" refType="h" fact="0.0733"/>
              <dgm:constr type="l" for="ch" forName="Parent3" refType="w" fact="0.1171"/>
              <dgm:constr type="t" for="ch" forName="Parent3" refType="h" fact="0.3979"/>
              <dgm:constr type="w" for="ch" forName="Parent3" refType="w" fact="0.2975"/>
              <dgm:constr type="h" for="ch" forName="Parent3" refType="h" fact="0.0733"/>
              <dgm:constr type="l" for="ch" forName="Parent4" refType="w" fact="0.2658"/>
              <dgm:constr type="t" for="ch" forName="Parent4" refType="h" fact="0.5493"/>
              <dgm:constr type="w" for="ch" forName="Parent4" refType="w" fact="0.2975"/>
              <dgm:constr type="h" for="ch" forName="Parent4" refType="h" fact="0.0733"/>
              <dgm:constr type="l" for="ch" forName="Parent5" refType="w" fact="0.1171"/>
              <dgm:constr type="t" for="ch" forName="Parent5" refType="h" fact="0.7005"/>
              <dgm:constr type="w" for="ch" forName="Parent5" refType="w" fact="0.2975"/>
              <dgm:constr type="h" for="ch" forName="Parent5" refType="h" fact="0.0733"/>
              <dgm:constr type="l" for="ch" forName="Parent6" refType="w" fact="0.2658"/>
              <dgm:constr type="t" for="ch" forName="Parent6" refType="h" fact="0.8519"/>
              <dgm:constr type="w" for="ch" forName="Parent6" refType="w" fact="0.2975"/>
              <dgm:constr type="h" for="ch" forName="Parent6" refType="h" fact="0.0733"/>
              <dgm:constr type="l" for="ch" forName="Child1" refType="w" fact="0.5348"/>
              <dgm:constr type="t" for="ch" forName="Child1" refType="h" fact="0.078"/>
              <dgm:constr type="w" for="ch" forName="Child1" refType="w" fact="0.3196"/>
              <dgm:constr type="h" for="ch" forName="Child1" refType="h" fact="0.1046"/>
              <dgm:constr type="l" for="ch" forName="Child2" refType="w" fact="0.6804"/>
              <dgm:constr type="t" for="ch" forName="Child2" refType="h" fact="0.231"/>
              <dgm:constr type="w" for="ch" forName="Child2" refType="w" fact="0.3196"/>
              <dgm:constr type="h" for="ch" forName="Child2" refType="h" fact="0.1046"/>
              <dgm:constr type="l" for="ch" forName="Child3" refType="w" fact="0.5348"/>
              <dgm:constr type="t" for="ch" forName="Child3" refType="h" fact="0.3808"/>
              <dgm:constr type="w" for="ch" forName="Child3" refType="w" fact="0.3196"/>
              <dgm:constr type="h" for="ch" forName="Child3" refType="h" fact="0.1046"/>
              <dgm:constr type="l" for="ch" forName="Child4" refType="w" fact="0.6804"/>
              <dgm:constr type="t" for="ch" forName="Child4" refType="h" fact="0.5322"/>
              <dgm:constr type="w" for="ch" forName="Child4" refType="w" fact="0.3196"/>
              <dgm:constr type="h" for="ch" forName="Child4" refType="h" fact="0.1046"/>
              <dgm:constr type="l" for="ch" forName="Child5" refType="w" fact="0.5348"/>
              <dgm:constr type="t" for="ch" forName="Child5" refType="h" fact="0.6833"/>
              <dgm:constr type="w" for="ch" forName="Child5" refType="w" fact="0.3196"/>
              <dgm:constr type="h" for="ch" forName="Child5" refType="h" fact="0.1046"/>
              <dgm:constr type="l" for="ch" forName="Child6" refType="w" fact="0.6804"/>
              <dgm:constr type="t" for="ch" forName="Child6" refType="h" fact="0.8347"/>
              <dgm:constr type="w" for="ch" forName="Child6" refType="w" fact="0.3196"/>
              <dgm:constr type="h" for="ch" forName="Child6" refType="h" fact="0.1046"/>
            </dgm:constrLst>
          </dgm:if>
          <dgm:else name="Name19">
            <dgm:alg type="composite">
              <dgm:param type="ar" val="0.4284"/>
            </dgm:alg>
            <dgm:constrLst>
              <dgm:constr type="primFontSz" for="des" forName="Child1" val="65"/>
              <dgm:constr type="primFontSz" for="des" forName="Parent1" val="65"/>
              <dgm:constr type="primFontSz" for="des" forName="Child1" refType="primFontSz" refFor="des" refForName="Parent1" op="lte"/>
              <dgm:constr type="primFontSz" for="des" forName="Child2" refType="primFontSz" refFor="des" refForName="Parent1" op="lte"/>
              <dgm:constr type="primFontSz" for="des" forName="Child3" refType="primFontSz" refFor="des" refForName="Parent1" op="lte"/>
              <dgm:constr type="primFontSz" for="des" forName="Child4" refType="primFontSz" refFor="des" refForName="Parent1" op="lte"/>
              <dgm:constr type="primFontSz" for="des" forName="Child5" refType="primFontSz" refFor="des" refForName="Parent1" op="lte"/>
              <dgm:constr type="primFontSz" for="des" forName="Child6" refType="primFontSz" refFor="des" refForName="Parent1" op="lte"/>
              <dgm:constr type="primFontSz" for="des" forName="Child7" refType="primFontSz" refFor="des" refForName="Parent1" op="lte"/>
              <dgm:constr type="primFontSz" for="des" forName="Child1" refType="primFontSz" refFor="des" refForName="Parent2" op="lte"/>
              <dgm:constr type="primFontSz" for="des" forName="Child2" refType="primFontSz" refFor="des" refForName="Parent2" op="lte"/>
              <dgm:constr type="primFontSz" for="des" forName="Child3" refType="primFontSz" refFor="des" refForName="Parent2" op="lte"/>
              <dgm:constr type="primFontSz" for="des" forName="Child4" refType="primFontSz" refFor="des" refForName="Parent2" op="lte"/>
              <dgm:constr type="primFontSz" for="des" forName="Child5" refType="primFontSz" refFor="des" refForName="Parent2" op="lte"/>
              <dgm:constr type="primFontSz" for="des" forName="Child6" refType="primFontSz" refFor="des" refForName="Parent2" op="lte"/>
              <dgm:constr type="primFontSz" for="des" forName="Child7" refType="primFontSz" refFor="des" refForName="Parent2" op="lte"/>
              <dgm:constr type="primFontSz" for="des" forName="Child1" refType="primFontSz" refFor="des" refForName="Parent3" op="lte"/>
              <dgm:constr type="primFontSz" for="des" forName="Child2" refType="primFontSz" refFor="des" refForName="Parent3" op="lte"/>
              <dgm:constr type="primFontSz" for="des" forName="Child3" refType="primFontSz" refFor="des" refForName="Parent3" op="lte"/>
              <dgm:constr type="primFontSz" for="des" forName="Child4" refType="primFontSz" refFor="des" refForName="Parent3" op="lte"/>
              <dgm:constr type="primFontSz" for="des" forName="Child5" refType="primFontSz" refFor="des" refForName="Parent3" op="lte"/>
              <dgm:constr type="primFontSz" for="des" forName="Child6" refType="primFontSz" refFor="des" refForName="Parent3" op="lte"/>
              <dgm:constr type="primFontSz" for="des" forName="Child7" refType="primFontSz" refFor="des" refForName="Parent3" op="lte"/>
              <dgm:constr type="primFontSz" for="des" forName="Child1" refType="primFontSz" refFor="des" refForName="Parent4" op="lte"/>
              <dgm:constr type="primFontSz" for="des" forName="Child2" refType="primFontSz" refFor="des" refForName="Parent4" op="lte"/>
              <dgm:constr type="primFontSz" for="des" forName="Child3" refType="primFontSz" refFor="des" refForName="Parent4" op="lte"/>
              <dgm:constr type="primFontSz" for="des" forName="Child4" refType="primFontSz" refFor="des" refForName="Parent4" op="lte"/>
              <dgm:constr type="primFontSz" for="des" forName="Child5" refType="primFontSz" refFor="des" refForName="Parent4" op="lte"/>
              <dgm:constr type="primFontSz" for="des" forName="Child6" refType="primFontSz" refFor="des" refForName="Parent4" op="lte"/>
              <dgm:constr type="primFontSz" for="des" forName="Child7" refType="primFontSz" refFor="des" refForName="Parent4" op="lte"/>
              <dgm:constr type="primFontSz" for="des" forName="Child1" refType="primFontSz" refFor="des" refForName="Parent5" op="lte"/>
              <dgm:constr type="primFontSz" for="des" forName="Child2" refType="primFontSz" refFor="des" refForName="Parent5" op="lte"/>
              <dgm:constr type="primFontSz" for="des" forName="Child3" refType="primFontSz" refFor="des" refForName="Parent5" op="lte"/>
              <dgm:constr type="primFontSz" for="des" forName="Child4" refType="primFontSz" refFor="des" refForName="Parent5" op="lte"/>
              <dgm:constr type="primFontSz" for="des" forName="Child5" refType="primFontSz" refFor="des" refForName="Parent5" op="lte"/>
              <dgm:constr type="primFontSz" for="des" forName="Child6" refType="primFontSz" refFor="des" refForName="Parent5" op="lte"/>
              <dgm:constr type="primFontSz" for="des" forName="Child7" refType="primFontSz" refFor="des" refForName="Parent5" op="lte"/>
              <dgm:constr type="primFontSz" for="des" forName="Child1" refType="primFontSz" refFor="des" refForName="Parent6" op="lte"/>
              <dgm:constr type="primFontSz" for="des" forName="Child2" refType="primFontSz" refFor="des" refForName="Parent6" op="lte"/>
              <dgm:constr type="primFontSz" for="des" forName="Child3" refType="primFontSz" refFor="des" refForName="Parent6" op="lte"/>
              <dgm:constr type="primFontSz" for="des" forName="Child4" refType="primFontSz" refFor="des" refForName="Parent6" op="lte"/>
              <dgm:constr type="primFontSz" for="des" forName="Child5" refType="primFontSz" refFor="des" refForName="Parent6" op="lte"/>
              <dgm:constr type="primFontSz" for="des" forName="Child6" refType="primFontSz" refFor="des" refForName="Parent6" op="lte"/>
              <dgm:constr type="primFontSz" for="des" forName="Child7" refType="primFontSz" refFor="des" refForName="Parent6" op="lte"/>
              <dgm:constr type="primFontSz" for="des" forName="Child1" refType="primFontSz" refFor="des" refForName="Parent7" op="lte"/>
              <dgm:constr type="primFontSz" for="des" forName="Child2" refType="primFontSz" refFor="des" refForName="Parent7" op="lte"/>
              <dgm:constr type="primFontSz" for="des" forName="Child3" refType="primFontSz" refFor="des" refForName="Parent7" op="lte"/>
              <dgm:constr type="primFontSz" for="des" forName="Child4" refType="primFontSz" refFor="des" refForName="Parent7" op="lte"/>
              <dgm:constr type="primFontSz" for="des" forName="Child5" refType="primFontSz" refFor="des" refForName="Parent7" op="lte"/>
              <dgm:constr type="primFontSz" for="des" forName="Child6" refType="primFontSz" refFor="des" refForName="Parent7" op="lte"/>
              <dgm:constr type="primFontSz" for="des" forName="Child7" refType="primFontSz" refFor="des" refForName="Parent7" op="lte"/>
              <dgm:constr type="primFontSz" for="des" forName="Parent2" refType="primFontSz" refFor="des" refForName="Parent1" op="equ"/>
              <dgm:constr type="primFontSz" for="des" forName="Parent3" refType="primFontSz" refFor="des" refForName="Parent1" op="equ"/>
              <dgm:constr type="primFontSz" for="des" forName="Parent4" refType="primFontSz" refFor="des" refForName="Parent1" op="equ"/>
              <dgm:constr type="primFontSz" for="des" forName="Parent5" refType="primFontSz" refFor="des" refForName="Parent1" op="equ"/>
              <dgm:constr type="primFontSz" for="des" forName="Parent6" refType="primFontSz" refFor="des" refForName="Parent1" op="equ"/>
              <dgm:constr type="primFontSz" for="des" forName="Parent7" refType="primFontSz" refFor="des" refForName="Parent1" op="equ"/>
              <dgm:constr type="primFontSz" for="des" forName="Child2" refType="primFontSz" refFor="des" refForName="Child1" op="equ"/>
              <dgm:constr type="primFontSz" for="des" forName="Child3" refType="primFontSz" refFor="des" refForName="Child1" op="equ"/>
              <dgm:constr type="primFontSz" for="des" forName="Child4" refType="primFontSz" refFor="des" refForName="Child1" op="equ"/>
              <dgm:constr type="primFontSz" for="des" forName="Child5" refType="primFontSz" refFor="des" refForName="Child1" op="equ"/>
              <dgm:constr type="primFontSz" for="des" forName="Child6" refType="primFontSz" refFor="des" refForName="Child1" op="equ"/>
              <dgm:constr type="primFontSz" for="des" forName="Child7" refType="primFontSz" refFor="des" refForName="Child1" op="equ"/>
              <dgm:constr type="l" for="ch" forName="Accent1" refType="w" fact="0"/>
              <dgm:constr type="t" for="ch" forName="Accent1" refType="h" fact="0"/>
              <dgm:constr type="w" for="ch" forName="Accent1" refType="w" fact="0.5331"/>
              <dgm:constr type="h" for="ch" forName="Accent1" refType="h" fact="0.2284"/>
              <dgm:constr type="l" for="ch" forName="Accent2" refType="w" fact="0.1481"/>
              <dgm:constr type="t" for="ch" forName="Accent2" refType="h" fact="0.1312"/>
              <dgm:constr type="w" for="ch" forName="Accent2" refType="w" fact="0.5331"/>
              <dgm:constr type="h" for="ch" forName="Accent2" refType="h" fact="0.2284"/>
              <dgm:constr type="l" for="ch" forName="Accent3" refType="w" fact="0"/>
              <dgm:constr type="t" for="ch" forName="Accent3" refType="h" fact="0.263"/>
              <dgm:constr type="w" for="ch" forName="Accent3" refType="w" fact="0.5331"/>
              <dgm:constr type="h" for="ch" forName="Accent3" refType="h" fact="0.2284"/>
              <dgm:constr type="l" for="ch" forName="Accent4" refType="w" fact="0.1481"/>
              <dgm:constr type="t" for="ch" forName="Accent4" refType="h" fact="0.3945"/>
              <dgm:constr type="w" for="ch" forName="Accent4" refType="w" fact="0.5331"/>
              <dgm:constr type="h" for="ch" forName="Accent4" refType="h" fact="0.2284"/>
              <dgm:constr type="l" for="ch" forName="Accent5" refType="w" fact="0"/>
              <dgm:constr type="t" for="ch" forName="Accent5" refType="h" fact="0.5258"/>
              <dgm:constr type="w" for="ch" forName="Accent5" refType="w" fact="0.5331"/>
              <dgm:constr type="h" for="ch" forName="Accent5" refType="h" fact="0.2284"/>
              <dgm:constr type="l" for="ch" forName="Accent6" refType="w" fact="0.1481"/>
              <dgm:constr type="t" for="ch" forName="Accent6" refType="h" fact="0.6573"/>
              <dgm:constr type="w" for="ch" forName="Accent6" refType="w" fact="0.5331"/>
              <dgm:constr type="h" for="ch" forName="Accent6" refType="h" fact="0.2284"/>
              <dgm:constr type="l" for="ch" forName="Accent7" refType="w" fact="0.0378"/>
              <dgm:constr type="t" for="ch" forName="Accent7" refType="h" fact="0.8037"/>
              <dgm:constr type="w" for="ch" forName="Accent7" refType="w" fact="0.458"/>
              <dgm:constr type="h" for="ch" forName="Accent7" refType="h" fact="0.1963"/>
              <dgm:constr type="l" for="ch" forName="Parent1" refType="w" fact="0.1171"/>
              <dgm:constr type="t" for="ch" forName="Parent1" refType="h" fact="0.0827"/>
              <dgm:constr type="w" for="ch" forName="Parent1" refType="w" fact="0.2975"/>
              <dgm:constr type="h" for="ch" forName="Parent1" refType="h" fact="0.0637"/>
              <dgm:constr type="l" for="ch" forName="Parent2" refType="w" fact="0.2658"/>
              <dgm:constr type="t" for="ch" forName="Parent2" refType="h" fact="0.2142"/>
              <dgm:constr type="w" for="ch" forName="Parent2" refType="w" fact="0.2975"/>
              <dgm:constr type="h" for="ch" forName="Parent2" refType="h" fact="0.0637"/>
              <dgm:constr type="l" for="ch" forName="Parent3" refType="w" fact="0.1171"/>
              <dgm:constr type="t" for="ch" forName="Parent3" refType="h" fact="0.3457"/>
              <dgm:constr type="w" for="ch" forName="Parent3" refType="w" fact="0.2975"/>
              <dgm:constr type="h" for="ch" forName="Parent3" refType="h" fact="0.0637"/>
              <dgm:constr type="l" for="ch" forName="Parent4" refType="w" fact="0.2658"/>
              <dgm:constr type="t" for="ch" forName="Parent4" refType="h" fact="0.4772"/>
              <dgm:constr type="w" for="ch" forName="Parent4" refType="w" fact="0.2975"/>
              <dgm:constr type="h" for="ch" forName="Parent4" refType="h" fact="0.0637"/>
              <dgm:constr type="l" for="ch" forName="Parent5" refType="w" fact="0.1171"/>
              <dgm:constr type="t" for="ch" forName="Parent5" refType="h" fact="0.6085"/>
              <dgm:constr type="w" for="ch" forName="Parent5" refType="w" fact="0.2975"/>
              <dgm:constr type="h" for="ch" forName="Parent5" refType="h" fact="0.0637"/>
              <dgm:constr type="l" for="ch" forName="Parent6" refType="w" fact="0.2658"/>
              <dgm:constr type="t" for="ch" forName="Parent6" refType="h" fact="0.74"/>
              <dgm:constr type="w" for="ch" forName="Parent6" refType="w" fact="0.2975"/>
              <dgm:constr type="h" for="ch" forName="Parent6" refType="h" fact="0.0637"/>
              <dgm:constr type="l" for="ch" forName="Parent7" refType="w" fact="0.1171"/>
              <dgm:constr type="t" for="ch" forName="Parent7" refType="h" fact="0.8715"/>
              <dgm:constr type="w" for="ch" forName="Parent7" refType="w" fact="0.2975"/>
              <dgm:constr type="h" for="ch" forName="Parent7" refType="h" fact="0.0637"/>
              <dgm:constr type="l" for="ch" forName="Child1" refType="w" fact="0.5348"/>
              <dgm:constr type="t" for="ch" forName="Child1" refType="h" fact="0.0678"/>
              <dgm:constr type="w" for="ch" forName="Child1" refType="w" fact="0.3196"/>
              <dgm:constr type="h" for="ch" forName="Child1" refType="h" fact="0.0908"/>
              <dgm:constr type="l" for="ch" forName="Child2" refType="w" fact="0.6804"/>
              <dgm:constr type="t" for="ch" forName="Child2" refType="h" fact="0.2006"/>
              <dgm:constr type="w" for="ch" forName="Child2" refType="w" fact="0.3196"/>
              <dgm:constr type="h" for="ch" forName="Child2" refType="h" fact="0.0908"/>
              <dgm:constr type="l" for="ch" forName="Child3" refType="w" fact="0.5348"/>
              <dgm:constr type="t" for="ch" forName="Child3" refType="h" fact="0.3308"/>
              <dgm:constr type="w" for="ch" forName="Child3" refType="w" fact="0.3196"/>
              <dgm:constr type="h" for="ch" forName="Child3" refType="h" fact="0.0908"/>
              <dgm:constr type="l" for="ch" forName="Child4" refType="w" fact="0.6804"/>
              <dgm:constr type="t" for="ch" forName="Child4" refType="h" fact="0.4623"/>
              <dgm:constr type="w" for="ch" forName="Child4" refType="w" fact="0.3196"/>
              <dgm:constr type="h" for="ch" forName="Child4" refType="h" fact="0.0908"/>
              <dgm:constr type="l" for="ch" forName="Child5" refType="w" fact="0.5348"/>
              <dgm:constr type="t" for="ch" forName="Child5" refType="h" fact="0.5936"/>
              <dgm:constr type="w" for="ch" forName="Child5" refType="w" fact="0.3196"/>
              <dgm:constr type="h" for="ch" forName="Child5" refType="h" fact="0.0908"/>
              <dgm:constr type="l" for="ch" forName="Child6" refType="w" fact="0.6804"/>
              <dgm:constr type="t" for="ch" forName="Child6" refType="h" fact="0.7251"/>
              <dgm:constr type="w" for="ch" forName="Child6" refType="w" fact="0.3196"/>
              <dgm:constr type="h" for="ch" forName="Child6" refType="h" fact="0.0908"/>
              <dgm:constr type="l" for="ch" forName="Child7" refType="w" fact="0.5348"/>
              <dgm:constr type="t" for="ch" forName="Child7" refType="h" fact="0.8579"/>
              <dgm:constr type="w" for="ch" forName="Child7" refType="w" fact="0.3196"/>
              <dgm:constr type="h" for="ch" forName="Child7" refType="h" fact="0.0908"/>
            </dgm:constrLst>
          </dgm:else>
        </dgm:choose>
      </dgm:else>
    </dgm:choose>
    <dgm:forEach name="wrapper" axis="self" ptType="parTrans">
      <dgm:forEach name="accentRepeat" axis="self">
        <dgm:layoutNode name="Accent" styleLbl="node1">
          <dgm:alg type="sp"/>
          <dgm:choose name="Name20">
            <dgm:if name="Name21" func="var" arg="dir" op="equ" val="norm">
              <dgm:choose name="Name22">
                <dgm:if name="Name23" axis="precedSib" ptType="node" func="cnt" op="equ" val="0">
                  <dgm:choose name="Name24">
                    <dgm:if name="Name25" axis="followSib" ptType="node" func="cnt" op="equ" val="0">
                      <dgm:shape xmlns:r="http://schemas.openxmlformats.org/officeDocument/2006/relationships" type="circularArrow" r:blip="">
                        <dgm:adjLst>
                          <dgm:adj idx="1" val="0.1098"/>
                          <dgm:adj idx="2" val="19.0387"/>
                          <dgm:adj idx="3" val="150"/>
                          <dgm:adj idx="4" val="180"/>
                          <dgm:adj idx="5" val="0.125"/>
                        </dgm:adjLst>
                      </dgm:shape>
                    </dgm:if>
                    <dgm:else name="Name26">
                      <dgm:shape xmlns:r="http://schemas.openxmlformats.org/officeDocument/2006/relationships" type="circularArrow" r:blip="">
                        <dgm:adjLst>
                          <dgm:adj idx="1" val="0.1098"/>
                          <dgm:adj idx="2" val="19.0387"/>
                          <dgm:adj idx="3" val="75"/>
                          <dgm:adj idx="4" val="180"/>
                          <dgm:adj idx="5" val="0.125"/>
                        </dgm:adjLst>
                      </dgm:shape>
                    </dgm:else>
                  </dgm:choose>
                </dgm:if>
                <dgm:else name="Name27">
                  <dgm:choose name="Name28">
                    <dgm:if name="Name29" axis="followSib" ptType="node" func="cnt" op="equ" val="0">
                      <dgm:choose name="Name30">
                        <dgm:if name="Name31" axis="precedSib" ptType="node" func="cnt" op="equ" val="1">
                          <dgm:shape xmlns:r="http://schemas.openxmlformats.org/officeDocument/2006/relationships" type="blockArc" r:blip="">
                            <dgm:adjLst>
                              <dgm:adj idx="1" val="0"/>
                              <dgm:adj idx="2" val="-45"/>
                              <dgm:adj idx="3" val="0.1274"/>
                            </dgm:adjLst>
                          </dgm:shape>
                        </dgm:if>
                        <dgm:if name="Name32" axis="precedSib" ptType="node" func="cnt" op="equ" val="2">
                          <dgm:shape xmlns:r="http://schemas.openxmlformats.org/officeDocument/2006/relationships" type="blockArc" r:blip="">
                            <dgm:adjLst>
                              <dgm:adj idx="1" val="-135"/>
                              <dgm:adj idx="2" val="180"/>
                              <dgm:adj idx="3" val="0.1274"/>
                            </dgm:adjLst>
                          </dgm:shape>
                        </dgm:if>
                        <dgm:if name="Name33" axis="precedSib" ptType="node" func="cnt" op="equ" val="3">
                          <dgm:shape xmlns:r="http://schemas.openxmlformats.org/officeDocument/2006/relationships" type="blockArc" r:blip="">
                            <dgm:adjLst>
                              <dgm:adj idx="1" val="0"/>
                              <dgm:adj idx="2" val="-45"/>
                              <dgm:adj idx="3" val="0.1274"/>
                            </dgm:adjLst>
                          </dgm:shape>
                        </dgm:if>
                        <dgm:if name="Name34" axis="precedSib" ptType="node" func="cnt" op="equ" val="4">
                          <dgm:shape xmlns:r="http://schemas.openxmlformats.org/officeDocument/2006/relationships" type="blockArc" r:blip="">
                            <dgm:adjLst>
                              <dgm:adj idx="1" val="-135"/>
                              <dgm:adj idx="2" val="180"/>
                              <dgm:adj idx="3" val="0.1274"/>
                            </dgm:adjLst>
                          </dgm:shape>
                        </dgm:if>
                        <dgm:if name="Name35" axis="precedSib" ptType="node" func="cnt" op="equ" val="5">
                          <dgm:shape xmlns:r="http://schemas.openxmlformats.org/officeDocument/2006/relationships" type="blockArc" r:blip="">
                            <dgm:adjLst>
                              <dgm:adj idx="1" val="0"/>
                              <dgm:adj idx="2" val="-45"/>
                              <dgm:adj idx="3" val="0.1274"/>
                            </dgm:adjLst>
                          </dgm:shape>
                        </dgm:if>
                        <dgm:if name="Name36" axis="precedSib" ptType="node" func="cnt" op="equ" val="6">
                          <dgm:shape xmlns:r="http://schemas.openxmlformats.org/officeDocument/2006/relationships" type="blockArc" r:blip="">
                            <dgm:adjLst>
                              <dgm:adj idx="1" val="-135"/>
                              <dgm:adj idx="2" val="180"/>
                              <dgm:adj idx="3" val="0.1274"/>
                            </dgm:adjLst>
                          </dgm:shape>
                        </dgm:if>
                        <dgm:else name="Name37"/>
                      </dgm:choose>
                    </dgm:if>
                    <dgm:else name="Name38">
                      <dgm:choose name="Name39">
                        <dgm:if name="Name40" axis="precedSib" ptType="node" func="cnt" op="equ" val="0">
                          <dgm:shape xmlns:r="http://schemas.openxmlformats.org/officeDocument/2006/relationships" type="blockArc" r:blip="">
                            <dgm:adjLst>
                              <dgm:adj idx="1" val="-133.1632"/>
                              <dgm:adj idx="2" val="65"/>
                              <dgm:adj idx="3" val="0.13"/>
                            </dgm:adjLst>
                          </dgm:shape>
                        </dgm:if>
                        <dgm:if name="Name41" axis="precedSib" ptType="node" func="cnt" op="equ" val="1">
                          <dgm:shape xmlns:r="http://schemas.openxmlformats.org/officeDocument/2006/relationships" type="leftCircularArrow" r:blip="">
                            <dgm:adjLst>
                              <dgm:adj idx="1" val="0.1098"/>
                              <dgm:adj idx="2" val="19.0387"/>
                              <dgm:adj idx="3" val="105"/>
                              <dgm:adj idx="4" val="-45"/>
                              <dgm:adj idx="5" val="0.125"/>
                            </dgm:adjLst>
                          </dgm:shape>
                        </dgm:if>
                        <dgm:if name="Name42" axis="precedSib" ptType="node" func="cnt" op="equ" val="2">
                          <dgm:shape xmlns:r="http://schemas.openxmlformats.org/officeDocument/2006/relationships" type="circularArrow" r:blip="">
                            <dgm:adjLst>
                              <dgm:adj idx="1" val="0.1098"/>
                              <dgm:adj idx="2" val="19.0387"/>
                              <dgm:adj idx="3" val="75"/>
                              <dgm:adj idx="4" val="-135"/>
                              <dgm:adj idx="5" val="0.125"/>
                            </dgm:adjLst>
                          </dgm:shape>
                        </dgm:if>
                        <dgm:if name="Name43" axis="precedSib" ptType="node" func="cnt" op="equ" val="3">
                          <dgm:shape xmlns:r="http://schemas.openxmlformats.org/officeDocument/2006/relationships" type="leftCircularArrow" r:blip="">
                            <dgm:adjLst>
                              <dgm:adj idx="1" val="0.1098"/>
                              <dgm:adj idx="2" val="19.0387"/>
                              <dgm:adj idx="3" val="105"/>
                              <dgm:adj idx="4" val="-45"/>
                              <dgm:adj idx="5" val="0.125"/>
                            </dgm:adjLst>
                          </dgm:shape>
                        </dgm:if>
                        <dgm:if name="Name44" axis="precedSib" ptType="node" func="cnt" op="equ" val="4">
                          <dgm:shape xmlns:r="http://schemas.openxmlformats.org/officeDocument/2006/relationships" type="circularArrow" r:blip="">
                            <dgm:adjLst>
                              <dgm:adj idx="1" val="0.1098"/>
                              <dgm:adj idx="2" val="19.0387"/>
                              <dgm:adj idx="3" val="75"/>
                              <dgm:adj idx="4" val="-135"/>
                              <dgm:adj idx="5" val="0.125"/>
                            </dgm:adjLst>
                          </dgm:shape>
                        </dgm:if>
                        <dgm:if name="Name45" axis="precedSib" ptType="node" func="cnt" op="equ" val="5">
                          <dgm:shape xmlns:r="http://schemas.openxmlformats.org/officeDocument/2006/relationships" type="leftCircularArrow" r:blip="">
                            <dgm:adjLst>
                              <dgm:adj idx="1" val="0.1098"/>
                              <dgm:adj idx="2" val="19.0387"/>
                              <dgm:adj idx="3" val="105"/>
                              <dgm:adj idx="4" val="-45"/>
                              <dgm:adj idx="5" val="0.125"/>
                            </dgm:adjLst>
                          </dgm:shape>
                        </dgm:if>
                        <dgm:if name="Name46" axis="precedSib" ptType="node" func="cnt" op="equ" val="6">
                          <dgm:shape xmlns:r="http://schemas.openxmlformats.org/officeDocument/2006/relationships" type="blockArc" r:blip="">
                            <dgm:adjLst>
                              <dgm:adj idx="1" val="-135"/>
                              <dgm:adj idx="2" val="180"/>
                              <dgm:adj idx="3" val="0.1274"/>
                            </dgm:adjLst>
                          </dgm:shape>
                        </dgm:if>
                        <dgm:else name="Name47"/>
                      </dgm:choose>
                    </dgm:else>
                  </dgm:choose>
                </dgm:else>
              </dgm:choose>
            </dgm:if>
            <dgm:else name="Name48">
              <dgm:choose name="Name49">
                <dgm:if name="Name50" axis="precedSib" ptType="node" func="cnt" op="equ" val="0">
                  <dgm:choose name="Name51">
                    <dgm:if name="Name52" axis="followSib" ptType="node" func="cnt" op="equ" val="0">
                      <dgm:shape xmlns:r="http://schemas.openxmlformats.org/officeDocument/2006/relationships" type="leftCircularArrow" r:blip="">
                        <dgm:adjLst>
                          <dgm:adj idx="1" val="0.1098"/>
                          <dgm:adj idx="2" val="19.0387"/>
                          <dgm:adj idx="3" val="30"/>
                          <dgm:adj idx="4" val="0"/>
                          <dgm:adj idx="5" val="0.125"/>
                        </dgm:adjLst>
                      </dgm:shape>
                    </dgm:if>
                    <dgm:else name="Name53">
                      <dgm:shape xmlns:r="http://schemas.openxmlformats.org/officeDocument/2006/relationships" type="leftCircularArrow" r:blip="">
                        <dgm:adjLst>
                          <dgm:adj idx="1" val="0.1098"/>
                          <dgm:adj idx="2" val="19.0387"/>
                          <dgm:adj idx="3" val="105"/>
                          <dgm:adj idx="4" val="0"/>
                          <dgm:adj idx="5" val="0.125"/>
                        </dgm:adjLst>
                      </dgm:shape>
                    </dgm:else>
                  </dgm:choose>
                </dgm:if>
                <dgm:else name="Name54">
                  <dgm:choose name="Name55">
                    <dgm:if name="Name56" axis="followSib" ptType="node" func="cnt" op="equ" val="0">
                      <dgm:choose name="Name57">
                        <dgm:if name="Name58" axis="precedSib" ptType="node" func="cnt" op="equ" val="1">
                          <dgm:shape xmlns:r="http://schemas.openxmlformats.org/officeDocument/2006/relationships" type="blockArc" r:blip="">
                            <dgm:adjLst>
                              <dgm:adj idx="1" val="-135"/>
                              <dgm:adj idx="2" val="180"/>
                              <dgm:adj idx="3" val="0.1274"/>
                            </dgm:adjLst>
                          </dgm:shape>
                        </dgm:if>
                        <dgm:if name="Name59" axis="precedSib" ptType="node" func="cnt" op="equ" val="2">
                          <dgm:shape xmlns:r="http://schemas.openxmlformats.org/officeDocument/2006/relationships" type="blockArc" r:blip="">
                            <dgm:adjLst>
                              <dgm:adj idx="1" val="0"/>
                              <dgm:adj idx="2" val="-45"/>
                              <dgm:adj idx="3" val="0.1274"/>
                            </dgm:adjLst>
                          </dgm:shape>
                        </dgm:if>
                        <dgm:if name="Name60" axis="precedSib" ptType="node" func="cnt" op="equ" val="3">
                          <dgm:shape xmlns:r="http://schemas.openxmlformats.org/officeDocument/2006/relationships" type="blockArc" r:blip="">
                            <dgm:adjLst>
                              <dgm:adj idx="1" val="-135"/>
                              <dgm:adj idx="2" val="180"/>
                              <dgm:adj idx="3" val="0.1274"/>
                            </dgm:adjLst>
                          </dgm:shape>
                        </dgm:if>
                        <dgm:if name="Name61" axis="precedSib" ptType="node" func="cnt" op="equ" val="4">
                          <dgm:shape xmlns:r="http://schemas.openxmlformats.org/officeDocument/2006/relationships" type="blockArc" r:blip="">
                            <dgm:adjLst>
                              <dgm:adj idx="1" val="0"/>
                              <dgm:adj idx="2" val="-45"/>
                              <dgm:adj idx="3" val="0.1274"/>
                            </dgm:adjLst>
                          </dgm:shape>
                        </dgm:if>
                        <dgm:if name="Name62" axis="precedSib" ptType="node" func="cnt" op="equ" val="5">
                          <dgm:shape xmlns:r="http://schemas.openxmlformats.org/officeDocument/2006/relationships" type="blockArc" r:blip="">
                            <dgm:adjLst>
                              <dgm:adj idx="1" val="-135"/>
                              <dgm:adj idx="2" val="180"/>
                              <dgm:adj idx="3" val="0.1274"/>
                            </dgm:adjLst>
                          </dgm:shape>
                        </dgm:if>
                        <dgm:if name="Name63" axis="precedSib" ptType="node" func="cnt" op="equ" val="6">
                          <dgm:shape xmlns:r="http://schemas.openxmlformats.org/officeDocument/2006/relationships" type="blockArc" r:blip="">
                            <dgm:adjLst>
                              <dgm:adj idx="1" val="0"/>
                              <dgm:adj idx="2" val="-45"/>
                              <dgm:adj idx="3" val="0.1274"/>
                            </dgm:adjLst>
                          </dgm:shape>
                        </dgm:if>
                        <dgm:else name="Name64"/>
                      </dgm:choose>
                    </dgm:if>
                    <dgm:else name="Name65">
                      <dgm:choose name="Name66">
                        <dgm:if name="Name67" axis="precedSib" ptType="node" func="cnt" op="equ" val="0">
                          <dgm:shape xmlns:r="http://schemas.openxmlformats.org/officeDocument/2006/relationships" type="blockArc" r:blip="">
                            <dgm:adjLst>
                              <dgm:adj idx="1" val="-133.1632"/>
                              <dgm:adj idx="2" val="65"/>
                              <dgm:adj idx="3" val="0.13"/>
                            </dgm:adjLst>
                          </dgm:shape>
                        </dgm:if>
                        <dgm:if name="Name68" axis="precedSib" ptType="node" func="cnt" op="equ" val="1">
                          <dgm:shape xmlns:r="http://schemas.openxmlformats.org/officeDocument/2006/relationships" type="circularArrow" r:blip="">
                            <dgm:adjLst>
                              <dgm:adj idx="1" val="0.1098"/>
                              <dgm:adj idx="2" val="19.0387"/>
                              <dgm:adj idx="3" val="75"/>
                              <dgm:adj idx="4" val="-135"/>
                              <dgm:adj idx="5" val="0.125"/>
                            </dgm:adjLst>
                          </dgm:shape>
                        </dgm:if>
                        <dgm:if name="Name69" axis="precedSib" ptType="node" func="cnt" op="equ" val="2">
                          <dgm:shape xmlns:r="http://schemas.openxmlformats.org/officeDocument/2006/relationships" type="leftCircularArrow" r:blip="">
                            <dgm:adjLst>
                              <dgm:adj idx="1" val="0.1098"/>
                              <dgm:adj idx="2" val="19.0387"/>
                              <dgm:adj idx="3" val="105"/>
                              <dgm:adj idx="4" val="-45"/>
                              <dgm:adj idx="5" val="0.125"/>
                            </dgm:adjLst>
                          </dgm:shape>
                        </dgm:if>
                        <dgm:if name="Name70" axis="precedSib" ptType="node" func="cnt" op="equ" val="3">
                          <dgm:shape xmlns:r="http://schemas.openxmlformats.org/officeDocument/2006/relationships" type="circularArrow" r:blip="">
                            <dgm:adjLst>
                              <dgm:adj idx="1" val="0.1098"/>
                              <dgm:adj idx="2" val="19.0387"/>
                              <dgm:adj idx="3" val="75"/>
                              <dgm:adj idx="4" val="-135"/>
                              <dgm:adj idx="5" val="0.125"/>
                            </dgm:adjLst>
                          </dgm:shape>
                        </dgm:if>
                        <dgm:if name="Name71" axis="precedSib" ptType="node" func="cnt" op="equ" val="4">
                          <dgm:shape xmlns:r="http://schemas.openxmlformats.org/officeDocument/2006/relationships" type="leftCircularArrow" r:blip="">
                            <dgm:adjLst>
                              <dgm:adj idx="1" val="0.1098"/>
                              <dgm:adj idx="2" val="19.0387"/>
                              <dgm:adj idx="3" val="105"/>
                              <dgm:adj idx="4" val="-45"/>
                              <dgm:adj idx="5" val="0.125"/>
                            </dgm:adjLst>
                          </dgm:shape>
                        </dgm:if>
                        <dgm:if name="Name72" axis="precedSib" ptType="node" func="cnt" op="equ" val="5">
                          <dgm:shape xmlns:r="http://schemas.openxmlformats.org/officeDocument/2006/relationships" type="circularArrow" r:blip="">
                            <dgm:adjLst>
                              <dgm:adj idx="1" val="0.1098"/>
                              <dgm:adj idx="2" val="19.0387"/>
                              <dgm:adj idx="3" val="75"/>
                              <dgm:adj idx="4" val="-135"/>
                              <dgm:adj idx="5" val="0.125"/>
                            </dgm:adjLst>
                          </dgm:shape>
                        </dgm:if>
                        <dgm:if name="Name73" axis="precedSib" ptType="node" func="cnt" op="equ" val="6">
                          <dgm:shape xmlns:r="http://schemas.openxmlformats.org/officeDocument/2006/relationships" type="blockArc" r:blip="">
                            <dgm:adjLst>
                              <dgm:adj idx="1" val="0"/>
                              <dgm:adj idx="2" val="-45"/>
                              <dgm:adj idx="3" val="0.1274"/>
                            </dgm:adjLst>
                          </dgm:shape>
                        </dgm:if>
                        <dgm:else name="Name74"/>
                      </dgm:choose>
                    </dgm:else>
                  </dgm:choose>
                </dgm:else>
              </dgm:choose>
            </dgm:else>
          </dgm:choose>
          <dgm:presOf/>
        </dgm:layoutNode>
      </dgm:forEach>
    </dgm:forEach>
    <dgm:forEach name="Name75" axis="ch" ptType="node" cnt="1">
      <dgm:layoutNode name="Accent1">
        <dgm:alg type="sp"/>
        <dgm:shape xmlns:r="http://schemas.openxmlformats.org/officeDocument/2006/relationships" r:blip="">
          <dgm:adjLst/>
        </dgm:shape>
        <dgm:presOf/>
        <dgm:constrLst/>
        <dgm:forEach name="Name76" ref="accentRepeat"/>
      </dgm:layoutNode>
      <dgm:choose name="Name77">
        <dgm:if name="Name78" axis="ch" ptType="node" func="cnt" op="gte" val="1">
          <dgm:layoutNode name="Child1" styleLbl="revTx">
            <dgm:varLst>
              <dgm:chMax val="0"/>
              <dgm:chPref val="0"/>
              <dgm:bulletEnabled val="1"/>
            </dgm:varLst>
            <dgm:alg type="tx">
              <dgm:param type="stBulletLvl" val="1"/>
              <dgm:param type="parTxLTRAlign" val="l"/>
              <dgm:param type="txAnchorVertCh" val="mid"/>
            </dgm:alg>
            <dgm:shape xmlns:r="http://schemas.openxmlformats.org/officeDocument/2006/relationships" type="rect" r:blip="">
              <dgm:adjLst/>
            </dgm:shape>
            <dgm:presOf axis="des"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if>
        <dgm:else name="Name79"/>
      </dgm:choose>
      <dgm:layoutNode name="Parent1" styleLbl="revTx">
        <dgm:varLst>
          <dgm:chMax val="1"/>
          <dgm:chPref val="1"/>
          <dgm:bulletEnabled val="1"/>
        </dgm:varLst>
        <dgm:alg type="tx">
          <dgm:param type="shpTxLTRAlignCh" val="ctr"/>
          <dgm:param type="txAnchorVertCh" val="mid"/>
        </dgm:alg>
        <dgm:shape xmlns:r="http://schemas.openxmlformats.org/officeDocument/2006/relationships" type="rect" r:blip="">
          <dgm:adjLst/>
        </dgm:shape>
        <dgm:presOf axis="self"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forEach>
    <dgm:forEach name="Name80" axis="ch" ptType="node" st="2" cnt="1">
      <dgm:layoutNode name="Accent2">
        <dgm:alg type="sp"/>
        <dgm:shape xmlns:r="http://schemas.openxmlformats.org/officeDocument/2006/relationships" r:blip="">
          <dgm:adjLst/>
        </dgm:shape>
        <dgm:presOf/>
        <dgm:constrLst/>
        <dgm:forEach name="Name81" ref="accentRepeat"/>
      </dgm:layoutNode>
      <dgm:choose name="Name82">
        <dgm:if name="Name83" axis="ch" ptType="node" func="cnt" op="gte" val="1">
          <dgm:layoutNode name="Child2" styleLbl="revTx">
            <dgm:varLst>
              <dgm:chMax val="0"/>
              <dgm:chPref val="0"/>
              <dgm:bulletEnabled val="1"/>
            </dgm:varLst>
            <dgm:alg type="tx">
              <dgm:param type="stBulletLvl" val="1"/>
              <dgm:param type="parTxLTRAlign" val="l"/>
              <dgm:param type="txAnchorVertCh" val="mid"/>
            </dgm:alg>
            <dgm:shape xmlns:r="http://schemas.openxmlformats.org/officeDocument/2006/relationships" type="rect" r:blip="">
              <dgm:adjLst/>
            </dgm:shape>
            <dgm:presOf axis="des"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if>
        <dgm:else name="Name84"/>
      </dgm:choose>
      <dgm:layoutNode name="Parent2" styleLbl="revTx">
        <dgm:varLst>
          <dgm:chMax val="1"/>
          <dgm:chPref val="1"/>
          <dgm:bulletEnabled val="1"/>
        </dgm:varLst>
        <dgm:alg type="tx">
          <dgm:param type="shpTxLTRAlignCh" val="ctr"/>
          <dgm:param type="txAnchorVertCh" val="mid"/>
        </dgm:alg>
        <dgm:shape xmlns:r="http://schemas.openxmlformats.org/officeDocument/2006/relationships" type="rect" r:blip="">
          <dgm:adjLst/>
        </dgm:shape>
        <dgm:presOf axis="self"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forEach>
    <dgm:forEach name="Name85" axis="ch" ptType="node" st="3" cnt="1">
      <dgm:layoutNode name="Accent3">
        <dgm:alg type="sp"/>
        <dgm:shape xmlns:r="http://schemas.openxmlformats.org/officeDocument/2006/relationships" r:blip="">
          <dgm:adjLst/>
        </dgm:shape>
        <dgm:presOf/>
        <dgm:constrLst/>
        <dgm:forEach name="Name86" ref="accentRepeat"/>
      </dgm:layoutNode>
      <dgm:choose name="Name87">
        <dgm:if name="Name88" axis="ch" ptType="node" func="cnt" op="gte" val="1">
          <dgm:layoutNode name="Child3" styleLbl="revTx">
            <dgm:varLst>
              <dgm:chMax val="0"/>
              <dgm:chPref val="0"/>
              <dgm:bulletEnabled val="1"/>
            </dgm:varLst>
            <dgm:alg type="tx">
              <dgm:param type="stBulletLvl" val="1"/>
              <dgm:param type="parTxLTRAlign" val="l"/>
              <dgm:param type="txAnchorVertCh" val="mid"/>
            </dgm:alg>
            <dgm:shape xmlns:r="http://schemas.openxmlformats.org/officeDocument/2006/relationships" type="rect" r:blip="">
              <dgm:adjLst/>
            </dgm:shape>
            <dgm:presOf axis="des"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if>
        <dgm:else name="Name89"/>
      </dgm:choose>
      <dgm:layoutNode name="Parent3" styleLbl="revTx">
        <dgm:varLst>
          <dgm:chMax val="1"/>
          <dgm:chPref val="1"/>
          <dgm:bulletEnabled val="1"/>
        </dgm:varLst>
        <dgm:alg type="tx">
          <dgm:param type="shpTxLTRAlignCh" val="ctr"/>
          <dgm:param type="txAnchorVertCh" val="mid"/>
        </dgm:alg>
        <dgm:shape xmlns:r="http://schemas.openxmlformats.org/officeDocument/2006/relationships" type="rect" r:blip="">
          <dgm:adjLst/>
        </dgm:shape>
        <dgm:presOf axis="self"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forEach>
    <dgm:forEach name="Name90" axis="ch" ptType="node" st="4" cnt="1">
      <dgm:layoutNode name="Accent4">
        <dgm:alg type="sp"/>
        <dgm:shape xmlns:r="http://schemas.openxmlformats.org/officeDocument/2006/relationships" r:blip="">
          <dgm:adjLst/>
        </dgm:shape>
        <dgm:presOf/>
        <dgm:constrLst/>
        <dgm:forEach name="Name91" ref="accentRepeat"/>
      </dgm:layoutNode>
      <dgm:choose name="Name92">
        <dgm:if name="Name93" axis="ch" ptType="node" func="cnt" op="gte" val="1">
          <dgm:layoutNode name="Child4" styleLbl="revTx">
            <dgm:varLst>
              <dgm:chMax val="0"/>
              <dgm:chPref val="0"/>
              <dgm:bulletEnabled val="1"/>
            </dgm:varLst>
            <dgm:alg type="tx">
              <dgm:param type="stBulletLvl" val="1"/>
              <dgm:param type="parTxLTRAlign" val="l"/>
              <dgm:param type="txAnchorVertCh" val="mid"/>
            </dgm:alg>
            <dgm:shape xmlns:r="http://schemas.openxmlformats.org/officeDocument/2006/relationships" type="rect" r:blip="">
              <dgm:adjLst/>
            </dgm:shape>
            <dgm:presOf axis="des"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if>
        <dgm:else name="Name94"/>
      </dgm:choose>
      <dgm:layoutNode name="Parent4" styleLbl="revTx">
        <dgm:varLst>
          <dgm:chMax val="1"/>
          <dgm:chPref val="1"/>
          <dgm:bulletEnabled val="1"/>
        </dgm:varLst>
        <dgm:alg type="tx">
          <dgm:param type="shpTxLTRAlignCh" val="ctr"/>
          <dgm:param type="txAnchorVertCh" val="mid"/>
        </dgm:alg>
        <dgm:shape xmlns:r="http://schemas.openxmlformats.org/officeDocument/2006/relationships" type="rect" r:blip="">
          <dgm:adjLst/>
        </dgm:shape>
        <dgm:presOf axis="self"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forEach>
    <dgm:forEach name="Name95" axis="ch" ptType="node" st="5" cnt="1">
      <dgm:layoutNode name="Accent5">
        <dgm:alg type="sp"/>
        <dgm:shape xmlns:r="http://schemas.openxmlformats.org/officeDocument/2006/relationships" r:blip="">
          <dgm:adjLst/>
        </dgm:shape>
        <dgm:presOf/>
        <dgm:constrLst/>
        <dgm:forEach name="Name96" ref="accentRepeat"/>
      </dgm:layoutNode>
      <dgm:choose name="Name97">
        <dgm:if name="Name98" axis="ch" ptType="node" func="cnt" op="gte" val="1">
          <dgm:layoutNode name="Child5" styleLbl="revTx">
            <dgm:varLst>
              <dgm:chMax val="0"/>
              <dgm:chPref val="0"/>
              <dgm:bulletEnabled val="1"/>
            </dgm:varLst>
            <dgm:alg type="tx">
              <dgm:param type="stBulletLvl" val="1"/>
              <dgm:param type="parTxLTRAlign" val="l"/>
              <dgm:param type="txAnchorVertCh" val="mid"/>
            </dgm:alg>
            <dgm:shape xmlns:r="http://schemas.openxmlformats.org/officeDocument/2006/relationships" type="rect" r:blip="">
              <dgm:adjLst/>
            </dgm:shape>
            <dgm:presOf axis="des"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if>
        <dgm:else name="Name99"/>
      </dgm:choose>
      <dgm:layoutNode name="Parent5" styleLbl="revTx">
        <dgm:varLst>
          <dgm:chMax val="1"/>
          <dgm:chPref val="1"/>
          <dgm:bulletEnabled val="1"/>
        </dgm:varLst>
        <dgm:alg type="tx">
          <dgm:param type="shpTxLTRAlignCh" val="ctr"/>
          <dgm:param type="txAnchorVertCh" val="mid"/>
        </dgm:alg>
        <dgm:shape xmlns:r="http://schemas.openxmlformats.org/officeDocument/2006/relationships" type="rect" r:blip="">
          <dgm:adjLst/>
        </dgm:shape>
        <dgm:presOf axis="self"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forEach>
    <dgm:forEach name="Name100" axis="ch" ptType="node" st="6" cnt="1">
      <dgm:layoutNode name="Accent6">
        <dgm:alg type="sp"/>
        <dgm:shape xmlns:r="http://schemas.openxmlformats.org/officeDocument/2006/relationships" r:blip="">
          <dgm:adjLst/>
        </dgm:shape>
        <dgm:presOf/>
        <dgm:constrLst/>
        <dgm:forEach name="Name101" ref="accentRepeat"/>
      </dgm:layoutNode>
      <dgm:choose name="Name102">
        <dgm:if name="Name103" axis="ch" ptType="node" func="cnt" op="gte" val="1">
          <dgm:layoutNode name="Child6" styleLbl="revTx">
            <dgm:varLst>
              <dgm:chMax val="0"/>
              <dgm:chPref val="0"/>
              <dgm:bulletEnabled val="1"/>
            </dgm:varLst>
            <dgm:alg type="tx">
              <dgm:param type="stBulletLvl" val="1"/>
              <dgm:param type="parTxLTRAlign" val="l"/>
              <dgm:param type="txAnchorVertCh" val="mid"/>
            </dgm:alg>
            <dgm:shape xmlns:r="http://schemas.openxmlformats.org/officeDocument/2006/relationships" type="rect" r:blip="">
              <dgm:adjLst/>
            </dgm:shape>
            <dgm:presOf axis="des"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if>
        <dgm:else name="Name104"/>
      </dgm:choose>
      <dgm:layoutNode name="Parent6" styleLbl="revTx">
        <dgm:varLst>
          <dgm:chMax val="1"/>
          <dgm:chPref val="1"/>
          <dgm:bulletEnabled val="1"/>
        </dgm:varLst>
        <dgm:alg type="tx">
          <dgm:param type="shpTxLTRAlignCh" val="ctr"/>
          <dgm:param type="txAnchorVertCh" val="mid"/>
        </dgm:alg>
        <dgm:shape xmlns:r="http://schemas.openxmlformats.org/officeDocument/2006/relationships" type="rect" r:blip="">
          <dgm:adjLst/>
        </dgm:shape>
        <dgm:presOf axis="self"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forEach>
    <dgm:forEach name="Name105" axis="ch" ptType="node" st="7" cnt="1">
      <dgm:layoutNode name="Accent7">
        <dgm:alg type="sp"/>
        <dgm:shape xmlns:r="http://schemas.openxmlformats.org/officeDocument/2006/relationships" r:blip="">
          <dgm:adjLst/>
        </dgm:shape>
        <dgm:presOf/>
        <dgm:constrLst/>
        <dgm:forEach name="Name106" ref="accentRepeat"/>
      </dgm:layoutNode>
      <dgm:choose name="Name107">
        <dgm:if name="Name108" axis="ch" ptType="node" func="cnt" op="gte" val="1">
          <dgm:layoutNode name="Child7" styleLbl="revTx">
            <dgm:varLst>
              <dgm:chMax val="0"/>
              <dgm:chPref val="0"/>
              <dgm:bulletEnabled val="1"/>
            </dgm:varLst>
            <dgm:alg type="tx">
              <dgm:param type="stBulletLvl" val="1"/>
              <dgm:param type="parTxLTRAlign" val="l"/>
              <dgm:param type="txAnchorVertCh" val="mid"/>
            </dgm:alg>
            <dgm:shape xmlns:r="http://schemas.openxmlformats.org/officeDocument/2006/relationships" type="rect" r:blip="">
              <dgm:adjLst/>
            </dgm:shape>
            <dgm:presOf axis="des"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if>
        <dgm:else name="Name109"/>
      </dgm:choose>
      <dgm:layoutNode name="Parent7" styleLbl="revTx">
        <dgm:varLst>
          <dgm:chMax val="1"/>
          <dgm:chPref val="1"/>
          <dgm:bulletEnabled val="1"/>
        </dgm:varLst>
        <dgm:alg type="tx">
          <dgm:param type="shpTxLTRAlignCh" val="ctr"/>
          <dgm:param type="txAnchorVertCh" val="mid"/>
        </dgm:alg>
        <dgm:shape xmlns:r="http://schemas.openxmlformats.org/officeDocument/2006/relationships" type="rect" r:blip="">
          <dgm:adjLst/>
        </dgm:shape>
        <dgm:presOf axis="self" ptType="node"/>
        <dgm:constrLst>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2">
  <dgm:title val=""/>
  <dgm:desc val=""/>
  <dgm:catLst>
    <dgm:cat type="simple" pri="10200"/>
  </dgm:catLst>
  <dgm:scene3d>
    <a:camera prst="orthographicFront"/>
    <a:lightRig rig="threePt" dir="t"/>
  </dgm:scene3d>
  <dgm:styleLbl name="node0">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lnNode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vennNode1">
    <dgm:scene3d>
      <a:camera prst="orthographicFront"/>
      <a:lightRig rig="threePt" dir="t"/>
    </dgm:scene3d>
    <dgm:sp3d/>
    <dgm:txPr/>
    <dgm:style>
      <a:lnRef idx="3">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1">
        <a:scrgbClr r="0" g="0" b="0"/>
      </a:effectRef>
      <a:fontRef idx="minor">
        <a:schemeClr val="lt1"/>
      </a:fontRef>
    </dgm:style>
  </dgm:styleLbl>
  <dgm:styleLbl name="node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node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fg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align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bgImgPlace1">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1">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1">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2">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3">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2D4">
    <dgm:scene3d>
      <a:camera prst="orthographicFront"/>
      <a:lightRig rig="threePt" dir="t"/>
    </dgm:scene3d>
    <dgm:sp3d/>
    <dgm:txPr/>
    <dgm:style>
      <a:lnRef idx="3">
        <a:scrgbClr r="0" g="0" b="0"/>
      </a:lnRef>
      <a:fillRef idx="1">
        <a:scrgbClr r="0" g="0" b="0"/>
      </a:fillRef>
      <a:effectRef idx="1">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3">
        <a:scrgbClr r="0" g="0" b="0"/>
      </a:lnRef>
      <a:fillRef idx="1">
        <a:scrgbClr r="0" g="0" b="0"/>
      </a:fillRef>
      <a:effectRef idx="1">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B6AC80AE-7F85-4B9F-8DB1-6F1EF0F26728}" type="datetimeFigureOut">
              <a:rPr lang="ar-SA" smtClean="0"/>
              <a:pPr/>
              <a:t>12/06/37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3F68D6F2-29FE-4F34-B2B5-B42C1FE788C0}"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6AC80AE-7F85-4B9F-8DB1-6F1EF0F26728}" type="datetimeFigureOut">
              <a:rPr lang="ar-SA" smtClean="0"/>
              <a:pPr/>
              <a:t>12/06/37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3F68D6F2-29FE-4F34-B2B5-B42C1FE788C0}"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6AC80AE-7F85-4B9F-8DB1-6F1EF0F26728}" type="datetimeFigureOut">
              <a:rPr lang="ar-SA" smtClean="0"/>
              <a:pPr/>
              <a:t>12/06/37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3F68D6F2-29FE-4F34-B2B5-B42C1FE788C0}"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B6AC80AE-7F85-4B9F-8DB1-6F1EF0F26728}" type="datetimeFigureOut">
              <a:rPr lang="ar-SA" smtClean="0"/>
              <a:pPr/>
              <a:t>12/06/37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3F68D6F2-29FE-4F34-B2B5-B42C1FE788C0}"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B6AC80AE-7F85-4B9F-8DB1-6F1EF0F26728}" type="datetimeFigureOut">
              <a:rPr lang="ar-SA" smtClean="0"/>
              <a:pPr/>
              <a:t>12/06/37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3F68D6F2-29FE-4F34-B2B5-B42C1FE788C0}"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B6AC80AE-7F85-4B9F-8DB1-6F1EF0F26728}" type="datetimeFigureOut">
              <a:rPr lang="ar-SA" smtClean="0"/>
              <a:pPr/>
              <a:t>12/06/37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3F68D6F2-29FE-4F34-B2B5-B42C1FE788C0}"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B6AC80AE-7F85-4B9F-8DB1-6F1EF0F26728}" type="datetimeFigureOut">
              <a:rPr lang="ar-SA" smtClean="0"/>
              <a:pPr/>
              <a:t>12/06/37</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3F68D6F2-29FE-4F34-B2B5-B42C1FE788C0}"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B6AC80AE-7F85-4B9F-8DB1-6F1EF0F26728}" type="datetimeFigureOut">
              <a:rPr lang="ar-SA" smtClean="0"/>
              <a:pPr/>
              <a:t>12/06/37</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3F68D6F2-29FE-4F34-B2B5-B42C1FE788C0}"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B6AC80AE-7F85-4B9F-8DB1-6F1EF0F26728}" type="datetimeFigureOut">
              <a:rPr lang="ar-SA" smtClean="0"/>
              <a:pPr/>
              <a:t>12/06/37</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3F68D6F2-29FE-4F34-B2B5-B42C1FE788C0}"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B6AC80AE-7F85-4B9F-8DB1-6F1EF0F26728}" type="datetimeFigureOut">
              <a:rPr lang="ar-SA" smtClean="0"/>
              <a:pPr/>
              <a:t>12/06/37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3F68D6F2-29FE-4F34-B2B5-B42C1FE788C0}"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B6AC80AE-7F85-4B9F-8DB1-6F1EF0F26728}" type="datetimeFigureOut">
              <a:rPr lang="ar-SA" smtClean="0"/>
              <a:pPr/>
              <a:t>12/06/37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3F68D6F2-29FE-4F34-B2B5-B42C1FE788C0}"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B6AC80AE-7F85-4B9F-8DB1-6F1EF0F26728}" type="datetimeFigureOut">
              <a:rPr lang="ar-SA" smtClean="0"/>
              <a:pPr/>
              <a:t>12/06/37</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3F68D6F2-29FE-4F34-B2B5-B42C1FE788C0}"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dirty="0" smtClean="0"/>
              <a:t>التنمية كعملية تغير ثقافي</a:t>
            </a:r>
            <a:endParaRPr lang="ar-SA" dirty="0"/>
          </a:p>
        </p:txBody>
      </p:sp>
      <p:sp>
        <p:nvSpPr>
          <p:cNvPr id="3" name="عنوان فرعي 2"/>
          <p:cNvSpPr>
            <a:spLocks noGrp="1"/>
          </p:cNvSpPr>
          <p:nvPr>
            <p:ph type="subTitle" idx="1"/>
          </p:nvPr>
        </p:nvSpPr>
        <p:spPr/>
        <p:txBody>
          <a:bodyPr/>
          <a:lstStyle/>
          <a:p>
            <a:r>
              <a:rPr lang="ar-SA" dirty="0" smtClean="0"/>
              <a:t>التغير الثقافي</a:t>
            </a:r>
            <a:endParaRPr lang="ar-SA"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dirty="0"/>
          </a:p>
        </p:txBody>
      </p:sp>
      <p:graphicFrame>
        <p:nvGraphicFramePr>
          <p:cNvPr id="4" name="عنصر نائب للمحتوى 3"/>
          <p:cNvGraphicFramePr>
            <a:graphicFrameLocks noGrp="1"/>
          </p:cNvGraphicFramePr>
          <p:nvPr>
            <p:ph idx="1"/>
            <p:extLst>
              <p:ext uri="{D42A27DB-BD31-4B8C-83A1-F6EECF244321}">
                <p14:modId xmlns:p14="http://schemas.microsoft.com/office/powerpoint/2010/main" xmlns="" val="3486189083"/>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85000" lnSpcReduction="10000"/>
          </a:bodyPr>
          <a:lstStyle/>
          <a:p>
            <a:pPr algn="ctr"/>
            <a:r>
              <a:rPr lang="ar-SA" b="1" dirty="0" smtClean="0">
                <a:solidFill>
                  <a:schemeClr val="tx2"/>
                </a:solidFill>
              </a:rPr>
              <a:t>*ربما يتم على مدى طويل، وقد يتم في فترة زمنية وجيزة.</a:t>
            </a:r>
          </a:p>
          <a:p>
            <a:pPr algn="ctr"/>
            <a:endParaRPr lang="ar-SA" b="1" dirty="0" smtClean="0">
              <a:solidFill>
                <a:schemeClr val="tx2"/>
              </a:solidFill>
            </a:endParaRPr>
          </a:p>
          <a:p>
            <a:pPr algn="ctr"/>
            <a:endParaRPr lang="en-US" b="1" dirty="0" smtClean="0">
              <a:solidFill>
                <a:schemeClr val="tx2"/>
              </a:solidFill>
            </a:endParaRPr>
          </a:p>
          <a:p>
            <a:pPr algn="ctr"/>
            <a:r>
              <a:rPr lang="ar-SA" b="1" dirty="0" smtClean="0">
                <a:solidFill>
                  <a:schemeClr val="tx2"/>
                </a:solidFill>
              </a:rPr>
              <a:t>يعني هذا أن مفهوم التغير في ذاته محايد، لأن التغيرات التي تتم في الثقافة يمكن أن تتخذ اتجاهاً إيجابياً، كما قد تنمو نمواً سلبياً، فقد تقود إلى النمو والازدهار، كما قد تدفع نحو الذبول والانهيار أو على الأقل التقلص. ولكن الأعجب أن النمو والتدهور يمكن أن يتما في نفس الوقت،، بحيث يؤثر كل منهما في قطاع بعينه من الثقافة. فنجد الثقافة الواحدة تعاني في فترة معينة من ازدهار بعض عناصرها وتدهور عناصر أخرى</a:t>
            </a:r>
            <a:r>
              <a:rPr lang="ar-SA" b="1" dirty="0" smtClean="0">
                <a:solidFill>
                  <a:schemeClr val="tx2"/>
                </a:solidFill>
              </a:rPr>
              <a:t>.. </a:t>
            </a:r>
            <a:r>
              <a:rPr lang="ar-SA" b="1" dirty="0" smtClean="0">
                <a:solidFill>
                  <a:srgbClr val="FF0000"/>
                </a:solidFill>
              </a:rPr>
              <a:t>(مثل:  تغير التكنلوجيا والعلاقات الاجتماعية)</a:t>
            </a:r>
            <a:endParaRPr lang="en-US" b="1" dirty="0" smtClean="0">
              <a:solidFill>
                <a:srgbClr val="FF0000"/>
              </a:solidFill>
            </a:endParaRPr>
          </a:p>
          <a:p>
            <a:pPr algn="ctr"/>
            <a:r>
              <a:rPr lang="ar-SA" b="1" dirty="0" smtClean="0">
                <a:solidFill>
                  <a:schemeClr val="tx2"/>
                </a:solidFill>
              </a:rPr>
              <a:t> </a:t>
            </a:r>
            <a:endParaRPr lang="en-US" b="1" dirty="0" smtClean="0">
              <a:solidFill>
                <a:schemeClr val="tx2"/>
              </a:solidFill>
            </a:endParaRPr>
          </a:p>
          <a:p>
            <a:endParaRPr lang="ar-SA"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77500" lnSpcReduction="20000"/>
          </a:bodyPr>
          <a:lstStyle/>
          <a:p>
            <a:pPr algn="ctr"/>
            <a:r>
              <a:rPr lang="ar-SA" b="1" u="sng" dirty="0" smtClean="0">
                <a:solidFill>
                  <a:srgbClr val="FF0000"/>
                </a:solidFill>
              </a:rPr>
              <a:t>ونضرب مثالاً على ذلك بحالة النمو الحضري السريع لإحدى المدن</a:t>
            </a:r>
            <a:r>
              <a:rPr lang="ar-SA" b="1" dirty="0" smtClean="0">
                <a:solidFill>
                  <a:schemeClr val="tx2"/>
                </a:solidFill>
              </a:rPr>
              <a:t>، إذ من المعروف أن تتابع عملية التنمية ونمو المشروعات الجديدة يؤدي في البلاد النامية عادة إلى تركيز أعداد كبيرة من المهاجرين من الريف أو من البادية في المدن القليلة الموجودة. لذلك تعاني كافة مدن البلاد النامية من حالة تضخم شديد، ونمو يفوق كافة الحدود التي يمكن تصورها.</a:t>
            </a:r>
            <a:endParaRPr lang="en-US" b="1" dirty="0" smtClean="0">
              <a:solidFill>
                <a:schemeClr val="tx2"/>
              </a:solidFill>
            </a:endParaRPr>
          </a:p>
          <a:p>
            <a:pPr algn="ctr"/>
            <a:r>
              <a:rPr lang="ar-SA" b="1" dirty="0" smtClean="0">
                <a:solidFill>
                  <a:schemeClr val="tx2"/>
                </a:solidFill>
              </a:rPr>
              <a:t> ولذلك يعد كل تغير ثقافي دليلاً على حدوث حالة من عدم التوازن بين مختلف عناصر الثقافة، أي أن توقعات أبناء الجماعة واحتياجاتهم قد نمت وتعقدت بحيث تجاوزت المستوى التقليدي الذي كان شائعاً قبل حدوث التغير. وقد يكون التغير الثقافي راجعاً إلى حدوث بعض التغيرات المادية أو الزيادة السكانية التي تؤدي إلى قصور الإمكانيات التقليدية عن إشباع الاحتياجات القائمة، بحيث ترى الجماعة نفسها مضطرة إلى سلوك سبل جديدة لتحقيق أفضل قدر ممكن من الإشباع، أو تحقيق مستوى أمثل منها. </a:t>
            </a:r>
            <a:endParaRPr lang="ar-SA"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77500" lnSpcReduction="20000"/>
          </a:bodyPr>
          <a:lstStyle/>
          <a:p>
            <a:pPr algn="ctr"/>
            <a:r>
              <a:rPr lang="ar-SA" b="1" u="sng" dirty="0" smtClean="0">
                <a:solidFill>
                  <a:srgbClr val="00B050"/>
                </a:solidFill>
              </a:rPr>
              <a:t>وبهذا يمكن أن نضم تحت مفهوم التغير الثقافي </a:t>
            </a:r>
            <a:r>
              <a:rPr lang="ar-SA" b="1" dirty="0" smtClean="0">
                <a:solidFill>
                  <a:schemeClr val="tx2"/>
                </a:solidFill>
              </a:rPr>
              <a:t>(</a:t>
            </a:r>
            <a:r>
              <a:rPr lang="ar-SA" b="1" dirty="0" smtClean="0">
                <a:solidFill>
                  <a:srgbClr val="C00000"/>
                </a:solidFill>
              </a:rPr>
              <a:t>كل </a:t>
            </a:r>
            <a:r>
              <a:rPr lang="ar-SA" b="1" dirty="0" smtClean="0">
                <a:solidFill>
                  <a:srgbClr val="C00000"/>
                </a:solidFill>
              </a:rPr>
              <a:t>تغير في أساليب السلوك والعمل التقليدي في أي قطاع من قطاعات الثقافة، طالما كان هذا التغير يؤثر في حياة جانب كبير من أعضاء الجماعة وفي البناء الاجتماعي لتلك الجماعة</a:t>
            </a:r>
            <a:r>
              <a:rPr lang="ar-SA" b="1" dirty="0" smtClean="0">
                <a:solidFill>
                  <a:srgbClr val="C00000"/>
                </a:solidFill>
              </a:rPr>
              <a:t>.)</a:t>
            </a:r>
            <a:r>
              <a:rPr lang="ar-SA" b="1" dirty="0" smtClean="0">
                <a:solidFill>
                  <a:schemeClr val="tx2"/>
                </a:solidFill>
              </a:rPr>
              <a:t>أما </a:t>
            </a:r>
            <a:r>
              <a:rPr lang="ar-SA" b="1" dirty="0" smtClean="0">
                <a:solidFill>
                  <a:schemeClr val="tx2"/>
                </a:solidFill>
              </a:rPr>
              <a:t>عن التجديدات أو الظواهر المستحدثة التي تحل محل الظواهر القديمة فيمكن أن تكون مجرد تعديلات جزئية في أساليب السلوك أو العناصر التقليدية أو تكون عبارة عن اختراع كامل لظواهر أو عناصر ثقافية معينة. وقد يكون المجددون هم مبتكرو هذا العنصر ومبتدعوه (وذلك في حالة التثقف – الاتصال الثقافي – أو التغير الثقافي الناشئ عن الاتصال الثقافي).</a:t>
            </a:r>
            <a:endParaRPr lang="en-US" b="1" dirty="0" smtClean="0">
              <a:solidFill>
                <a:schemeClr val="tx2"/>
              </a:solidFill>
            </a:endParaRPr>
          </a:p>
          <a:p>
            <a:pPr algn="ctr"/>
            <a:r>
              <a:rPr lang="ar-SA" b="1" dirty="0" smtClean="0">
                <a:solidFill>
                  <a:schemeClr val="tx2"/>
                </a:solidFill>
              </a:rPr>
              <a:t> </a:t>
            </a:r>
            <a:endParaRPr lang="en-US" b="1" dirty="0" smtClean="0">
              <a:solidFill>
                <a:schemeClr val="tx2"/>
              </a:solidFill>
            </a:endParaRPr>
          </a:p>
          <a:p>
            <a:pPr algn="ctr"/>
            <a:r>
              <a:rPr lang="ar-SA" b="1" dirty="0" smtClean="0">
                <a:solidFill>
                  <a:schemeClr val="tx2"/>
                </a:solidFill>
              </a:rPr>
              <a:t>ولا يمكن أن تعد التجديدات تغيراً ثقافياً إذا ظلت مقتصرة على عدد قليل نسبياً من المجددين ومن العناصر النشيطة، وإنما لابد أن تتلقى قبولاً اجتماعياً عن طريق انتشارها بين أغلبية أفراد الجماعة التي ندرسها.</a:t>
            </a:r>
            <a:endParaRPr lang="ar-SA"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pPr algn="ctr"/>
            <a:r>
              <a:rPr lang="ar-SA" b="1" dirty="0" smtClean="0">
                <a:solidFill>
                  <a:schemeClr val="tx2"/>
                </a:solidFill>
              </a:rPr>
              <a:t>وقد يحدث الانتشار الثقافي بشكل:</a:t>
            </a:r>
            <a:endParaRPr lang="en-US" b="1" dirty="0" smtClean="0">
              <a:solidFill>
                <a:schemeClr val="tx2"/>
              </a:solidFill>
            </a:endParaRPr>
          </a:p>
          <a:p>
            <a:pPr algn="ctr"/>
            <a:r>
              <a:rPr lang="ar-SA" b="1" dirty="0" smtClean="0">
                <a:solidFill>
                  <a:schemeClr val="tx2"/>
                </a:solidFill>
              </a:rPr>
              <a:t> </a:t>
            </a:r>
            <a:endParaRPr lang="en-US" b="1" dirty="0" smtClean="0">
              <a:solidFill>
                <a:schemeClr val="tx2"/>
              </a:solidFill>
            </a:endParaRPr>
          </a:p>
          <a:p>
            <a:pPr lvl="0" algn="ctr"/>
            <a:r>
              <a:rPr lang="ar-SA" b="1" dirty="0" smtClean="0">
                <a:solidFill>
                  <a:schemeClr val="tx2"/>
                </a:solidFill>
              </a:rPr>
              <a:t>1- أفقي (عندما تنتقل العناصر الثقافية من منطقة إلى أخرى أو من ثقافة إلى أخرى).</a:t>
            </a:r>
            <a:endParaRPr lang="en-US" b="1" dirty="0" smtClean="0">
              <a:solidFill>
                <a:schemeClr val="tx2"/>
              </a:solidFill>
            </a:endParaRPr>
          </a:p>
          <a:p>
            <a:pPr lvl="0" algn="ctr"/>
            <a:r>
              <a:rPr lang="ar-SA" b="1" dirty="0" smtClean="0">
                <a:solidFill>
                  <a:schemeClr val="tx2"/>
                </a:solidFill>
              </a:rPr>
              <a:t> 2- رأسي (عندما تنتقل العناصر الثقافية من مستوى أعلى إلى مستوى أسفل من مستويات السلم الاجتماعي أو العكس</a:t>
            </a:r>
            <a:r>
              <a:rPr lang="ar-SA" b="1" dirty="0" smtClean="0">
                <a:solidFill>
                  <a:schemeClr val="tx2"/>
                </a:solidFill>
              </a:rPr>
              <a:t>). (</a:t>
            </a:r>
            <a:r>
              <a:rPr lang="ar-SA" b="1" dirty="0" smtClean="0">
                <a:solidFill>
                  <a:srgbClr val="C00000"/>
                </a:solidFill>
              </a:rPr>
              <a:t>مثل انتشار ثقافة الترفيه والسفر من الطبقه العليا إلى الوسطى في مجتمعنا السعودي حاليا</a:t>
            </a:r>
            <a:r>
              <a:rPr lang="ar-SA" b="1" dirty="0" smtClean="0">
                <a:solidFill>
                  <a:schemeClr val="tx2"/>
                </a:solidFill>
              </a:rPr>
              <a:t>)</a:t>
            </a:r>
            <a:endParaRPr lang="ar-SA"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التثقف (الاتصال الثقافي)</a:t>
            </a:r>
            <a:endParaRPr lang="ar-SA" dirty="0"/>
          </a:p>
        </p:txBody>
      </p:sp>
      <p:sp>
        <p:nvSpPr>
          <p:cNvPr id="3" name="عنصر نائب للمحتوى 2"/>
          <p:cNvSpPr>
            <a:spLocks noGrp="1"/>
          </p:cNvSpPr>
          <p:nvPr>
            <p:ph idx="1"/>
          </p:nvPr>
        </p:nvSpPr>
        <p:spPr/>
        <p:txBody>
          <a:bodyPr>
            <a:normAutofit lnSpcReduction="10000"/>
          </a:bodyPr>
          <a:lstStyle/>
          <a:p>
            <a:pPr algn="ctr"/>
            <a:r>
              <a:rPr lang="ar-SA" b="1" dirty="0" smtClean="0">
                <a:solidFill>
                  <a:schemeClr val="tx2"/>
                </a:solidFill>
              </a:rPr>
              <a:t>تنشئة ثقافية أو تثقف من الداخل. </a:t>
            </a:r>
            <a:endParaRPr lang="en-US" b="1" dirty="0" smtClean="0">
              <a:solidFill>
                <a:schemeClr val="tx2"/>
              </a:solidFill>
            </a:endParaRPr>
          </a:p>
          <a:p>
            <a:pPr algn="ctr"/>
            <a:r>
              <a:rPr lang="ar-SA" b="1" dirty="0" smtClean="0">
                <a:solidFill>
                  <a:schemeClr val="tx2"/>
                </a:solidFill>
              </a:rPr>
              <a:t>هي الحالة التي نصفها </a:t>
            </a:r>
            <a:r>
              <a:rPr lang="ar-SA" b="1" u="sng" dirty="0" smtClean="0">
                <a:solidFill>
                  <a:srgbClr val="C00000"/>
                </a:solidFill>
              </a:rPr>
              <a:t>بأنها تثقف من الخارج أو اتصال ثقافي والذي يحدث في أثناء عملية التثقف من الخارج أن تتبنى الثقافة بعض العناصر الثقافية الوافدة أو تقلد بعض العناصر الثقافية الموجودة في ثقافات أجنبية عنها وذلك من خلال عملية الانتشار</a:t>
            </a:r>
            <a:r>
              <a:rPr lang="ar-SA" b="1" dirty="0" smtClean="0">
                <a:solidFill>
                  <a:schemeClr val="tx2"/>
                </a:solidFill>
              </a:rPr>
              <a:t>، أي انتشار النماذج أو العناصر الثقافية من مكانها الأصلي إلى المكان الذي تفد إليه، ومن الممكن أن تكون تلك العناصر الوافدة من القوة والشمول بحيث تحدث تغيرات جذرية أو شاملة في الثقافة الجديدة.</a:t>
            </a:r>
            <a:endParaRPr lang="en-US" b="1" dirty="0" smtClean="0">
              <a:solidFill>
                <a:schemeClr val="tx2"/>
              </a:solidFill>
            </a:endParaRPr>
          </a:p>
          <a:p>
            <a:endParaRPr lang="ar-SA"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85000" lnSpcReduction="20000"/>
          </a:bodyPr>
          <a:lstStyle/>
          <a:p>
            <a:pPr algn="ctr"/>
            <a:r>
              <a:rPr lang="ar-SA" dirty="0" smtClean="0">
                <a:solidFill>
                  <a:schemeClr val="tx2"/>
                </a:solidFill>
              </a:rPr>
              <a:t>*التغير الثقافي يمكن أن يصدر عن دوافع ومؤثرات خارجية، أي وافدة من ثقافة أجنبية (أو ثقافة مغايرة لثقافة الجماعة).</a:t>
            </a:r>
            <a:endParaRPr lang="en-US" dirty="0" smtClean="0">
              <a:solidFill>
                <a:schemeClr val="tx2"/>
              </a:solidFill>
            </a:endParaRPr>
          </a:p>
          <a:p>
            <a:pPr algn="ctr"/>
            <a:endParaRPr lang="ar-SA" dirty="0" smtClean="0">
              <a:solidFill>
                <a:schemeClr val="tx2"/>
              </a:solidFill>
            </a:endParaRPr>
          </a:p>
          <a:p>
            <a:pPr algn="ctr"/>
            <a:endParaRPr lang="ar-SA" dirty="0" smtClean="0">
              <a:solidFill>
                <a:schemeClr val="tx2"/>
              </a:solidFill>
            </a:endParaRPr>
          </a:p>
          <a:p>
            <a:pPr algn="ctr"/>
            <a:r>
              <a:rPr lang="ar-SA" u="sng" dirty="0" smtClean="0">
                <a:solidFill>
                  <a:srgbClr val="FF0000"/>
                </a:solidFill>
              </a:rPr>
              <a:t>تنتمي تلك المظاهر والعناصر إلى</a:t>
            </a:r>
            <a:r>
              <a:rPr lang="ar-SA" dirty="0" smtClean="0">
                <a:solidFill>
                  <a:schemeClr val="tx2"/>
                </a:solidFill>
              </a:rPr>
              <a:t>:</a:t>
            </a:r>
            <a:endParaRPr lang="en-US" dirty="0" smtClean="0">
              <a:solidFill>
                <a:schemeClr val="tx2"/>
              </a:solidFill>
            </a:endParaRPr>
          </a:p>
          <a:p>
            <a:pPr algn="ctr"/>
            <a:r>
              <a:rPr lang="ar-SA" dirty="0" smtClean="0">
                <a:solidFill>
                  <a:schemeClr val="tx2"/>
                </a:solidFill>
              </a:rPr>
              <a:t>*</a:t>
            </a:r>
            <a:r>
              <a:rPr lang="ar-SA" dirty="0" smtClean="0">
                <a:solidFill>
                  <a:srgbClr val="002060"/>
                </a:solidFill>
              </a:rPr>
              <a:t>العناصر </a:t>
            </a:r>
            <a:r>
              <a:rPr lang="ar-SA" u="sng" dirty="0" smtClean="0">
                <a:solidFill>
                  <a:srgbClr val="FF0000"/>
                </a:solidFill>
              </a:rPr>
              <a:t>الروحية</a:t>
            </a:r>
            <a:r>
              <a:rPr lang="ar-SA" dirty="0" smtClean="0">
                <a:solidFill>
                  <a:srgbClr val="FF0000"/>
                </a:solidFill>
              </a:rPr>
              <a:t> أو المعنوية </a:t>
            </a:r>
            <a:r>
              <a:rPr lang="ar-SA" dirty="0" smtClean="0">
                <a:solidFill>
                  <a:srgbClr val="002060"/>
                </a:solidFill>
              </a:rPr>
              <a:t>على </a:t>
            </a:r>
            <a:r>
              <a:rPr lang="ar-SA" dirty="0" smtClean="0">
                <a:solidFill>
                  <a:srgbClr val="002060"/>
                </a:solidFill>
              </a:rPr>
              <a:t>سبيل المثال: أشكال التنظيم السياسي والاقتصادي، الاتجاهات والأنساق الفكرية، القيم الدينية والمبادئ الإيديولوجية..</a:t>
            </a:r>
            <a:r>
              <a:rPr lang="ar-SA" dirty="0" smtClean="0">
                <a:solidFill>
                  <a:srgbClr val="002060"/>
                </a:solidFill>
              </a:rPr>
              <a:t>إلخ.</a:t>
            </a:r>
            <a:endParaRPr lang="ar-SA" dirty="0" smtClean="0">
              <a:solidFill>
                <a:srgbClr val="002060"/>
              </a:solidFill>
            </a:endParaRPr>
          </a:p>
          <a:p>
            <a:pPr algn="ctr"/>
            <a:r>
              <a:rPr lang="ar-SA" dirty="0" smtClean="0">
                <a:solidFill>
                  <a:srgbClr val="002060"/>
                </a:solidFill>
              </a:rPr>
              <a:t>العناصر </a:t>
            </a:r>
            <a:r>
              <a:rPr lang="ar-SA" dirty="0" smtClean="0">
                <a:solidFill>
                  <a:srgbClr val="002060"/>
                </a:solidFill>
              </a:rPr>
              <a:t>الثقافية </a:t>
            </a:r>
            <a:r>
              <a:rPr lang="ar-SA" u="sng" dirty="0" smtClean="0">
                <a:solidFill>
                  <a:srgbClr val="FF0000"/>
                </a:solidFill>
              </a:rPr>
              <a:t>المادية</a:t>
            </a:r>
            <a:r>
              <a:rPr lang="ar-SA" dirty="0" smtClean="0">
                <a:solidFill>
                  <a:schemeClr val="tx2"/>
                </a:solidFill>
              </a:rPr>
              <a:t>: </a:t>
            </a:r>
            <a:endParaRPr lang="en-US" dirty="0" smtClean="0">
              <a:solidFill>
                <a:schemeClr val="tx2"/>
              </a:solidFill>
            </a:endParaRPr>
          </a:p>
          <a:p>
            <a:pPr algn="ctr"/>
            <a:r>
              <a:rPr lang="ar-SA" dirty="0" smtClean="0">
                <a:solidFill>
                  <a:schemeClr val="tx2"/>
                </a:solidFill>
              </a:rPr>
              <a:t>المصنوعات المادية بأنواعها كالآلات والأدوات والمنشآت والتجهيزات الصناعية، والاستثمارات الرأسمالية..</a:t>
            </a:r>
            <a:r>
              <a:rPr lang="ar-SA" dirty="0" err="1" smtClean="0">
                <a:solidFill>
                  <a:schemeClr val="tx2"/>
                </a:solidFill>
              </a:rPr>
              <a:t>إلخ</a:t>
            </a:r>
            <a:r>
              <a:rPr lang="ar-SA" dirty="0" smtClean="0">
                <a:solidFill>
                  <a:schemeClr val="tx2"/>
                </a:solidFill>
              </a:rPr>
              <a:t>.</a:t>
            </a:r>
            <a:endParaRPr lang="en-US" dirty="0" smtClean="0">
              <a:solidFill>
                <a:schemeClr val="tx2"/>
              </a:solidFill>
            </a:endParaRPr>
          </a:p>
          <a:p>
            <a:endParaRPr lang="ar-SA"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lnSpcReduction="10000"/>
          </a:bodyPr>
          <a:lstStyle/>
          <a:p>
            <a:pPr algn="ctr"/>
            <a:r>
              <a:rPr lang="ar-SA" b="1" u="sng" dirty="0" smtClean="0">
                <a:solidFill>
                  <a:srgbClr val="FF0000"/>
                </a:solidFill>
              </a:rPr>
              <a:t>هذا هو ما يحدث الآن بشكل عام في البلاد النامية من تغير ثقافي واسع النطاق.</a:t>
            </a:r>
            <a:endParaRPr lang="en-US" b="1" u="sng" dirty="0" smtClean="0">
              <a:solidFill>
                <a:srgbClr val="FF0000"/>
              </a:solidFill>
            </a:endParaRPr>
          </a:p>
          <a:p>
            <a:pPr algn="ctr"/>
            <a:r>
              <a:rPr lang="ar-SA" b="1" dirty="0" smtClean="0">
                <a:solidFill>
                  <a:schemeClr val="tx2"/>
                </a:solidFill>
              </a:rPr>
              <a:t>ففي ثقافات تلك البلاد تلتقي عناصر تنتمي إلى ثقافات متنوعة وإلى أنساق اجتماعية مختلفة، من خلال علاقات بين الأفراد وبين الجماعات. حيث يخضع النسق (الثقافي والاجتماعي) الأقل تقدماً للتأثيرات الوافدة من النسق الأكثر تقدماً، ويستوعب كل تلك التغيرات، إلى الحد الذي قد ينتهي إلى تغير في النسق المتخلف يختلف مداه من حالة إلى أخرى</a:t>
            </a:r>
            <a:r>
              <a:rPr lang="ar-SA" b="1" u="sng" dirty="0" smtClean="0">
                <a:solidFill>
                  <a:srgbClr val="FF0000"/>
                </a:solidFill>
              </a:rPr>
              <a:t>.( نظرية الغالب والمغلوب ابن خلدون)</a:t>
            </a:r>
            <a:endParaRPr lang="en-US" b="1" u="sng" dirty="0" smtClean="0">
              <a:solidFill>
                <a:srgbClr val="FF0000"/>
              </a:solidFill>
            </a:endParaRPr>
          </a:p>
          <a:p>
            <a:endParaRPr lang="ar-SA"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a:bodyPr>
          <a:lstStyle/>
          <a:p>
            <a:pPr algn="ctr"/>
            <a:r>
              <a:rPr lang="ar-SA" b="1" dirty="0" smtClean="0">
                <a:solidFill>
                  <a:srgbClr val="00B050"/>
                </a:solidFill>
              </a:rPr>
              <a:t>ومن الممكن أن يتم انفتاح النسق المتخلف أمام التأثير عنوة بشكل إرادي عنيف</a:t>
            </a:r>
            <a:r>
              <a:rPr lang="ar-SA" b="1" dirty="0" smtClean="0">
                <a:solidFill>
                  <a:schemeClr val="tx2"/>
                </a:solidFill>
              </a:rPr>
              <a:t>، أي تتم عملية التثقف – على الأقل في المراحل الأولى من عملية التنمية – على نحو غير إرادي وغير مرغوب. </a:t>
            </a:r>
            <a:endParaRPr lang="en-US" b="1" dirty="0" smtClean="0">
              <a:solidFill>
                <a:schemeClr val="tx2"/>
              </a:solidFill>
            </a:endParaRPr>
          </a:p>
          <a:p>
            <a:pPr algn="ctr"/>
            <a:r>
              <a:rPr lang="ar-SA" b="1" dirty="0" smtClean="0">
                <a:solidFill>
                  <a:srgbClr val="7030A0"/>
                </a:solidFill>
              </a:rPr>
              <a:t>وقد حدثت حالات من هذا النوع بالفعل في حالات التثقف التي تمت في ظل عصر الاستعمار</a:t>
            </a:r>
            <a:r>
              <a:rPr lang="ar-SA" b="1" dirty="0" smtClean="0">
                <a:solidFill>
                  <a:schemeClr val="tx2"/>
                </a:solidFill>
              </a:rPr>
              <a:t>، حيث بدأت بعض الدول الاستعمارية بفرض عناصر ثقافتها عنوة وبقرارات سياسية أو بشكل تسلطي على ثقافات المجتمعات الخاضعة لها.</a:t>
            </a:r>
            <a:endParaRPr lang="en-US" b="1" dirty="0" smtClean="0">
              <a:solidFill>
                <a:schemeClr val="tx2"/>
              </a:solidFill>
            </a:endParaRPr>
          </a:p>
          <a:p>
            <a:endParaRPr lang="ar-SA"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55000" lnSpcReduction="20000"/>
          </a:bodyPr>
          <a:lstStyle/>
          <a:p>
            <a:pPr algn="ctr"/>
            <a:r>
              <a:rPr lang="ar-SA" b="1" u="sng" dirty="0" smtClean="0">
                <a:solidFill>
                  <a:srgbClr val="FF0000"/>
                </a:solidFill>
              </a:rPr>
              <a:t>من الممكن أن يحدث انفتاح الثقافة المتخلفة على الثقافة المتطورة بشكل سلمي هادئ ومرغوب</a:t>
            </a:r>
            <a:r>
              <a:rPr lang="ar-SA" b="1" dirty="0" smtClean="0">
                <a:solidFill>
                  <a:schemeClr val="tx2"/>
                </a:solidFill>
              </a:rPr>
              <a:t>، قد يكون غير واع في بعض الأحيان. بل إننا شهدنا بعض الحالات الواقعية التي كانت فيها بعض جماعات الصفوة في الثقافة المختلفة تبدي ترحيباً قوياً بالمؤثرات الخارجية الوافدة من الثقافة المتقدمة، وتتعهدها وتعمل على الترويج لها وترسيخها في الأوساط الاجتماعية بكل سبل الترغيب المعروفة</a:t>
            </a:r>
            <a:r>
              <a:rPr lang="ar-SA" b="1" dirty="0" smtClean="0">
                <a:solidFill>
                  <a:schemeClr val="tx2"/>
                </a:solidFill>
              </a:rPr>
              <a:t>. (</a:t>
            </a:r>
            <a:r>
              <a:rPr lang="ar-SA" b="1" u="sng" dirty="0" smtClean="0">
                <a:solidFill>
                  <a:srgbClr val="FF0000"/>
                </a:solidFill>
              </a:rPr>
              <a:t>مثل المدارس الاجنبية/الافلام الاجنبية ..الخ)</a:t>
            </a:r>
            <a:endParaRPr lang="en-US" b="1" u="sng" dirty="0" smtClean="0">
              <a:solidFill>
                <a:srgbClr val="FF0000"/>
              </a:solidFill>
            </a:endParaRPr>
          </a:p>
          <a:p>
            <a:pPr algn="ctr"/>
            <a:r>
              <a:rPr lang="ar-SA" b="1" u="sng" dirty="0" smtClean="0">
                <a:solidFill>
                  <a:srgbClr val="FF0000"/>
                </a:solidFill>
              </a:rPr>
              <a:t>ومن الطبيعي أن التثقف الذي يتم على هذا النحو يصبح أكثر فاعلية وأبعد تأثيراً على المدى الطويل</a:t>
            </a:r>
            <a:r>
              <a:rPr lang="ar-SA" b="1" dirty="0" smtClean="0">
                <a:solidFill>
                  <a:schemeClr val="tx2"/>
                </a:solidFill>
              </a:rPr>
              <a:t>. </a:t>
            </a:r>
            <a:r>
              <a:rPr lang="ar-SA" b="1" dirty="0" smtClean="0">
                <a:solidFill>
                  <a:srgbClr val="00B050"/>
                </a:solidFill>
              </a:rPr>
              <a:t>ولعل هذا النوع من التثقف هو القاعدة الشائعة الآن في المرحلة الراهنة من تطور البلاد النامية</a:t>
            </a:r>
            <a:r>
              <a:rPr lang="ar-SA" b="1" dirty="0" smtClean="0">
                <a:solidFill>
                  <a:schemeClr val="tx2"/>
                </a:solidFill>
              </a:rPr>
              <a:t>، على الأقل في الجوانب التكنولوجية وفي كثير من العناصر والنماذج الاقتصادية والاجتماعية، حيث نجد المجتمع النامي يسعى في حماي وإقبال نحو الثقافة المتقدمة، يستلهم نظمها ويقتبس عنها ويقلدها، ويدعم المؤثرات الوافدة منها.</a:t>
            </a:r>
            <a:endParaRPr lang="en-US" b="1" dirty="0" smtClean="0">
              <a:solidFill>
                <a:schemeClr val="tx2"/>
              </a:solidFill>
            </a:endParaRPr>
          </a:p>
          <a:p>
            <a:pPr algn="ctr"/>
            <a:r>
              <a:rPr lang="ar-SA" b="1" dirty="0" smtClean="0">
                <a:solidFill>
                  <a:schemeClr val="tx2"/>
                </a:solidFill>
              </a:rPr>
              <a:t> </a:t>
            </a:r>
            <a:endParaRPr lang="en-US" b="1" dirty="0" smtClean="0">
              <a:solidFill>
                <a:schemeClr val="tx2"/>
              </a:solidFill>
            </a:endParaRPr>
          </a:p>
          <a:p>
            <a:pPr algn="ctr"/>
            <a:r>
              <a:rPr lang="ar-SA" sz="4500" b="1" dirty="0" smtClean="0">
                <a:solidFill>
                  <a:srgbClr val="00B050"/>
                </a:solidFill>
              </a:rPr>
              <a:t>إلا أننا لا يصح أن نتصور أن التأثير في عملية التثقف يتم في جانب واحد فقط، أو أن عملية التثقف تسير في اتجاه واحد، ذلك أن أبناء الثقافتين الذين يدخلون في علاقة تفاعل –في أثناء عملية التثقف-يؤثرون في بعضهم البعض، </a:t>
            </a:r>
            <a:r>
              <a:rPr lang="ar-SA" b="1" dirty="0" smtClean="0">
                <a:solidFill>
                  <a:schemeClr val="tx2"/>
                </a:solidFill>
              </a:rPr>
              <a:t>وإن كان من الضروري والمنطقي أن يكون تأثر الجانب النامي أقوى وأشد من تأثر الجانب المتقدم</a:t>
            </a:r>
            <a:r>
              <a:rPr lang="ar-SA" b="1" dirty="0" smtClean="0">
                <a:solidFill>
                  <a:schemeClr val="tx2"/>
                </a:solidFill>
              </a:rPr>
              <a:t>. </a:t>
            </a:r>
            <a:endParaRPr lang="ar-SA" b="1" dirty="0" smtClean="0">
              <a:solidFill>
                <a:schemeClr val="tx2"/>
              </a:solidFill>
            </a:endParaRPr>
          </a:p>
          <a:p>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77500" lnSpcReduction="20000"/>
          </a:bodyPr>
          <a:lstStyle/>
          <a:p>
            <a:pPr>
              <a:buNone/>
            </a:pPr>
            <a:r>
              <a:rPr lang="ar-SA" b="1" dirty="0">
                <a:solidFill>
                  <a:schemeClr val="accent2">
                    <a:lumMod val="50000"/>
                  </a:schemeClr>
                </a:solidFill>
              </a:rPr>
              <a:t>اولاً: الثقافة </a:t>
            </a:r>
            <a:r>
              <a:rPr lang="ar-SA" b="1" dirty="0"/>
              <a:t/>
            </a:r>
            <a:br>
              <a:rPr lang="ar-SA" b="1" dirty="0"/>
            </a:br>
            <a:r>
              <a:rPr lang="ar-SA" dirty="0" smtClean="0"/>
              <a:t/>
            </a:r>
            <a:br>
              <a:rPr lang="ar-SA" dirty="0" smtClean="0"/>
            </a:br>
            <a:r>
              <a:rPr lang="ar-SA" dirty="0"/>
              <a:t>الثقافة هي </a:t>
            </a:r>
            <a:r>
              <a:rPr lang="ar-SA" dirty="0">
                <a:solidFill>
                  <a:srgbClr val="FF0000"/>
                </a:solidFill>
              </a:rPr>
              <a:t>البيئة الثانوية التي من صنع الإنسان</a:t>
            </a:r>
            <a:r>
              <a:rPr lang="ar-SA" dirty="0"/>
              <a:t>, </a:t>
            </a:r>
            <a:r>
              <a:rPr lang="ar-SA" dirty="0">
                <a:solidFill>
                  <a:srgbClr val="7030A0"/>
                </a:solidFill>
              </a:rPr>
              <a:t>أي كل </a:t>
            </a:r>
            <a:r>
              <a:rPr lang="ar-SA" dirty="0" smtClean="0">
                <a:solidFill>
                  <a:srgbClr val="7030A0"/>
                </a:solidFill>
              </a:rPr>
              <a:t>ما صنعه </a:t>
            </a:r>
            <a:r>
              <a:rPr lang="ar-SA" dirty="0">
                <a:solidFill>
                  <a:srgbClr val="7030A0"/>
                </a:solidFill>
              </a:rPr>
              <a:t>الإنسان للتعامل مع البيئة الطبيعية(التي تعد البيئة الأولية) من عناصر مادية وروحية على السواء .</a:t>
            </a:r>
            <a:r>
              <a:rPr lang="ar-SA" dirty="0" smtClean="0"/>
              <a:t/>
            </a:r>
            <a:br>
              <a:rPr lang="ar-SA" dirty="0" smtClean="0"/>
            </a:br>
            <a:r>
              <a:rPr lang="ar-SA" u="sng" dirty="0">
                <a:solidFill>
                  <a:srgbClr val="C00000"/>
                </a:solidFill>
              </a:rPr>
              <a:t>وتضم الثقافة كل المعايير والغايات , وأشكال السلوك والنظام التي يؤمن بها الإنسان كفرد في جماعة , وتضم الأفكار والإتجاهات التي يسترشد بها الإنسان في توجيه السلوك وتبريره .</a:t>
            </a:r>
            <a:r>
              <a:rPr lang="ar-SA" dirty="0"/>
              <a:t> </a:t>
            </a:r>
            <a:r>
              <a:rPr lang="ar-SA" dirty="0" smtClean="0"/>
              <a:t/>
            </a:r>
            <a:br>
              <a:rPr lang="ar-SA" dirty="0" smtClean="0"/>
            </a:br>
            <a:r>
              <a:rPr lang="ar-SA" dirty="0" smtClean="0"/>
              <a:t/>
            </a:r>
            <a:br>
              <a:rPr lang="ar-SA" dirty="0" smtClean="0"/>
            </a:br>
            <a:r>
              <a:rPr lang="ar-SA" dirty="0"/>
              <a:t>*وأكد </a:t>
            </a:r>
            <a:r>
              <a:rPr lang="ar-SA" dirty="0" smtClean="0"/>
              <a:t>راد كليف </a:t>
            </a:r>
            <a:r>
              <a:rPr lang="ar-SA" dirty="0"/>
              <a:t>براون على فكرة </a:t>
            </a:r>
            <a:r>
              <a:rPr lang="ar-SA" u="sng" dirty="0">
                <a:solidFill>
                  <a:srgbClr val="C00000"/>
                </a:solidFill>
              </a:rPr>
              <a:t>التوازن </a:t>
            </a:r>
            <a:r>
              <a:rPr lang="ar-SA" dirty="0"/>
              <a:t>بالذات وهي </a:t>
            </a:r>
            <a:r>
              <a:rPr lang="ar-SA" dirty="0" smtClean="0"/>
              <a:t>(</a:t>
            </a:r>
            <a:r>
              <a:rPr lang="ar-SA" dirty="0" smtClean="0">
                <a:solidFill>
                  <a:srgbClr val="7030A0"/>
                </a:solidFill>
              </a:rPr>
              <a:t>الحالة </a:t>
            </a:r>
            <a:r>
              <a:rPr lang="ar-SA" dirty="0">
                <a:solidFill>
                  <a:srgbClr val="7030A0"/>
                </a:solidFill>
              </a:rPr>
              <a:t>التي تؤدي فيها كل عناصر المجتمع وظائف المجتمع آداء كامل دون أي صراع , فإذا لم يتحقق هذا التوازن فسوف يختل الأدائ الوظيفي للنسق وسيحاول المجتمع ان يستعيد التوازن </a:t>
            </a:r>
            <a:r>
              <a:rPr lang="ar-SA" dirty="0" smtClean="0"/>
              <a:t>.)</a:t>
            </a:r>
            <a:br>
              <a:rPr lang="ar-SA" dirty="0" smtClean="0"/>
            </a:br>
            <a:r>
              <a:rPr lang="ar-SA" dirty="0"/>
              <a:t>وقد أفادت هذه الأفكار التحليل الانثروبولوجي أعظم الفائدة </a:t>
            </a:r>
            <a:r>
              <a:rPr lang="ar-SA" dirty="0" smtClean="0"/>
              <a:t>.</a:t>
            </a:r>
            <a:endParaRPr lang="ar-SA"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85000" lnSpcReduction="20000"/>
          </a:bodyPr>
          <a:lstStyle/>
          <a:p>
            <a:pPr algn="ctr"/>
            <a:r>
              <a:rPr lang="ar-SA" b="1" dirty="0" smtClean="0">
                <a:solidFill>
                  <a:srgbClr val="00B050"/>
                </a:solidFill>
              </a:rPr>
              <a:t>لكن البحث العلمي الموضوعي المحايد لن </a:t>
            </a:r>
            <a:r>
              <a:rPr lang="ar-SA" b="1" dirty="0" err="1" smtClean="0">
                <a:solidFill>
                  <a:srgbClr val="00B050"/>
                </a:solidFill>
              </a:rPr>
              <a:t>يلبث</a:t>
            </a:r>
            <a:r>
              <a:rPr lang="ar-SA" b="1" dirty="0" smtClean="0">
                <a:solidFill>
                  <a:srgbClr val="00B050"/>
                </a:solidFill>
              </a:rPr>
              <a:t> أن يكشف لنا بوضوح عن كثير من العناصر الثقافية في المجتمعات المتقدمة التي استعيرت بالفعل من الشعوب النامية</a:t>
            </a:r>
            <a:r>
              <a:rPr lang="ar-SA" b="1" dirty="0" smtClean="0">
                <a:solidFill>
                  <a:schemeClr val="tx2"/>
                </a:solidFill>
              </a:rPr>
              <a:t>، فاستخدام الأمريكيين البيض للسجاد الصوف وللفضة في صنع قطع الحلي وللخيول..</a:t>
            </a:r>
            <a:r>
              <a:rPr lang="ar-SA" b="1" dirty="0" err="1" smtClean="0">
                <a:solidFill>
                  <a:schemeClr val="tx2"/>
                </a:solidFill>
              </a:rPr>
              <a:t>إلخ</a:t>
            </a:r>
            <a:r>
              <a:rPr lang="ar-SA" b="1" dirty="0" smtClean="0">
                <a:solidFill>
                  <a:schemeClr val="tx2"/>
                </a:solidFill>
              </a:rPr>
              <a:t>. كل ذلك مستعار من ثقافات الهنود الحمر. </a:t>
            </a:r>
            <a:endParaRPr lang="en-US" b="1" dirty="0" smtClean="0">
              <a:solidFill>
                <a:schemeClr val="tx2"/>
              </a:solidFill>
            </a:endParaRPr>
          </a:p>
          <a:p>
            <a:pPr algn="ctr"/>
            <a:r>
              <a:rPr lang="ar-SA" b="1" dirty="0" smtClean="0">
                <a:solidFill>
                  <a:schemeClr val="tx2"/>
                </a:solidFill>
              </a:rPr>
              <a:t> </a:t>
            </a:r>
            <a:endParaRPr lang="en-US" b="1" dirty="0" smtClean="0">
              <a:solidFill>
                <a:schemeClr val="tx2"/>
              </a:solidFill>
            </a:endParaRPr>
          </a:p>
          <a:p>
            <a:pPr algn="ctr"/>
            <a:r>
              <a:rPr lang="ar-SA" b="1" dirty="0" smtClean="0">
                <a:solidFill>
                  <a:schemeClr val="tx2"/>
                </a:solidFill>
              </a:rPr>
              <a:t>وكما قلنا عن التغير الثقافي بصفة عامة من أنه يمكن أن يتم أفقياً أو رأسياً، كذلك الحال بالنسبة للتثقف. حيث يمكن أن يتم أفقياً بين عديد من الثقافات نتيجة اتصالها </a:t>
            </a:r>
            <a:r>
              <a:rPr lang="ar-SA" b="1" dirty="0" err="1" smtClean="0">
                <a:solidFill>
                  <a:schemeClr val="tx2"/>
                </a:solidFill>
              </a:rPr>
              <a:t>ببعضها</a:t>
            </a:r>
            <a:r>
              <a:rPr lang="ar-SA" b="1" dirty="0" smtClean="0">
                <a:solidFill>
                  <a:schemeClr val="tx2"/>
                </a:solidFill>
              </a:rPr>
              <a:t>، كما يمكن أن يتم رأسياً عن طريق تأثير بعض الطبقات أو الطبقات الاجتماعية على الطبقات الأدنى أو العكس.</a:t>
            </a:r>
            <a:endParaRPr lang="en-US" b="1" dirty="0" smtClean="0">
              <a:solidFill>
                <a:schemeClr val="tx2"/>
              </a:solidFill>
            </a:endParaRPr>
          </a:p>
          <a:p>
            <a:pPr algn="ctr"/>
            <a:r>
              <a:rPr lang="ar-SA" b="1" dirty="0" smtClean="0">
                <a:solidFill>
                  <a:schemeClr val="tx2"/>
                </a:solidFill>
              </a:rPr>
              <a:t> </a:t>
            </a:r>
            <a:endParaRPr lang="en-US" b="1" dirty="0" smtClean="0">
              <a:solidFill>
                <a:schemeClr val="tx2"/>
              </a:solidFill>
            </a:endParaRPr>
          </a:p>
          <a:p>
            <a:endParaRPr lang="ar-SA"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70000" lnSpcReduction="20000"/>
          </a:bodyPr>
          <a:lstStyle/>
          <a:p>
            <a:pPr algn="ctr"/>
            <a:r>
              <a:rPr lang="ar-SA" b="1" dirty="0" smtClean="0">
                <a:solidFill>
                  <a:schemeClr val="tx2"/>
                </a:solidFill>
              </a:rPr>
              <a:t>ويمكن أن نزيد فهمنا لهذا الموضع من خلال استخدام مفهوم </a:t>
            </a:r>
            <a:r>
              <a:rPr lang="ar-SA" b="1" dirty="0" err="1" smtClean="0">
                <a:solidFill>
                  <a:schemeClr val="tx2"/>
                </a:solidFill>
              </a:rPr>
              <a:t>أرنولد</a:t>
            </a:r>
            <a:r>
              <a:rPr lang="ar-SA" b="1" dirty="0" smtClean="0">
                <a:solidFill>
                  <a:schemeClr val="tx2"/>
                </a:solidFill>
              </a:rPr>
              <a:t> </a:t>
            </a:r>
            <a:r>
              <a:rPr lang="ar-SA" b="1" dirty="0" err="1" smtClean="0">
                <a:solidFill>
                  <a:schemeClr val="tx2"/>
                </a:solidFill>
              </a:rPr>
              <a:t>تويني</a:t>
            </a:r>
            <a:r>
              <a:rPr lang="ar-SA" b="1" dirty="0" smtClean="0">
                <a:solidFill>
                  <a:schemeClr val="tx2"/>
                </a:solidFill>
              </a:rPr>
              <a:t> عن التحدي والاستجابة. ذلك أن التأثير الخارجي الوافد يمثل تحدياً معيناً للثقافة المستعيرة يمكن أن تتفاوت الاستجابة له من حيث مداها ووجهتها وسرعتها، نوع المتأثرين </a:t>
            </a:r>
            <a:r>
              <a:rPr lang="ar-SA" b="1" dirty="0" err="1" smtClean="0">
                <a:solidFill>
                  <a:schemeClr val="tx2"/>
                </a:solidFill>
              </a:rPr>
              <a:t>بها</a:t>
            </a:r>
            <a:r>
              <a:rPr lang="ar-SA" b="1" dirty="0" smtClean="0">
                <a:solidFill>
                  <a:schemeClr val="tx2"/>
                </a:solidFill>
              </a:rPr>
              <a:t> والقائمين بنقلها..</a:t>
            </a:r>
            <a:r>
              <a:rPr lang="ar-SA" b="1" dirty="0" err="1" smtClean="0">
                <a:solidFill>
                  <a:schemeClr val="tx2"/>
                </a:solidFill>
              </a:rPr>
              <a:t>إلخ</a:t>
            </a:r>
            <a:r>
              <a:rPr lang="ar-SA" b="1" dirty="0" smtClean="0">
                <a:solidFill>
                  <a:schemeClr val="tx2"/>
                </a:solidFill>
              </a:rPr>
              <a:t> من حالة أخرى.</a:t>
            </a:r>
            <a:endParaRPr lang="en-US" b="1" dirty="0" smtClean="0">
              <a:solidFill>
                <a:schemeClr val="tx2"/>
              </a:solidFill>
            </a:endParaRPr>
          </a:p>
          <a:p>
            <a:pPr algn="ctr"/>
            <a:r>
              <a:rPr lang="ar-SA" b="1" dirty="0" smtClean="0">
                <a:solidFill>
                  <a:schemeClr val="tx2"/>
                </a:solidFill>
              </a:rPr>
              <a:t> </a:t>
            </a:r>
            <a:endParaRPr lang="en-US" b="1" dirty="0" smtClean="0">
              <a:solidFill>
                <a:schemeClr val="tx2"/>
              </a:solidFill>
            </a:endParaRPr>
          </a:p>
          <a:p>
            <a:pPr algn="ctr"/>
            <a:r>
              <a:rPr lang="ar-SA" b="1" dirty="0" smtClean="0">
                <a:solidFill>
                  <a:schemeClr val="tx2"/>
                </a:solidFill>
              </a:rPr>
              <a:t>المشكلة ليست في الحقيقة هي الخلاف حول ما إذا كانت عملية التثقف مزدوجة الاتجاه أم ذات اتجاه واحد وليست القضية إثبات أصالة ثقافات البلاد النامية وقدرتها على العطاء والتأثير.</a:t>
            </a:r>
            <a:endParaRPr lang="en-US" b="1" dirty="0" smtClean="0">
              <a:solidFill>
                <a:schemeClr val="tx2"/>
              </a:solidFill>
            </a:endParaRPr>
          </a:p>
          <a:p>
            <a:pPr algn="ctr"/>
            <a:r>
              <a:rPr lang="ar-SA" b="1" dirty="0" smtClean="0">
                <a:solidFill>
                  <a:schemeClr val="tx2"/>
                </a:solidFill>
              </a:rPr>
              <a:t>إنما المشكلة </a:t>
            </a:r>
            <a:r>
              <a:rPr lang="ar-SA" b="1" dirty="0" err="1" smtClean="0">
                <a:solidFill>
                  <a:schemeClr val="tx2"/>
                </a:solidFill>
              </a:rPr>
              <a:t>الحقة</a:t>
            </a:r>
            <a:r>
              <a:rPr lang="ar-SA" b="1" dirty="0" smtClean="0">
                <a:solidFill>
                  <a:schemeClr val="tx2"/>
                </a:solidFill>
              </a:rPr>
              <a:t> هي بطء معدل النمو في ثقافات البلاد النامية، بالقياس إلى معدلات النمو السريعة في ثقافات البلاد الصناعية المتقدمة. والنتائج – أو أقل المشكلات-التي ترتبت على هذا الفارق في سرعة النمو والتي جعلت بلادنا النامية تبدو وكأنها تقف محلك سر، وجعلت البلاد الصناعية تبدو وكأنها متحركة متطورة لا تعرف حركتها هوادة أو جموداً، تلك هي المشكلة، وعلينا ألا نفقد الخط الأساسي فيها، لكي نكون قادرين دائماً على الوصول من وراء المناقشة إلى شيء مفيد.</a:t>
            </a:r>
            <a:endParaRPr lang="en-US" b="1" dirty="0" smtClean="0">
              <a:solidFill>
                <a:schemeClr val="tx2"/>
              </a:solidFill>
            </a:endParaRPr>
          </a:p>
          <a:p>
            <a:endParaRPr lang="ar-SA"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النمو</a:t>
            </a:r>
            <a:endParaRPr lang="ar-SA" dirty="0"/>
          </a:p>
        </p:txBody>
      </p:sp>
      <p:sp>
        <p:nvSpPr>
          <p:cNvPr id="3" name="عنصر نائب للمحتوى 2"/>
          <p:cNvSpPr>
            <a:spLocks noGrp="1"/>
          </p:cNvSpPr>
          <p:nvPr>
            <p:ph idx="1"/>
          </p:nvPr>
        </p:nvSpPr>
        <p:spPr/>
        <p:txBody>
          <a:bodyPr>
            <a:normAutofit fontScale="70000" lnSpcReduction="20000"/>
          </a:bodyPr>
          <a:lstStyle/>
          <a:p>
            <a:r>
              <a:rPr lang="ar-SA" dirty="0">
                <a:solidFill>
                  <a:srgbClr val="0070C0"/>
                </a:solidFill>
              </a:rPr>
              <a:t>النمو في معناه العام مرادف للتغير الثقافي الواسع النطاق أ ي لتوسع وتكثف النشاط الثقافي لمجتمع من المجتمعات , وهناك بعض الإعتبارات التي تحد من عملية النمو هذه منها </a:t>
            </a:r>
            <a:r>
              <a:rPr lang="ar-SA" dirty="0" smtClean="0">
                <a:solidFill>
                  <a:srgbClr val="0070C0"/>
                </a:solidFill>
              </a:rPr>
              <a:t>: (سؤال: يعتبر مفهوم النمو الثقافي مرادف لمفهوم التغير الثقافي إلا أنه يشير إلى معاني محدود ”وليست شاملة مثل مفهوم التغير“  لأبعاد الثقافة اذكريها؟ )</a:t>
            </a:r>
            <a:endParaRPr lang="en-US" dirty="0">
              <a:solidFill>
                <a:srgbClr val="0070C0"/>
              </a:solidFill>
            </a:endParaRPr>
          </a:p>
          <a:p>
            <a:pPr lvl="0"/>
            <a:r>
              <a:rPr lang="ar-SA" u="sng" dirty="0">
                <a:solidFill>
                  <a:srgbClr val="C00000"/>
                </a:solidFill>
              </a:rPr>
              <a:t>البعد الثقافي </a:t>
            </a:r>
            <a:r>
              <a:rPr lang="ar-SA" dirty="0">
                <a:solidFill>
                  <a:srgbClr val="0070C0"/>
                </a:solidFill>
              </a:rPr>
              <a:t>: أن يقتصر النمو على على واحد أو </a:t>
            </a:r>
            <a:r>
              <a:rPr lang="ar-SA" dirty="0" err="1">
                <a:solidFill>
                  <a:srgbClr val="0070C0"/>
                </a:solidFill>
              </a:rPr>
              <a:t>اكثر</a:t>
            </a:r>
            <a:r>
              <a:rPr lang="ar-SA" dirty="0">
                <a:solidFill>
                  <a:srgbClr val="0070C0"/>
                </a:solidFill>
              </a:rPr>
              <a:t> فقط من من ميادين النشاط الثقافية .</a:t>
            </a:r>
            <a:endParaRPr lang="en-US" dirty="0">
              <a:solidFill>
                <a:srgbClr val="0070C0"/>
              </a:solidFill>
            </a:endParaRPr>
          </a:p>
          <a:p>
            <a:pPr lvl="0"/>
            <a:r>
              <a:rPr lang="ar-SA" u="sng" dirty="0">
                <a:solidFill>
                  <a:srgbClr val="C00000"/>
                </a:solidFill>
              </a:rPr>
              <a:t>البعد الطبقي </a:t>
            </a:r>
            <a:r>
              <a:rPr lang="ar-SA" dirty="0">
                <a:solidFill>
                  <a:srgbClr val="0070C0"/>
                </a:solidFill>
              </a:rPr>
              <a:t>: أن يقتصر عمليات النمو على إحدى الطبقات الإجتماعيه دون غيره وعادة ماتكون هذه الطبقة هي الطبقة ذات الوضع المسيطر أو صاحبة </a:t>
            </a:r>
            <a:r>
              <a:rPr lang="ar-SA" dirty="0" smtClean="0">
                <a:solidFill>
                  <a:srgbClr val="0070C0"/>
                </a:solidFill>
              </a:rPr>
              <a:t>القوةالاجتماعية  </a:t>
            </a:r>
            <a:r>
              <a:rPr lang="ar-SA" dirty="0">
                <a:solidFill>
                  <a:srgbClr val="0070C0"/>
                </a:solidFill>
              </a:rPr>
              <a:t>.</a:t>
            </a:r>
            <a:endParaRPr lang="en-US" dirty="0">
              <a:solidFill>
                <a:srgbClr val="0070C0"/>
              </a:solidFill>
            </a:endParaRPr>
          </a:p>
          <a:p>
            <a:pPr lvl="0"/>
            <a:r>
              <a:rPr lang="ar-SA" u="sng" dirty="0">
                <a:solidFill>
                  <a:srgbClr val="C00000"/>
                </a:solidFill>
              </a:rPr>
              <a:t>البعد الزمني : </a:t>
            </a:r>
            <a:r>
              <a:rPr lang="ar-SA" dirty="0">
                <a:solidFill>
                  <a:srgbClr val="0070C0"/>
                </a:solidFill>
              </a:rPr>
              <a:t>عملية النمو تتفاوت على أساس اعتبار الزمن والصورة الشائعة للنمو عبر الزمن هي تلك التي تراه </a:t>
            </a:r>
            <a:r>
              <a:rPr lang="ar-SA" dirty="0" smtClean="0">
                <a:solidFill>
                  <a:srgbClr val="0070C0"/>
                </a:solidFill>
              </a:rPr>
              <a:t>يبدأ ضعيفاً </a:t>
            </a:r>
            <a:r>
              <a:rPr lang="ar-SA" dirty="0">
                <a:solidFill>
                  <a:srgbClr val="0070C0"/>
                </a:solidFill>
              </a:rPr>
              <a:t>على استحياء ثم نشطاً قوياً وقد يتحول بعد ذلك متخاذلاً هادئاً .</a:t>
            </a:r>
            <a:endParaRPr lang="en-US" dirty="0">
              <a:solidFill>
                <a:srgbClr val="0070C0"/>
              </a:solidFill>
            </a:endParaRPr>
          </a:p>
          <a:p>
            <a:pPr lvl="0"/>
            <a:r>
              <a:rPr lang="ar-SA" u="sng" dirty="0">
                <a:solidFill>
                  <a:srgbClr val="C00000"/>
                </a:solidFill>
              </a:rPr>
              <a:t>البعد الجغرافي </a:t>
            </a:r>
            <a:r>
              <a:rPr lang="ar-SA" dirty="0">
                <a:solidFill>
                  <a:srgbClr val="0070C0"/>
                </a:solidFill>
              </a:rPr>
              <a:t>:تختلف سرعه النمو ويختلف مداه تبعاً للبعد الجغرافي ,أي </a:t>
            </a:r>
            <a:r>
              <a:rPr lang="ar-SA" dirty="0" err="1">
                <a:solidFill>
                  <a:srgbClr val="0070C0"/>
                </a:solidFill>
              </a:rPr>
              <a:t>الأعتبارات</a:t>
            </a:r>
            <a:r>
              <a:rPr lang="ar-SA" dirty="0">
                <a:solidFill>
                  <a:srgbClr val="0070C0"/>
                </a:solidFill>
              </a:rPr>
              <a:t> التي تحيط بمكان المجتمع وظروفه </a:t>
            </a:r>
            <a:r>
              <a:rPr lang="ar-SA" dirty="0" err="1">
                <a:solidFill>
                  <a:srgbClr val="0070C0"/>
                </a:solidFill>
              </a:rPr>
              <a:t>الجغرافيه</a:t>
            </a:r>
            <a:r>
              <a:rPr lang="ar-SA" dirty="0">
                <a:solidFill>
                  <a:srgbClr val="0070C0"/>
                </a:solidFill>
              </a:rPr>
              <a:t> , فالمناطق الغنية بالثروات الطبيعية يمكن أن تشهد نمواً سريعاً في حين تعاني المناطق المنعزلة أو الفقيرة من </a:t>
            </a:r>
            <a:r>
              <a:rPr lang="ar-SA" dirty="0" err="1">
                <a:solidFill>
                  <a:srgbClr val="0070C0"/>
                </a:solidFill>
              </a:rPr>
              <a:t>الجمودوبطء</a:t>
            </a:r>
            <a:r>
              <a:rPr lang="ar-SA" dirty="0">
                <a:solidFill>
                  <a:srgbClr val="0070C0"/>
                </a:solidFill>
              </a:rPr>
              <a:t> عمليات النمو الثقافي .</a:t>
            </a:r>
            <a:endParaRPr lang="en-US" dirty="0">
              <a:solidFill>
                <a:srgbClr val="0070C0"/>
              </a:solidFill>
            </a:endParaRPr>
          </a:p>
          <a:p>
            <a:endParaRPr lang="ar-SA" dirty="0">
              <a:solidFill>
                <a:srgbClr val="0070C0"/>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85000" lnSpcReduction="10000"/>
          </a:bodyPr>
          <a:lstStyle/>
          <a:p>
            <a:r>
              <a:rPr lang="ar-SA" b="1" dirty="0"/>
              <a:t>فالثقافة:</a:t>
            </a:r>
            <a:r>
              <a:rPr lang="ar-SA" dirty="0"/>
              <a:t> </a:t>
            </a:r>
            <a:r>
              <a:rPr lang="ar-SA" u="sng" dirty="0">
                <a:solidFill>
                  <a:srgbClr val="7030A0"/>
                </a:solidFill>
              </a:rPr>
              <a:t>عبارة عن مركب من أساليب الشعور والفكر والسلوك الذي يميز مجموعة من الناس ويتوارثونه جيلا بعد جيل؛ ونلاحظ أن الثقافة تتميز </a:t>
            </a:r>
            <a:r>
              <a:rPr lang="ar-SA" u="sng" dirty="0" err="1">
                <a:solidFill>
                  <a:srgbClr val="7030A0"/>
                </a:solidFill>
              </a:rPr>
              <a:t>بالإستمرارية</a:t>
            </a:r>
            <a:r>
              <a:rPr lang="ar-SA" u="sng" dirty="0">
                <a:solidFill>
                  <a:srgbClr val="7030A0"/>
                </a:solidFill>
              </a:rPr>
              <a:t> والتكامل عبر أجيال عديدة.</a:t>
            </a:r>
            <a:r>
              <a:rPr lang="ar-SA" dirty="0" smtClean="0"/>
              <a:t/>
            </a:r>
            <a:br>
              <a:rPr lang="ar-SA" dirty="0" smtClean="0"/>
            </a:br>
            <a:r>
              <a:rPr lang="ar-SA" dirty="0"/>
              <a:t>* </a:t>
            </a:r>
            <a:r>
              <a:rPr lang="ar-SA" dirty="0" smtClean="0">
                <a:solidFill>
                  <a:srgbClr val="0070C0"/>
                </a:solidFill>
              </a:rPr>
              <a:t>إلا أن الانثروبولوجيين كانوا يستخدمون مصطلح ثقافة على جماعات تكون اكبر او اصغر من مجتمع معين   </a:t>
            </a:r>
            <a:br>
              <a:rPr lang="ar-SA" dirty="0" smtClean="0">
                <a:solidFill>
                  <a:srgbClr val="0070C0"/>
                </a:solidFill>
              </a:rPr>
            </a:br>
            <a:r>
              <a:rPr lang="ar-SA" dirty="0" smtClean="0"/>
              <a:t/>
            </a:r>
            <a:br>
              <a:rPr lang="ar-SA" dirty="0" smtClean="0"/>
            </a:br>
            <a:r>
              <a:rPr lang="ar-SA" dirty="0"/>
              <a:t>* ففي استخدامنا لمصطلحات ثقافة السهول أو ثقافة الساحل الشمالي للمحيط الهادي أو ثقافة مناطق الغابات الشرقية,تدل </a:t>
            </a:r>
            <a:r>
              <a:rPr lang="ar-SA" dirty="0" smtClean="0"/>
              <a:t>كلمة </a:t>
            </a:r>
            <a:r>
              <a:rPr lang="ar-SA" dirty="0"/>
              <a:t>ثقافة على السلوك الشائع بين المجتمعات وليس مجتمع واحد</a:t>
            </a:r>
            <a:r>
              <a:rPr lang="ar-SA" dirty="0" smtClean="0"/>
              <a:t>.</a:t>
            </a:r>
          </a:p>
          <a:p>
            <a:r>
              <a:rPr lang="ar-SA" dirty="0" smtClean="0"/>
              <a:t> </a:t>
            </a:r>
            <a:r>
              <a:rPr lang="ar-SA" dirty="0">
                <a:solidFill>
                  <a:srgbClr val="0070C0"/>
                </a:solidFill>
              </a:rPr>
              <a:t>ويرجح أن تكون قد قامت بين المجتمعات التي تشترك في بعض جوانب الثقافة على النحو درجة ما من الاتصال ببعضها </a:t>
            </a:r>
            <a:r>
              <a:rPr lang="ar-SA" dirty="0" smtClean="0"/>
              <a:t>.</a:t>
            </a:r>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92500" lnSpcReduction="10000"/>
          </a:bodyPr>
          <a:lstStyle/>
          <a:p>
            <a:r>
              <a:rPr lang="ar-SA" dirty="0">
                <a:solidFill>
                  <a:srgbClr val="C00000"/>
                </a:solidFill>
              </a:rPr>
              <a:t>يمكن إيجاز </a:t>
            </a:r>
            <a:r>
              <a:rPr lang="ar-SA" b="1" dirty="0">
                <a:solidFill>
                  <a:srgbClr val="C00000"/>
                </a:solidFill>
              </a:rPr>
              <a:t>مصطلح الثقافة</a:t>
            </a:r>
            <a:r>
              <a:rPr lang="ar-SA" dirty="0">
                <a:solidFill>
                  <a:srgbClr val="C00000"/>
                </a:solidFill>
              </a:rPr>
              <a:t> كما يستخدمه دارس </a:t>
            </a:r>
            <a:r>
              <a:rPr lang="ar-SA" dirty="0" err="1">
                <a:solidFill>
                  <a:srgbClr val="C00000"/>
                </a:solidFill>
              </a:rPr>
              <a:t>الانثروبولوجيا</a:t>
            </a:r>
            <a:r>
              <a:rPr lang="ar-SA" dirty="0">
                <a:solidFill>
                  <a:srgbClr val="C00000"/>
                </a:solidFill>
              </a:rPr>
              <a:t> في المعاني التالية:-</a:t>
            </a:r>
            <a:r>
              <a:rPr lang="ar-SA" dirty="0" smtClean="0"/>
              <a:t/>
            </a:r>
            <a:br>
              <a:rPr lang="ar-SA" dirty="0" smtClean="0"/>
            </a:br>
            <a:r>
              <a:rPr lang="ar-SA" b="1" dirty="0"/>
              <a:t>1/</a:t>
            </a:r>
            <a:r>
              <a:rPr lang="ar-SA" dirty="0"/>
              <a:t> للدلالة على أساليب الحياة المكتسبة بالتعليم .</a:t>
            </a:r>
            <a:r>
              <a:rPr lang="ar-SA" dirty="0" smtClean="0"/>
              <a:t/>
            </a:r>
            <a:br>
              <a:rPr lang="ar-SA" dirty="0" smtClean="0"/>
            </a:br>
            <a:r>
              <a:rPr lang="ar-SA" b="1" dirty="0"/>
              <a:t>2/</a:t>
            </a:r>
            <a:r>
              <a:rPr lang="ar-SA" dirty="0"/>
              <a:t>للدلالة على </a:t>
            </a:r>
            <a:r>
              <a:rPr lang="ar-SA" dirty="0" err="1"/>
              <a:t>اساليب</a:t>
            </a:r>
            <a:r>
              <a:rPr lang="ar-SA" dirty="0"/>
              <a:t> الحياة الخاصة بمجموعة من المجتمعات التي يوجد بينها قدر من التفاعل.</a:t>
            </a:r>
            <a:r>
              <a:rPr lang="ar-SA" dirty="0" smtClean="0"/>
              <a:t/>
            </a:r>
            <a:br>
              <a:rPr lang="ar-SA" dirty="0" smtClean="0"/>
            </a:br>
            <a:r>
              <a:rPr lang="ar-SA" b="1" dirty="0"/>
              <a:t>3/</a:t>
            </a:r>
            <a:r>
              <a:rPr lang="ar-SA" dirty="0"/>
              <a:t>للدلالة على </a:t>
            </a:r>
            <a:r>
              <a:rPr lang="ar-SA" dirty="0" err="1"/>
              <a:t>انماط</a:t>
            </a:r>
            <a:r>
              <a:rPr lang="ar-SA" dirty="0"/>
              <a:t> السلوك الخاصة بمجتمع معين.</a:t>
            </a:r>
            <a:r>
              <a:rPr lang="ar-SA" dirty="0" smtClean="0"/>
              <a:t/>
            </a:r>
            <a:br>
              <a:rPr lang="ar-SA" dirty="0" smtClean="0"/>
            </a:br>
            <a:r>
              <a:rPr lang="ar-SA" b="1" dirty="0"/>
              <a:t>4/</a:t>
            </a:r>
            <a:r>
              <a:rPr lang="ar-SA" dirty="0"/>
              <a:t>للدلالة على أساليب السلوك الخاصة بشريحة معينة داخل مجتمع كبير على درجة من التنظيم المعين. </a:t>
            </a:r>
            <a:endParaRPr lang="ar-SA" dirty="0" smtClean="0"/>
          </a:p>
          <a:p>
            <a:r>
              <a:rPr lang="ar-SA" dirty="0" smtClean="0"/>
              <a:t>انظري ص87 -88 مهم جدا</a:t>
            </a:r>
            <a:br>
              <a:rPr lang="ar-SA" dirty="0" smtClean="0"/>
            </a:br>
            <a:endParaRPr lang="ar-SA"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ar-SA"/>
          </a:p>
        </p:txBody>
      </p:sp>
      <p:sp>
        <p:nvSpPr>
          <p:cNvPr id="3" name="Content Placeholder 2"/>
          <p:cNvSpPr>
            <a:spLocks noGrp="1"/>
          </p:cNvSpPr>
          <p:nvPr>
            <p:ph idx="1"/>
          </p:nvPr>
        </p:nvSpPr>
        <p:spPr/>
        <p:txBody>
          <a:bodyPr/>
          <a:lstStyle/>
          <a:p>
            <a:r>
              <a:rPr lang="ar-SA" dirty="0" smtClean="0"/>
              <a:t>انظري ص90-91</a:t>
            </a:r>
          </a:p>
          <a:p>
            <a:r>
              <a:rPr lang="ar-SA" dirty="0" smtClean="0"/>
              <a:t>مهم جدا</a:t>
            </a:r>
            <a:endParaRPr lang="ar-SA"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التغير الثقافي</a:t>
            </a:r>
            <a:endParaRPr lang="ar-SA" dirty="0"/>
          </a:p>
        </p:txBody>
      </p:sp>
      <p:sp>
        <p:nvSpPr>
          <p:cNvPr id="3" name="عنصر نائب للمحتوى 2"/>
          <p:cNvSpPr>
            <a:spLocks noGrp="1"/>
          </p:cNvSpPr>
          <p:nvPr>
            <p:ph idx="1"/>
          </p:nvPr>
        </p:nvSpPr>
        <p:spPr/>
        <p:txBody>
          <a:bodyPr/>
          <a:lstStyle/>
          <a:p>
            <a:r>
              <a:rPr lang="ar-SA" dirty="0" smtClean="0"/>
              <a:t>يعبر مصطلح </a:t>
            </a:r>
            <a:r>
              <a:rPr lang="ar-SA" u="sng" dirty="0" smtClean="0">
                <a:solidFill>
                  <a:srgbClr val="C00000"/>
                </a:solidFill>
              </a:rPr>
              <a:t>التغير الثقافي </a:t>
            </a:r>
            <a:r>
              <a:rPr lang="ar-SA" dirty="0" smtClean="0"/>
              <a:t>عن( </a:t>
            </a:r>
            <a:r>
              <a:rPr lang="ar-SA" dirty="0" smtClean="0">
                <a:solidFill>
                  <a:srgbClr val="7030A0"/>
                </a:solidFill>
              </a:rPr>
              <a:t>كل تغير يطرأ على الظروف أو العناصر الثقافية، طالما كان هذا التغير يؤثر على بناء المجتمع موضوع الدراسة أو على أدائه الوظيفي</a:t>
            </a:r>
            <a:r>
              <a:rPr lang="ar-SA" dirty="0" smtClean="0"/>
              <a:t>) وهذا التحديد هو الذي يميز التغير الثقافي عن التغيرات السطحية أو المحدودة ذات الطبيعة المادية أو الشخصية التي لا تؤدي إلى إحداث تغيرات بنائية كالتي أشرنا إليها، وهي تغيرات كثيرة متجددة لا تكاد تقع تحت حصر، ولا يمكن أن تحظى منا بنفس الاهتمام الذي نوليه لتيارات التغير الرئيسية الكبرى.</a:t>
            </a:r>
            <a:endParaRPr lang="en-US" dirty="0" smtClean="0"/>
          </a:p>
          <a:p>
            <a:endParaRPr lang="ar-SA"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dirty="0"/>
          </a:p>
        </p:txBody>
      </p:sp>
      <p:graphicFrame>
        <p:nvGraphicFramePr>
          <p:cNvPr id="4" name="عنصر نائب للمحتوى 3"/>
          <p:cNvGraphicFramePr>
            <a:graphicFrameLocks noGrp="1"/>
          </p:cNvGraphicFramePr>
          <p:nvPr>
            <p:ph idx="1"/>
            <p:extLst>
              <p:ext uri="{D42A27DB-BD31-4B8C-83A1-F6EECF244321}">
                <p14:modId xmlns:p14="http://schemas.microsoft.com/office/powerpoint/2010/main" xmlns="" val="4127608551"/>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70000" lnSpcReduction="20000"/>
          </a:bodyPr>
          <a:lstStyle/>
          <a:p>
            <a:r>
              <a:rPr lang="ar-SA" sz="3600" b="1" dirty="0" smtClean="0">
                <a:solidFill>
                  <a:schemeClr val="tx2"/>
                </a:solidFill>
              </a:rPr>
              <a:t>ومن المحتمل أن ينطلق العمل المؤدي إلى التغير الثقافي والاجتماعي من داخل المجال الديني أو التكنلوجي أو </a:t>
            </a:r>
            <a:r>
              <a:rPr lang="ar-SA" sz="3600" b="1" dirty="0" smtClean="0">
                <a:solidFill>
                  <a:schemeClr val="tx2"/>
                </a:solidFill>
              </a:rPr>
              <a:t>الاقتصادي أو </a:t>
            </a:r>
            <a:r>
              <a:rPr lang="ar-SA" sz="3600" b="1" dirty="0" smtClean="0">
                <a:solidFill>
                  <a:schemeClr val="tx2"/>
                </a:solidFill>
              </a:rPr>
              <a:t>السياسي على سبيل المثال:</a:t>
            </a:r>
            <a:endParaRPr lang="en-US" sz="3600" b="1" dirty="0" smtClean="0">
              <a:solidFill>
                <a:schemeClr val="tx2"/>
              </a:solidFill>
            </a:endParaRPr>
          </a:p>
          <a:p>
            <a:r>
              <a:rPr lang="ar-SA" b="1" dirty="0" smtClean="0">
                <a:solidFill>
                  <a:schemeClr val="tx2"/>
                </a:solidFill>
              </a:rPr>
              <a:t> </a:t>
            </a:r>
            <a:endParaRPr lang="en-US" b="1" dirty="0" smtClean="0">
              <a:solidFill>
                <a:schemeClr val="tx2"/>
              </a:solidFill>
            </a:endParaRPr>
          </a:p>
          <a:p>
            <a:pPr lvl="0"/>
            <a:r>
              <a:rPr lang="ar-SA" b="1" dirty="0" smtClean="0">
                <a:solidFill>
                  <a:schemeClr val="tx2"/>
                </a:solidFill>
              </a:rPr>
              <a:t> 1- ظهور الدين الإسلامي قاد أكبر حركة تغير في ثقافة المجتمع العربي ثم الإسلامي فيما بعد، وفي تنظيمه الاجتماعي، وشتى نواحي حياته.</a:t>
            </a:r>
            <a:endParaRPr lang="en-US" b="1" dirty="0" smtClean="0">
              <a:solidFill>
                <a:schemeClr val="tx2"/>
              </a:solidFill>
            </a:endParaRPr>
          </a:p>
          <a:p>
            <a:pPr lvl="0"/>
            <a:r>
              <a:rPr lang="ar-SA" b="1" dirty="0" smtClean="0">
                <a:solidFill>
                  <a:schemeClr val="tx2"/>
                </a:solidFill>
              </a:rPr>
              <a:t> 2- النطاق التكنولوجي العلمي (كالثورة الثقافية المصاحبة لاكتشاف الزراعة، أو تطوير نظم الري، أو استخدمت بعض أدوات العمل الزراعي أو اكتشاف البخار ثم الكهرباء ثم الذرة...</a:t>
            </a:r>
            <a:r>
              <a:rPr lang="ar-SA" b="1" dirty="0" err="1" smtClean="0">
                <a:solidFill>
                  <a:schemeClr val="tx2"/>
                </a:solidFill>
              </a:rPr>
              <a:t>إلخ</a:t>
            </a:r>
            <a:r>
              <a:rPr lang="ar-SA" b="1" dirty="0" smtClean="0">
                <a:solidFill>
                  <a:schemeClr val="tx2"/>
                </a:solidFill>
              </a:rPr>
              <a:t>).</a:t>
            </a:r>
            <a:endParaRPr lang="en-US" b="1" dirty="0" smtClean="0">
              <a:solidFill>
                <a:schemeClr val="tx2"/>
              </a:solidFill>
            </a:endParaRPr>
          </a:p>
          <a:p>
            <a:pPr lvl="0"/>
            <a:r>
              <a:rPr lang="ar-SA" b="1" dirty="0" smtClean="0">
                <a:solidFill>
                  <a:schemeClr val="tx2"/>
                </a:solidFill>
              </a:rPr>
              <a:t>3- النطاق الاقتصادي (كتطور نظم التجارة، وأساليب الإدارة الصناعية...</a:t>
            </a:r>
            <a:r>
              <a:rPr lang="ar-SA" b="1" dirty="0" err="1" smtClean="0">
                <a:solidFill>
                  <a:schemeClr val="tx2"/>
                </a:solidFill>
              </a:rPr>
              <a:t>إلخ</a:t>
            </a:r>
            <a:r>
              <a:rPr lang="ar-SA" b="1" dirty="0" smtClean="0">
                <a:solidFill>
                  <a:schemeClr val="tx2"/>
                </a:solidFill>
              </a:rPr>
              <a:t>).</a:t>
            </a:r>
            <a:endParaRPr lang="en-US" b="1" dirty="0" smtClean="0">
              <a:solidFill>
                <a:schemeClr val="tx2"/>
              </a:solidFill>
            </a:endParaRPr>
          </a:p>
          <a:p>
            <a:pPr lvl="0"/>
            <a:r>
              <a:rPr lang="ar-SA" b="1" dirty="0" smtClean="0">
                <a:solidFill>
                  <a:schemeClr val="tx2"/>
                </a:solidFill>
              </a:rPr>
              <a:t>4- النطاق السياسي (كظهور بعض النظم الديكتاتورية، أو نمو الاتجاهات الديمقراطية، أو تطور الحركات العمالية وتعاظمها واتخاذها دوراً سياسياً مؤثراً...</a:t>
            </a:r>
            <a:r>
              <a:rPr lang="ar-SA" b="1" dirty="0" err="1" smtClean="0">
                <a:solidFill>
                  <a:schemeClr val="tx2"/>
                </a:solidFill>
              </a:rPr>
              <a:t>إلخ</a:t>
            </a:r>
            <a:r>
              <a:rPr lang="ar-SA" b="1" dirty="0" smtClean="0">
                <a:solidFill>
                  <a:schemeClr val="tx2"/>
                </a:solidFill>
              </a:rPr>
              <a:t>).</a:t>
            </a:r>
            <a:endParaRPr lang="en-US" b="1" dirty="0" smtClean="0">
              <a:solidFill>
                <a:schemeClr val="tx2"/>
              </a:solidFill>
            </a:endParaRPr>
          </a:p>
          <a:p>
            <a:r>
              <a:rPr lang="ar-SA" b="1" dirty="0" smtClean="0">
                <a:solidFill>
                  <a:schemeClr val="tx2"/>
                </a:solidFill>
              </a:rPr>
              <a:t> </a:t>
            </a:r>
            <a:endParaRPr lang="en-US" b="1" dirty="0" smtClean="0">
              <a:solidFill>
                <a:schemeClr val="tx2"/>
              </a:solidFill>
            </a:endParaRPr>
          </a:p>
          <a:p>
            <a:endParaRPr lang="ar-SA"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b="1" dirty="0" smtClean="0">
                <a:solidFill>
                  <a:schemeClr val="tx2"/>
                </a:solidFill>
              </a:rPr>
              <a:t>كل تلك المظاهر المؤثرة عبارة عن طاقات فكرية وروحية جبارة يتطلب تحقيقها سلوكاً اجتماعياً واسع النطاق بعيد المدى، يكون هو نفسه حركة نمو للتغير.</a:t>
            </a:r>
            <a:endParaRPr lang="en-US" b="1" dirty="0" smtClean="0">
              <a:solidFill>
                <a:schemeClr val="tx2"/>
              </a:solidFill>
            </a:endParaRPr>
          </a:p>
          <a:p>
            <a:r>
              <a:rPr lang="ar-SA" b="1" dirty="0" smtClean="0">
                <a:solidFill>
                  <a:schemeClr val="tx2"/>
                </a:solidFill>
              </a:rPr>
              <a:t> </a:t>
            </a:r>
            <a:endParaRPr lang="en-US" b="1" dirty="0" smtClean="0">
              <a:solidFill>
                <a:schemeClr val="tx2"/>
              </a:solidFill>
            </a:endParaRPr>
          </a:p>
          <a:p>
            <a:r>
              <a:rPr lang="ar-SA" b="1" dirty="0" smtClean="0">
                <a:solidFill>
                  <a:schemeClr val="tx2"/>
                </a:solidFill>
              </a:rPr>
              <a:t>*وقد يرجع التغير الثقافي إلى بعض الظروف الطبيعية أو الأفعال الإنسانية.</a:t>
            </a:r>
            <a:endParaRPr lang="en-US" b="1" dirty="0" smtClean="0">
              <a:solidFill>
                <a:schemeClr val="tx2"/>
              </a:solidFill>
            </a:endParaRPr>
          </a:p>
          <a:p>
            <a:r>
              <a:rPr lang="ar-SA" b="1" dirty="0" smtClean="0">
                <a:solidFill>
                  <a:schemeClr val="tx2"/>
                </a:solidFill>
              </a:rPr>
              <a:t> </a:t>
            </a:r>
            <a:endParaRPr lang="en-US" b="1" dirty="0" smtClean="0">
              <a:solidFill>
                <a:schemeClr val="tx2"/>
              </a:solidFill>
            </a:endParaRPr>
          </a:p>
          <a:p>
            <a:endParaRPr lang="ar-SA"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300</TotalTime>
  <Words>1234</Words>
  <Application>Microsoft Office PowerPoint</Application>
  <PresentationFormat>On-screen Show (4:3)</PresentationFormat>
  <Paragraphs>76</Paragraphs>
  <Slides>22</Slides>
  <Notes>0</Notes>
  <HiddenSlides>0</HiddenSlides>
  <MMClips>0</MMClips>
  <ScaleCrop>false</ScaleCrop>
  <HeadingPairs>
    <vt:vector size="4" baseType="variant">
      <vt:variant>
        <vt:lpstr>Theme</vt:lpstr>
      </vt:variant>
      <vt:variant>
        <vt:i4>1</vt:i4>
      </vt:variant>
      <vt:variant>
        <vt:lpstr>Slide Titles</vt:lpstr>
      </vt:variant>
      <vt:variant>
        <vt:i4>22</vt:i4>
      </vt:variant>
    </vt:vector>
  </HeadingPairs>
  <TitlesOfParts>
    <vt:vector size="23" baseType="lpstr">
      <vt:lpstr>سمة Office</vt:lpstr>
      <vt:lpstr>التنمية كعملية تغير ثقافي</vt:lpstr>
      <vt:lpstr>Slide 2</vt:lpstr>
      <vt:lpstr>Slide 3</vt:lpstr>
      <vt:lpstr>Slide 4</vt:lpstr>
      <vt:lpstr>Slide 5</vt:lpstr>
      <vt:lpstr>التغير الثقافي</vt:lpstr>
      <vt:lpstr>Slide 7</vt:lpstr>
      <vt:lpstr>Slide 8</vt:lpstr>
      <vt:lpstr>Slide 9</vt:lpstr>
      <vt:lpstr>Slide 10</vt:lpstr>
      <vt:lpstr>Slide 11</vt:lpstr>
      <vt:lpstr>Slide 12</vt:lpstr>
      <vt:lpstr>Slide 13</vt:lpstr>
      <vt:lpstr>Slide 14</vt:lpstr>
      <vt:lpstr>التثقف (الاتصال الثقافي)</vt:lpstr>
      <vt:lpstr>Slide 16</vt:lpstr>
      <vt:lpstr>Slide 17</vt:lpstr>
      <vt:lpstr>Slide 18</vt:lpstr>
      <vt:lpstr>Slide 19</vt:lpstr>
      <vt:lpstr>Slide 20</vt:lpstr>
      <vt:lpstr>Slide 21</vt:lpstr>
      <vt:lpstr>النمو</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التنمية كعملية تغير ثقافي</dc:title>
  <dc:creator>ABUMADA</dc:creator>
  <cp:lastModifiedBy>User</cp:lastModifiedBy>
  <cp:revision>8</cp:revision>
  <dcterms:created xsi:type="dcterms:W3CDTF">2016-02-13T00:25:11Z</dcterms:created>
  <dcterms:modified xsi:type="dcterms:W3CDTF">2016-03-21T05:39:03Z</dcterms:modified>
</cp:coreProperties>
</file>

<file path=docProps/thumbnail.jpeg>
</file>