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Override3.xml" ContentType="application/vnd.openxmlformats-officedocument.themeOverride+xml"/>
  <Override PartName="/ppt/theme/themeOverride4.xml" ContentType="application/vnd.openxmlformats-officedocument.themeOverrid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8" r:id="rId2"/>
    <p:sldMasterId id="2147483701" r:id="rId3"/>
    <p:sldMasterId id="2147483715" r:id="rId4"/>
    <p:sldMasterId id="2147483727" r:id="rId5"/>
  </p:sldMasterIdLst>
  <p:sldIdLst>
    <p:sldId id="258" r:id="rId6"/>
    <p:sldId id="319" r:id="rId7"/>
    <p:sldId id="320" r:id="rId8"/>
    <p:sldId id="321" r:id="rId9"/>
    <p:sldId id="378" r:id="rId10"/>
    <p:sldId id="397" r:id="rId11"/>
    <p:sldId id="379" r:id="rId12"/>
    <p:sldId id="380" r:id="rId13"/>
    <p:sldId id="381" r:id="rId14"/>
    <p:sldId id="382" r:id="rId15"/>
    <p:sldId id="383" r:id="rId16"/>
    <p:sldId id="384" r:id="rId17"/>
    <p:sldId id="398"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0" d="100"/>
          <a:sy n="60" d="100"/>
        </p:scale>
        <p:origin x="-786" y="-22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5.xml"/><Relationship Id="rId15" Type="http://schemas.openxmlformats.org/officeDocument/2006/relationships/slide" Target="slides/slide10.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themeOverride" Target="../theme/themeOverride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BF5F9">
                    <a:shade val="90000"/>
                  </a:srgbClr>
                </a:solidFill>
              </a:defRPr>
            </a:lvl1pPr>
          </a:lstStyle>
          <a:p>
            <a:pPr>
              <a:defRPr/>
            </a:pPr>
            <a:fld id="{0AC00A6B-1B9E-4409-8697-083589987F0A}" type="datetimeFigureOut">
              <a:rPr lang="en-US"/>
              <a:pPr>
                <a:defRPr/>
              </a:pPr>
              <a:t>12/19/2016</a:t>
            </a:fld>
            <a:endParaRPr lang="en-US" dirty="0"/>
          </a:p>
        </p:txBody>
      </p:sp>
      <p:sp>
        <p:nvSpPr>
          <p:cNvPr id="5" name="Footer Placeholder 18"/>
          <p:cNvSpPr>
            <a:spLocks noGrp="1"/>
          </p:cNvSpPr>
          <p:nvPr>
            <p:ph type="ftr" sz="quarter" idx="11"/>
          </p:nvPr>
        </p:nvSpPr>
        <p:spPr/>
        <p:txBody>
          <a:bodyPr/>
          <a:lstStyle>
            <a:lvl1pPr>
              <a:defRPr>
                <a:solidFill>
                  <a:srgbClr val="DBF5F9">
                    <a:shade val="90000"/>
                  </a:srgbClr>
                </a:solidFill>
              </a:defRPr>
            </a:lvl1pPr>
          </a:lstStyle>
          <a:p>
            <a:pPr>
              <a:defRPr/>
            </a:pPr>
            <a:endParaRPr lang="en-US" dirty="0"/>
          </a:p>
        </p:txBody>
      </p:sp>
      <p:sp>
        <p:nvSpPr>
          <p:cNvPr id="6" name="Slide Number Placeholder 26"/>
          <p:cNvSpPr>
            <a:spLocks noGrp="1"/>
          </p:cNvSpPr>
          <p:nvPr>
            <p:ph type="sldNum" sz="quarter" idx="12"/>
          </p:nvPr>
        </p:nvSpPr>
        <p:spPr/>
        <p:txBody>
          <a:bodyPr/>
          <a:lstStyle>
            <a:lvl1pPr>
              <a:defRPr>
                <a:solidFill>
                  <a:srgbClr val="DBF5F9">
                    <a:shade val="90000"/>
                  </a:srgbClr>
                </a:solidFill>
              </a:defRPr>
            </a:lvl1pPr>
          </a:lstStyle>
          <a:p>
            <a:pPr>
              <a:defRPr/>
            </a:pPr>
            <a:fld id="{3A0DF408-FA7D-453C-8A8F-13C50FCB612C}" type="slidenum">
              <a:rPr lang="en-US"/>
              <a:pPr>
                <a:defRPr/>
              </a:pPr>
              <a:t>‹#›</a:t>
            </a:fld>
            <a:endParaRPr lang="en-US" dirty="0"/>
          </a:p>
        </p:txBody>
      </p:sp>
    </p:spTree>
    <p:extLst>
      <p:ext uri="{BB962C8B-B14F-4D97-AF65-F5344CB8AC3E}">
        <p14:creationId xmlns:p14="http://schemas.microsoft.com/office/powerpoint/2010/main" val="8086713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8EFD165-4BEA-41DA-9CC2-5730D41D36F0}" type="datetimeFigureOut">
              <a:rPr lang="en-US"/>
              <a:pPr>
                <a:defRPr/>
              </a:pPr>
              <a:t>12/19/2016</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18DA85D9-55A6-4BAF-B6EE-25852B36D7A7}" type="slidenum">
              <a:rPr lang="en-US"/>
              <a:pPr>
                <a:defRPr/>
              </a:pPr>
              <a:t>‹#›</a:t>
            </a:fld>
            <a:endParaRPr lang="en-US" dirty="0"/>
          </a:p>
        </p:txBody>
      </p:sp>
    </p:spTree>
    <p:extLst>
      <p:ext uri="{BB962C8B-B14F-4D97-AF65-F5344CB8AC3E}">
        <p14:creationId xmlns:p14="http://schemas.microsoft.com/office/powerpoint/2010/main" val="700517506"/>
      </p:ext>
    </p:extLst>
  </p:cSld>
  <p:clrMapOvr>
    <a:masterClrMapping/>
  </p:clrMapOvr>
  <p:transition>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7E342379-0603-4083-A272-9ADBE98D253C}" type="datetimeFigureOut">
              <a:rPr lang="en-US"/>
              <a:pPr>
                <a:defRPr/>
              </a:pPr>
              <a:t>12/19/2016</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9028AA07-F44E-42EC-8F00-F70EFE71BDB8}" type="slidenum">
              <a:rPr lang="en-US"/>
              <a:pPr>
                <a:defRPr/>
              </a:pPr>
              <a:t>‹#›</a:t>
            </a:fld>
            <a:endParaRPr lang="en-US" dirty="0"/>
          </a:p>
        </p:txBody>
      </p:sp>
    </p:spTree>
    <p:extLst>
      <p:ext uri="{BB962C8B-B14F-4D97-AF65-F5344CB8AC3E}">
        <p14:creationId xmlns:p14="http://schemas.microsoft.com/office/powerpoint/2010/main" val="4178042840"/>
      </p:ext>
    </p:extLst>
  </p:cSld>
  <p:clrMapOvr>
    <a:masterClrMapping/>
  </p:clrMapOvr>
  <p:transition>
    <p:wedg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dirty="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pPr>
              <a:defRPr/>
            </a:pPr>
            <a:fld id="{242E2B7C-F476-4DA4-8CAC-6EE10E518B9F}" type="slidenum">
              <a:rPr lang="ar-SA"/>
              <a:pPr>
                <a:defRPr/>
              </a:pPr>
              <a:t>‹#›</a:t>
            </a:fld>
            <a:endParaRPr lang="en-US" dirty="0"/>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dirty="0"/>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dirty="0"/>
          </a:p>
        </p:txBody>
      </p:sp>
    </p:spTree>
    <p:extLst>
      <p:ext uri="{BB962C8B-B14F-4D97-AF65-F5344CB8AC3E}">
        <p14:creationId xmlns:p14="http://schemas.microsoft.com/office/powerpoint/2010/main" val="3809439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2434C54F-2617-4CFC-8DD1-ED5AB31EB692}" type="datetimeFigureOut">
              <a:rPr lang="en-US"/>
              <a:pPr>
                <a:defRPr/>
              </a:pPr>
              <a:t>12/19/2016</a:t>
            </a:fld>
            <a:endParaRPr lang="en-US" dirty="0"/>
          </a:p>
        </p:txBody>
      </p:sp>
      <p:sp>
        <p:nvSpPr>
          <p:cNvPr id="16" name="Footer Placeholder 16"/>
          <p:cNvSpPr>
            <a:spLocks noGrp="1"/>
          </p:cNvSpPr>
          <p:nvPr>
            <p:ph type="ftr" sz="quarter" idx="11"/>
          </p:nvPr>
        </p:nvSpPr>
        <p:spPr/>
        <p:txBody>
          <a:bodyPr/>
          <a:lstStyle>
            <a:lvl1pPr>
              <a:defRPr/>
            </a:lvl1pPr>
          </a:lstStyle>
          <a:p>
            <a:pPr>
              <a:defRPr/>
            </a:pPr>
            <a:endParaRPr lang="en-US" dirty="0"/>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E4223EE9-126D-4FC0-A698-E366ED7AFAD0}"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631801340"/>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73863B2-A2F9-4D7A-9A00-3AE8393E126F}" type="datetimeFigureOut">
              <a:rPr lang="en-US"/>
              <a:pPr>
                <a:defRPr/>
              </a:pPr>
              <a:t>12/19/2016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DC9A7798-4F4C-46EA-871F-512E2939F046}"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96802137"/>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8" name="Rectangle 24"/>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25"/>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dirty="0"/>
          </a:p>
        </p:txBody>
      </p:sp>
      <p:sp>
        <p:nvSpPr>
          <p:cNvPr id="16" name="Date Placeholder 3"/>
          <p:cNvSpPr>
            <a:spLocks noGrp="1"/>
          </p:cNvSpPr>
          <p:nvPr>
            <p:ph type="dt" sz="half" idx="11"/>
          </p:nvPr>
        </p:nvSpPr>
        <p:spPr/>
        <p:txBody>
          <a:bodyPr/>
          <a:lstStyle>
            <a:lvl1pPr>
              <a:defRPr/>
            </a:lvl1pPr>
          </a:lstStyle>
          <a:p>
            <a:pPr>
              <a:defRPr/>
            </a:pPr>
            <a:fld id="{BA581BD7-AF42-4672-A2CD-62C31A7A3738}" type="datetimeFigureOut">
              <a:rPr lang="en-US"/>
              <a:pPr>
                <a:defRPr/>
              </a:pPr>
              <a:t>12/19/2016</a:t>
            </a:fld>
            <a:endParaRPr lang="en-US" dirty="0"/>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B210EFC1-9495-4D72-954F-E85900AA59E0}"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1622208149"/>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19"/>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prstClr val="black"/>
              </a:solidFill>
              <a:latin typeface="Arial" pitchFamily="34" charset="0"/>
              <a:cs typeface="Arial" pitchFamily="34" charset="0"/>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668FC1C7-3C15-4BF1-B4F4-FB7782A41574}" type="datetimeFigureOut">
              <a:rPr lang="en-US"/>
              <a:pPr>
                <a:defRPr/>
              </a:pPr>
              <a:t>12/19/2016</a:t>
            </a:fld>
            <a:endParaRPr lang="en-US" dirty="0"/>
          </a:p>
        </p:txBody>
      </p:sp>
      <p:sp>
        <p:nvSpPr>
          <p:cNvPr id="7" name="Footer Placeholder 5"/>
          <p:cNvSpPr>
            <a:spLocks noGrp="1"/>
          </p:cNvSpPr>
          <p:nvPr>
            <p:ph type="ftr" sz="quarter" idx="11"/>
          </p:nvPr>
        </p:nvSpPr>
        <p:spPr/>
        <p:txBody>
          <a:bodyPr/>
          <a:lstStyle>
            <a:lvl1pPr>
              <a:defRPr/>
            </a:lvl1pPr>
          </a:lstStyle>
          <a:p>
            <a:pPr>
              <a:defRPr/>
            </a:pPr>
            <a:endParaRPr lang="en-US" dirty="0"/>
          </a:p>
        </p:txBody>
      </p:sp>
      <p:sp>
        <p:nvSpPr>
          <p:cNvPr id="8" name="Slide Number Placeholder 6"/>
          <p:cNvSpPr>
            <a:spLocks noGrp="1"/>
          </p:cNvSpPr>
          <p:nvPr>
            <p:ph type="sldNum" sz="quarter" idx="12"/>
          </p:nvPr>
        </p:nvSpPr>
        <p:spPr/>
        <p:txBody>
          <a:bodyPr/>
          <a:lstStyle>
            <a:lvl1pPr>
              <a:defRPr/>
            </a:lvl1pPr>
          </a:lstStyle>
          <a:p>
            <a:pPr>
              <a:defRPr/>
            </a:pPr>
            <a:fld id="{0DC537AC-489F-4710-A853-8770EC66E836}"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2144546203"/>
      </p:ext>
    </p:extLst>
  </p:cSld>
  <p:clrMapOvr>
    <a:overrideClrMapping bg1="lt1" tx1="dk1" bg2="lt2" tx2="dk2" accent1="accent1" accent2="accent2" accent3="accent3" accent4="accent4" accent5="accent5" accent6="accent6" hlink="hlink" folHlink="folHlink"/>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19"/>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dirty="0">
              <a:solidFill>
                <a:prstClr val="black"/>
              </a:solidFill>
              <a:latin typeface="Arial" pitchFamily="34" charset="0"/>
              <a:cs typeface="Arial" pitchFamily="34" charset="0"/>
            </a:endParaRPr>
          </a:p>
        </p:txBody>
      </p:sp>
      <p:sp>
        <p:nvSpPr>
          <p:cNvPr id="8" name="Rectangle 20"/>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21"/>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1" name="Rectangle 24"/>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0F43AA01-AD84-4D28-A4C3-ED04D86F0C9E}" type="datetimeFigureOut">
              <a:rPr lang="en-US"/>
              <a:pPr>
                <a:defRPr/>
              </a:pPr>
              <a:t>12/19/2016</a:t>
            </a:fld>
            <a:endParaRPr lang="en-US" dirty="0"/>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dirty="0"/>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4B4CCE0F-6C94-4C62-8E5A-E46D28C5DDFC}"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1405181748"/>
      </p:ext>
    </p:extLst>
  </p:cSld>
  <p:clrMapOvr>
    <a:overrideClrMapping bg1="lt1" tx1="dk1" bg2="lt2" tx2="dk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CA2072F0-61B7-458C-8A1E-CEED67A53A5D}" type="datetimeFigureOut">
              <a:rPr lang="en-US"/>
              <a:pPr>
                <a:defRPr/>
              </a:pPr>
              <a:t>12/19/2016</a:t>
            </a:fld>
            <a:endParaRPr lang="en-US" dirty="0"/>
          </a:p>
        </p:txBody>
      </p:sp>
      <p:sp>
        <p:nvSpPr>
          <p:cNvPr id="4" name="Footer Placeholder 3"/>
          <p:cNvSpPr>
            <a:spLocks noGrp="1"/>
          </p:cNvSpPr>
          <p:nvPr>
            <p:ph type="ftr" sz="quarter" idx="11"/>
          </p:nvPr>
        </p:nvSpPr>
        <p:spPr/>
        <p:txBody>
          <a:bodyPr/>
          <a:lstStyle>
            <a:lvl1pPr>
              <a:defRPr/>
            </a:lvl1pPr>
          </a:lstStyle>
          <a:p>
            <a:pPr>
              <a:defRPr/>
            </a:pPr>
            <a:endParaRPr lang="en-US" dirty="0"/>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C2251236-2C73-4D7C-9DF5-55EAA42B2A90}"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16518261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8" name="Date Placeholder 1"/>
          <p:cNvSpPr>
            <a:spLocks noGrp="1"/>
          </p:cNvSpPr>
          <p:nvPr>
            <p:ph type="dt" sz="half" idx="10"/>
          </p:nvPr>
        </p:nvSpPr>
        <p:spPr/>
        <p:txBody>
          <a:bodyPr/>
          <a:lstStyle>
            <a:lvl1pPr>
              <a:defRPr/>
            </a:lvl1pPr>
          </a:lstStyle>
          <a:p>
            <a:pPr>
              <a:defRPr/>
            </a:pPr>
            <a:fld id="{E35F64A7-1572-4F04-B1E2-6BC794B9F105}" type="datetimeFigureOut">
              <a:rPr lang="en-US"/>
              <a:pPr>
                <a:defRPr/>
              </a:pPr>
              <a:t>12/19/2016</a:t>
            </a:fld>
            <a:endParaRPr lang="en-US" dirty="0"/>
          </a:p>
        </p:txBody>
      </p:sp>
      <p:sp>
        <p:nvSpPr>
          <p:cNvPr id="9" name="Footer Placeholder 2"/>
          <p:cNvSpPr>
            <a:spLocks noGrp="1"/>
          </p:cNvSpPr>
          <p:nvPr>
            <p:ph type="ftr" sz="quarter" idx="11"/>
          </p:nvPr>
        </p:nvSpPr>
        <p:spPr/>
        <p:txBody>
          <a:bodyPr/>
          <a:lstStyle>
            <a:lvl1pPr>
              <a:defRPr/>
            </a:lvl1pPr>
          </a:lstStyle>
          <a:p>
            <a:pPr>
              <a:defRPr/>
            </a:pPr>
            <a:endParaRPr lang="en-US" dirty="0"/>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9FF61587-956A-40B9-873A-61E0031E47B3}" type="slidenum">
              <a:rPr lang="en-US"/>
              <a:pPr>
                <a:defRPr/>
              </a:pPr>
              <a:t>‹#›</a:t>
            </a:fld>
            <a:endParaRPr lang="en-US" dirty="0"/>
          </a:p>
        </p:txBody>
      </p:sp>
    </p:spTree>
    <p:extLst>
      <p:ext uri="{BB962C8B-B14F-4D97-AF65-F5344CB8AC3E}">
        <p14:creationId xmlns:p14="http://schemas.microsoft.com/office/powerpoint/2010/main" val="593019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B27E79E-EDB4-4E04-AB5F-091581D655E2}" type="datetimeFigureOut">
              <a:rPr lang="en-US"/>
              <a:pPr>
                <a:defRPr/>
              </a:pPr>
              <a:t>12/19/2016</a:t>
            </a:fld>
            <a:endParaRPr lang="en-US" dirty="0"/>
          </a:p>
        </p:txBody>
      </p:sp>
      <p:sp>
        <p:nvSpPr>
          <p:cNvPr id="5" name="Footer Placeholder 21"/>
          <p:cNvSpPr>
            <a:spLocks noGrp="1"/>
          </p:cNvSpPr>
          <p:nvPr>
            <p:ph type="ftr" sz="quarter" idx="11"/>
          </p:nvPr>
        </p:nvSpPr>
        <p:spPr/>
        <p:txBody>
          <a:bodyPr/>
          <a:lstStyle>
            <a:lvl1pPr>
              <a:defRPr/>
            </a:lvl1pPr>
          </a:lstStyle>
          <a:p>
            <a:pPr>
              <a:defRPr/>
            </a:pPr>
            <a:endParaRPr lang="en-US" dirty="0"/>
          </a:p>
        </p:txBody>
      </p:sp>
      <p:sp>
        <p:nvSpPr>
          <p:cNvPr id="6" name="Slide Number Placeholder 17"/>
          <p:cNvSpPr>
            <a:spLocks noGrp="1"/>
          </p:cNvSpPr>
          <p:nvPr>
            <p:ph type="sldNum" sz="quarter" idx="12"/>
          </p:nvPr>
        </p:nvSpPr>
        <p:spPr/>
        <p:txBody>
          <a:bodyPr/>
          <a:lstStyle>
            <a:lvl1pPr>
              <a:defRPr/>
            </a:lvl1pPr>
          </a:lstStyle>
          <a:p>
            <a:pPr>
              <a:defRPr/>
            </a:pPr>
            <a:fld id="{0FD08BF7-708E-43EF-BAE0-53D388BB5B4E}" type="slidenum">
              <a:rPr lang="en-US"/>
              <a:pPr>
                <a:defRPr/>
              </a:pPr>
              <a:t>‹#›</a:t>
            </a:fld>
            <a:endParaRPr lang="en-US" dirty="0"/>
          </a:p>
        </p:txBody>
      </p:sp>
    </p:spTree>
    <p:extLst>
      <p:ext uri="{BB962C8B-B14F-4D97-AF65-F5344CB8AC3E}">
        <p14:creationId xmlns:p14="http://schemas.microsoft.com/office/powerpoint/2010/main" val="2582156607"/>
      </p:ext>
    </p:extLst>
  </p:cSld>
  <p:clrMapOvr>
    <a:masterClrMapping/>
  </p:clrMapOvr>
  <p:transition>
    <p:wedg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8" name="Rectangle 23"/>
          <p:cNvSpPr>
            <a:spLocks noChangeArrowheads="1"/>
          </p:cNvSpPr>
          <p:nvPr/>
        </p:nvSpPr>
        <p:spPr bwMode="white">
          <a:xfrm>
            <a:off x="0" y="0"/>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8E57CDCF-654C-4152-AAAE-D77F356A8F07}" type="slidenum">
              <a:rPr lang="en-US">
                <a:solidFill>
                  <a:srgbClr val="9C007F">
                    <a:shade val="75000"/>
                  </a:srgbClr>
                </a:solidFill>
              </a:rPr>
              <a:pPr>
                <a:defRPr/>
              </a:pPr>
              <a:t>‹#›</a:t>
            </a:fld>
            <a:endParaRPr lang="en-US" dirty="0">
              <a:solidFill>
                <a:srgbClr val="9C007F">
                  <a:shade val="75000"/>
                </a:srgbClr>
              </a:solidFill>
            </a:endParaRPr>
          </a:p>
        </p:txBody>
      </p:sp>
      <p:sp>
        <p:nvSpPr>
          <p:cNvPr id="17" name="Date Placeholder 4"/>
          <p:cNvSpPr>
            <a:spLocks noGrp="1"/>
          </p:cNvSpPr>
          <p:nvPr>
            <p:ph type="dt" sz="half" idx="11"/>
          </p:nvPr>
        </p:nvSpPr>
        <p:spPr/>
        <p:txBody>
          <a:bodyPr/>
          <a:lstStyle>
            <a:lvl1pPr>
              <a:defRPr/>
            </a:lvl1pPr>
          </a:lstStyle>
          <a:p>
            <a:pPr>
              <a:defRPr/>
            </a:pPr>
            <a:fld id="{513C4EED-5318-45EF-A331-057E0A27C095}" type="datetimeFigureOut">
              <a:rPr lang="en-US"/>
              <a:pPr>
                <a:defRPr/>
              </a:pPr>
              <a:t>12/19/2016</a:t>
            </a:fld>
            <a:endParaRPr lang="en-US" dirty="0"/>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dirty="0"/>
          </a:p>
        </p:txBody>
      </p:sp>
    </p:spTree>
    <p:extLst>
      <p:ext uri="{BB962C8B-B14F-4D97-AF65-F5344CB8AC3E}">
        <p14:creationId xmlns:p14="http://schemas.microsoft.com/office/powerpoint/2010/main" val="1260919893"/>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8" name="Rectangle 23"/>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E841E2C6-04FA-4323-97C5-1C096F483958}" type="slidenum">
              <a:rPr lang="en-US">
                <a:solidFill>
                  <a:srgbClr val="9C007F">
                    <a:shade val="75000"/>
                  </a:srgbClr>
                </a:solidFill>
              </a:rPr>
              <a:pPr>
                <a:defRPr/>
              </a:pPr>
              <a:t>‹#›</a:t>
            </a:fld>
            <a:endParaRPr lang="en-US" dirty="0">
              <a:solidFill>
                <a:srgbClr val="9C007F">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2055163E-0AE3-47E0-8965-43D54C824436}" type="datetimeFigureOut">
              <a:rPr lang="en-US"/>
              <a:pPr>
                <a:defRPr/>
              </a:pPr>
              <a:t>12/19/2016</a:t>
            </a:fld>
            <a:endParaRPr lang="en-US" dirty="0"/>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dirty="0"/>
          </a:p>
        </p:txBody>
      </p:sp>
    </p:spTree>
    <p:extLst>
      <p:ext uri="{BB962C8B-B14F-4D97-AF65-F5344CB8AC3E}">
        <p14:creationId xmlns:p14="http://schemas.microsoft.com/office/powerpoint/2010/main" val="9314839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46F79BE-48E1-4F4C-8856-05840A0A9194}" type="datetimeFigureOut">
              <a:rPr lang="en-US"/>
              <a:pPr>
                <a:defRPr/>
              </a:pPr>
              <a:t>12/19/2016</a:t>
            </a:fld>
            <a:endParaRPr lang="en-US" dirty="0"/>
          </a:p>
        </p:txBody>
      </p:sp>
      <p:sp>
        <p:nvSpPr>
          <p:cNvPr id="5" name="Footer Placeholder 4"/>
          <p:cNvSpPr>
            <a:spLocks noGrp="1"/>
          </p:cNvSpPr>
          <p:nvPr>
            <p:ph type="ftr" sz="quarter" idx="11"/>
          </p:nvPr>
        </p:nvSpPr>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6D74F275-38A2-48FB-8D88-31D4FE04BABA}" type="slidenum">
              <a:rPr lang="en-US">
                <a:solidFill>
                  <a:srgbClr val="9C007F">
                    <a:shade val="75000"/>
                  </a:srgbClr>
                </a:solidFill>
              </a:rPr>
              <a:pPr>
                <a:defRPr/>
              </a:pPr>
              <a:t>‹#›</a:t>
            </a:fld>
            <a:endParaRPr lang="en-US" dirty="0">
              <a:solidFill>
                <a:srgbClr val="9C007F">
                  <a:shade val="75000"/>
                </a:srgbClr>
              </a:solidFill>
            </a:endParaRPr>
          </a:p>
        </p:txBody>
      </p:sp>
    </p:spTree>
    <p:extLst>
      <p:ext uri="{BB962C8B-B14F-4D97-AF65-F5344CB8AC3E}">
        <p14:creationId xmlns:p14="http://schemas.microsoft.com/office/powerpoint/2010/main" val="3817992219"/>
      </p:ext>
    </p:extLst>
  </p:cSld>
  <p:clrMapOvr>
    <a:overrideClrMapping bg1="lt1" tx1="dk1" bg2="lt2" tx2="dk2" accent1="accent1" accent2="accent2" accent3="accent3" accent4="accent4" accent5="accent5" accent6="accent6" hlink="hlink" folHlink="folHlink"/>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5" name="Rectangle 20"/>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6" name="Rectangle 21"/>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88CDB174-282A-47C9-BF6C-52642F8BA99D}" type="slidenum">
              <a:rPr lang="en-US">
                <a:solidFill>
                  <a:srgbClr val="9C007F">
                    <a:shade val="75000"/>
                  </a:srgbClr>
                </a:solidFill>
              </a:rPr>
              <a:pPr>
                <a:defRPr/>
              </a:pPr>
              <a:t>‹#›</a:t>
            </a:fld>
            <a:endParaRPr lang="en-US" dirty="0">
              <a:solidFill>
                <a:srgbClr val="9C007F">
                  <a:shade val="75000"/>
                </a:srgbClr>
              </a:solidFill>
            </a:endParaRPr>
          </a:p>
        </p:txBody>
      </p:sp>
      <p:sp>
        <p:nvSpPr>
          <p:cNvPr id="14" name="Date Placeholder 3"/>
          <p:cNvSpPr>
            <a:spLocks noGrp="1"/>
          </p:cNvSpPr>
          <p:nvPr>
            <p:ph type="dt" sz="half" idx="11"/>
          </p:nvPr>
        </p:nvSpPr>
        <p:spPr/>
        <p:txBody>
          <a:bodyPr/>
          <a:lstStyle>
            <a:lvl1pPr>
              <a:defRPr/>
            </a:lvl1pPr>
          </a:lstStyle>
          <a:p>
            <a:pPr>
              <a:defRPr/>
            </a:pPr>
            <a:fld id="{9E84B055-2C0F-499A-BA1F-BA4057CA878A}" type="datetimeFigureOut">
              <a:rPr lang="en-US"/>
              <a:pPr>
                <a:defRPr/>
              </a:pPr>
              <a:t>12/19/2016</a:t>
            </a:fld>
            <a:endParaRPr lang="en-US" dirty="0"/>
          </a:p>
        </p:txBody>
      </p:sp>
      <p:sp>
        <p:nvSpPr>
          <p:cNvPr id="15" name="Footer Placeholder 4"/>
          <p:cNvSpPr>
            <a:spLocks noGrp="1"/>
          </p:cNvSpPr>
          <p:nvPr>
            <p:ph type="ftr" sz="quarter" idx="12"/>
          </p:nvPr>
        </p:nvSpPr>
        <p:spPr/>
        <p:txBody>
          <a:bodyPr/>
          <a:lstStyle>
            <a:lvl1pPr>
              <a:defRPr/>
            </a:lvl1pPr>
          </a:lstStyle>
          <a:p>
            <a:pPr>
              <a:defRPr/>
            </a:pPr>
            <a:endParaRPr lang="en-US" dirty="0"/>
          </a:p>
        </p:txBody>
      </p:sp>
    </p:spTree>
    <p:extLst>
      <p:ext uri="{BB962C8B-B14F-4D97-AF65-F5344CB8AC3E}">
        <p14:creationId xmlns:p14="http://schemas.microsoft.com/office/powerpoint/2010/main" val="2888307935"/>
      </p:ext>
    </p:extLst>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solidFill>
                  <a:srgbClr val="DBF5F9">
                    <a:shade val="90000"/>
                  </a:srgbClr>
                </a:solidFill>
              </a:defRPr>
            </a:lvl1pPr>
          </a:lstStyle>
          <a:p>
            <a:pPr>
              <a:defRPr/>
            </a:pPr>
            <a:fld id="{B3D757A7-23B0-4EAB-8823-5AC89368A1CA}" type="datetimeFigureOut">
              <a:rPr lang="en-US"/>
              <a:pPr>
                <a:defRPr/>
              </a:pPr>
              <a:t>12/19/2016</a:t>
            </a:fld>
            <a:endParaRPr lang="en-US"/>
          </a:p>
        </p:txBody>
      </p:sp>
      <p:sp>
        <p:nvSpPr>
          <p:cNvPr id="5" name="Footer Placeholder 18"/>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26"/>
          <p:cNvSpPr>
            <a:spLocks noGrp="1"/>
          </p:cNvSpPr>
          <p:nvPr>
            <p:ph type="sldNum" sz="quarter" idx="12"/>
          </p:nvPr>
        </p:nvSpPr>
        <p:spPr/>
        <p:txBody>
          <a:bodyPr/>
          <a:lstStyle>
            <a:lvl1pPr>
              <a:defRPr>
                <a:solidFill>
                  <a:srgbClr val="DBF5F9">
                    <a:shade val="90000"/>
                  </a:srgbClr>
                </a:solidFill>
              </a:defRPr>
            </a:lvl1pPr>
          </a:lstStyle>
          <a:p>
            <a:pPr>
              <a:defRPr/>
            </a:pPr>
            <a:fld id="{E8CAB7AC-B736-4ABF-B678-249306252AB3}" type="slidenum">
              <a:rPr lang="en-US"/>
              <a:pPr>
                <a:defRPr/>
              </a:pPr>
              <a:t>‹#›</a:t>
            </a:fld>
            <a:endParaRPr lang="en-US"/>
          </a:p>
        </p:txBody>
      </p:sp>
    </p:spTree>
    <p:extLst>
      <p:ext uri="{BB962C8B-B14F-4D97-AF65-F5344CB8AC3E}">
        <p14:creationId xmlns:p14="http://schemas.microsoft.com/office/powerpoint/2010/main" val="225048920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5F4C676B-04A4-4CEB-9BCD-8A60900A7311}" type="datetimeFigureOut">
              <a:rPr lang="en-US"/>
              <a:pPr>
                <a:defRPr/>
              </a:pPr>
              <a:t>12/19/2016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A9049B0C-B4BD-4331-861F-F6F4E7C75335}" type="slidenum">
              <a:rPr lang="en-US"/>
              <a:pPr>
                <a:defRPr/>
              </a:pPr>
              <a:t>‹#›</a:t>
            </a:fld>
            <a:endParaRPr lang="en-US"/>
          </a:p>
        </p:txBody>
      </p:sp>
    </p:spTree>
    <p:extLst>
      <p:ext uri="{BB962C8B-B14F-4D97-AF65-F5344CB8AC3E}">
        <p14:creationId xmlns:p14="http://schemas.microsoft.com/office/powerpoint/2010/main" val="3875490175"/>
      </p:ext>
    </p:extLst>
  </p:cSld>
  <p:clrMapOvr>
    <a:masterClrMapping/>
  </p:clrMapOvr>
  <p:transition>
    <p:wedg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BF5F9">
                    <a:shade val="90000"/>
                  </a:srgbClr>
                </a:solidFill>
              </a:defRPr>
            </a:lvl1pPr>
          </a:lstStyle>
          <a:p>
            <a:pPr>
              <a:defRPr/>
            </a:pPr>
            <a:fld id="{05212B06-FB6B-4892-9D34-FBB62C3035C5}" type="datetimeFigureOut">
              <a:rPr lang="en-US"/>
              <a:pPr>
                <a:defRPr/>
              </a:pPr>
              <a:t>12/19/2016</a:t>
            </a:fld>
            <a:endParaRPr lang="en-US"/>
          </a:p>
        </p:txBody>
      </p:sp>
      <p:sp>
        <p:nvSpPr>
          <p:cNvPr id="5" name="Footer Placeholder 4"/>
          <p:cNvSpPr>
            <a:spLocks noGrp="1"/>
          </p:cNvSpPr>
          <p:nvPr>
            <p:ph type="ftr" sz="quarter" idx="11"/>
          </p:nvPr>
        </p:nvSpPr>
        <p:spPr/>
        <p:txBody>
          <a:bodyPr/>
          <a:lstStyle>
            <a:lvl1pPr>
              <a:defRPr>
                <a:solidFill>
                  <a:srgbClr val="DBF5F9">
                    <a:shade val="90000"/>
                  </a:srgbClr>
                </a:solidFill>
              </a:defRPr>
            </a:lvl1pPr>
          </a:lstStyle>
          <a:p>
            <a:pPr>
              <a:defRPr/>
            </a:pPr>
            <a:endParaRPr lang="en-US"/>
          </a:p>
        </p:txBody>
      </p:sp>
      <p:sp>
        <p:nvSpPr>
          <p:cNvPr id="6" name="Slide Number Placeholder 5"/>
          <p:cNvSpPr>
            <a:spLocks noGrp="1"/>
          </p:cNvSpPr>
          <p:nvPr>
            <p:ph type="sldNum" sz="quarter" idx="12"/>
          </p:nvPr>
        </p:nvSpPr>
        <p:spPr/>
        <p:txBody>
          <a:bodyPr/>
          <a:lstStyle>
            <a:lvl1pPr>
              <a:defRPr>
                <a:solidFill>
                  <a:srgbClr val="DBF5F9">
                    <a:shade val="90000"/>
                  </a:srgbClr>
                </a:solidFill>
              </a:defRPr>
            </a:lvl1pPr>
          </a:lstStyle>
          <a:p>
            <a:pPr>
              <a:defRPr/>
            </a:pPr>
            <a:fld id="{5795DFB5-CC92-49BE-B6B8-4CADB625755A}" type="slidenum">
              <a:rPr lang="en-US"/>
              <a:pPr>
                <a:defRPr/>
              </a:pPr>
              <a:t>‹#›</a:t>
            </a:fld>
            <a:endParaRPr lang="en-US"/>
          </a:p>
        </p:txBody>
      </p:sp>
    </p:spTree>
    <p:extLst>
      <p:ext uri="{BB962C8B-B14F-4D97-AF65-F5344CB8AC3E}">
        <p14:creationId xmlns:p14="http://schemas.microsoft.com/office/powerpoint/2010/main" val="3987917149"/>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3A161EA-5CE0-4AD5-B6C9-5E579475BFDC}" type="datetimeFigureOut">
              <a:rPr lang="en-US"/>
              <a:pPr>
                <a:defRPr/>
              </a:pPr>
              <a:t>12/19/2016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4DB59E57-09AF-4CAA-8E88-B12D1AD960BA}" type="slidenum">
              <a:rPr lang="en-US"/>
              <a:pPr>
                <a:defRPr/>
              </a:pPr>
              <a:t>‹#›</a:t>
            </a:fld>
            <a:endParaRPr lang="en-US"/>
          </a:p>
        </p:txBody>
      </p:sp>
    </p:spTree>
    <p:extLst>
      <p:ext uri="{BB962C8B-B14F-4D97-AF65-F5344CB8AC3E}">
        <p14:creationId xmlns:p14="http://schemas.microsoft.com/office/powerpoint/2010/main" val="3370871295"/>
      </p:ext>
    </p:extLst>
  </p:cSld>
  <p:clrMapOvr>
    <a:masterClrMapping/>
  </p:clrMapOvr>
  <p:transition>
    <p:wedg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E24DF63D-7BFE-4969-860C-7DC817EF4705}" type="datetimeFigureOut">
              <a:rPr lang="en-US"/>
              <a:pPr>
                <a:defRPr/>
              </a:pPr>
              <a:t>12/19/2016</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0DE8329A-A02B-4440-BE4D-7F55B1B899F8}" type="slidenum">
              <a:rPr lang="en-US"/>
              <a:pPr>
                <a:defRPr/>
              </a:pPr>
              <a:t>‹#›</a:t>
            </a:fld>
            <a:endParaRPr lang="en-US"/>
          </a:p>
        </p:txBody>
      </p:sp>
    </p:spTree>
    <p:extLst>
      <p:ext uri="{BB962C8B-B14F-4D97-AF65-F5344CB8AC3E}">
        <p14:creationId xmlns:p14="http://schemas.microsoft.com/office/powerpoint/2010/main" val="2235821170"/>
      </p:ext>
    </p:extLst>
  </p:cSld>
  <p:clrMapOvr>
    <a:masterClrMapping/>
  </p:clrMapOvr>
  <p:transition>
    <p:wedg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46300C00-640B-4DE8-AC6D-0B6549917788}" type="datetimeFigureOut">
              <a:rPr lang="en-US"/>
              <a:pPr>
                <a:defRPr/>
              </a:pPr>
              <a:t>12/19/2016</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326F106C-E34A-45A6-8B9F-FE15D58E0C3B}" type="slidenum">
              <a:rPr lang="en-US"/>
              <a:pPr>
                <a:defRPr/>
              </a:pPr>
              <a:t>‹#›</a:t>
            </a:fld>
            <a:endParaRPr lang="en-US"/>
          </a:p>
        </p:txBody>
      </p:sp>
    </p:spTree>
    <p:extLst>
      <p:ext uri="{BB962C8B-B14F-4D97-AF65-F5344CB8AC3E}">
        <p14:creationId xmlns:p14="http://schemas.microsoft.com/office/powerpoint/2010/main" val="3124544267"/>
      </p:ext>
    </p:extLst>
  </p:cSld>
  <p:clrMapOvr>
    <a:masterClrMapping/>
  </p:clrMapOvr>
  <p:transition>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rgbClr val="DBF5F9">
                    <a:shade val="90000"/>
                  </a:srgbClr>
                </a:solidFill>
              </a:defRPr>
            </a:lvl1pPr>
          </a:lstStyle>
          <a:p>
            <a:pPr>
              <a:defRPr/>
            </a:pPr>
            <a:fld id="{0C09FA2D-7D9C-4BC5-B278-58B079FE55D7}" type="datetimeFigureOut">
              <a:rPr lang="en-US"/>
              <a:pPr>
                <a:defRPr/>
              </a:pPr>
              <a:t>12/19/2016</a:t>
            </a:fld>
            <a:endParaRPr lang="en-US" dirty="0"/>
          </a:p>
        </p:txBody>
      </p:sp>
      <p:sp>
        <p:nvSpPr>
          <p:cNvPr id="5" name="Footer Placeholder 4"/>
          <p:cNvSpPr>
            <a:spLocks noGrp="1"/>
          </p:cNvSpPr>
          <p:nvPr>
            <p:ph type="ftr" sz="quarter" idx="11"/>
          </p:nvPr>
        </p:nvSpPr>
        <p:spPr/>
        <p:txBody>
          <a:bodyPr/>
          <a:lstStyle>
            <a:lvl1pPr>
              <a:defRPr>
                <a:solidFill>
                  <a:srgbClr val="DBF5F9">
                    <a:shade val="90000"/>
                  </a:srgbClr>
                </a:solidFill>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solidFill>
                  <a:srgbClr val="DBF5F9">
                    <a:shade val="90000"/>
                  </a:srgbClr>
                </a:solidFill>
              </a:defRPr>
            </a:lvl1pPr>
          </a:lstStyle>
          <a:p>
            <a:pPr>
              <a:defRPr/>
            </a:pPr>
            <a:fld id="{B1AFD7D7-31E4-4705-AECD-4240D991336B}" type="slidenum">
              <a:rPr lang="en-US"/>
              <a:pPr>
                <a:defRPr/>
              </a:pPr>
              <a:t>‹#›</a:t>
            </a:fld>
            <a:endParaRPr lang="en-US" dirty="0"/>
          </a:p>
        </p:txBody>
      </p:sp>
    </p:spTree>
    <p:extLst>
      <p:ext uri="{BB962C8B-B14F-4D97-AF65-F5344CB8AC3E}">
        <p14:creationId xmlns:p14="http://schemas.microsoft.com/office/powerpoint/2010/main" val="220326258"/>
      </p:ext>
    </p:extLst>
  </p:cSld>
  <p:clrMapOvr>
    <a:overrideClrMapping bg1="dk1" tx1="lt1" bg2="dk2" tx2="lt2" accent1="accent1" accent2="accent2" accent3="accent3" accent4="accent4" accent5="accent5" accent6="accent6" hlink="hlink" folHlink="folHlink"/>
  </p:clrMapOvr>
  <p:transition>
    <p:wedg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145AB0E7-F37E-48CF-9175-51954767C8E0}" type="datetimeFigureOut">
              <a:rPr lang="en-US"/>
              <a:pPr>
                <a:defRPr/>
              </a:pPr>
              <a:t>12/19/2016</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DA6F32D9-EE4F-4E59-BF2D-B1A7D08D25E6}" type="slidenum">
              <a:rPr lang="en-US"/>
              <a:pPr>
                <a:defRPr/>
              </a:pPr>
              <a:t>‹#›</a:t>
            </a:fld>
            <a:endParaRPr lang="en-US"/>
          </a:p>
        </p:txBody>
      </p:sp>
    </p:spTree>
    <p:extLst>
      <p:ext uri="{BB962C8B-B14F-4D97-AF65-F5344CB8AC3E}">
        <p14:creationId xmlns:p14="http://schemas.microsoft.com/office/powerpoint/2010/main" val="3449637088"/>
      </p:ext>
    </p:extLst>
  </p:cSld>
  <p:clrMapOvr>
    <a:masterClrMapping/>
  </p:clrMapOvr>
  <p:transition>
    <p:wedg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66CFB3FA-6E8A-4AEF-A47E-BF6AC3501B2C}" type="datetimeFigureOut">
              <a:rPr lang="en-US"/>
              <a:pPr>
                <a:defRPr/>
              </a:pPr>
              <a:t>12/19/2016</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7D7D188-6366-46DD-B615-DDFDC5885FB6}" type="slidenum">
              <a:rPr lang="en-US"/>
              <a:pPr>
                <a:defRPr/>
              </a:pPr>
              <a:t>‹#›</a:t>
            </a:fld>
            <a:endParaRPr lang="en-US"/>
          </a:p>
        </p:txBody>
      </p:sp>
    </p:spTree>
    <p:extLst>
      <p:ext uri="{BB962C8B-B14F-4D97-AF65-F5344CB8AC3E}">
        <p14:creationId xmlns:p14="http://schemas.microsoft.com/office/powerpoint/2010/main" val="929667571"/>
      </p:ext>
    </p:extLst>
  </p:cSld>
  <p:clrMapOvr>
    <a:masterClrMapping/>
  </p:clrMapOvr>
  <p:transition>
    <p:wedg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B4CBC358-4BF7-4B1B-A55F-784CCA19E2E8}" type="datetimeFigureOut">
              <a:rPr lang="en-US"/>
              <a:pPr>
                <a:defRPr/>
              </a:pPr>
              <a:t>12/19/2016</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43C648FF-12FE-4521-BE00-7FEC863D60E9}" type="slidenum">
              <a:rPr lang="en-US"/>
              <a:pPr>
                <a:defRPr/>
              </a:pPr>
              <a:t>‹#›</a:t>
            </a:fld>
            <a:endParaRPr lang="en-US"/>
          </a:p>
        </p:txBody>
      </p:sp>
    </p:spTree>
    <p:extLst>
      <p:ext uri="{BB962C8B-B14F-4D97-AF65-F5344CB8AC3E}">
        <p14:creationId xmlns:p14="http://schemas.microsoft.com/office/powerpoint/2010/main" val="1640306794"/>
      </p:ext>
    </p:extLst>
  </p:cSld>
  <p:clrMapOvr>
    <a:masterClrMapping/>
  </p:clrMapOvr>
  <p:transition>
    <p:wedg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F6034CC-266C-4A52-A9BE-BAD88E3A02CF}" type="datetimeFigureOut">
              <a:rPr lang="en-US"/>
              <a:pPr>
                <a:defRPr/>
              </a:pPr>
              <a:t>12/19/2016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677DD8F-DBC0-4332-BBE8-D20965A39CCB}" type="slidenum">
              <a:rPr lang="en-US"/>
              <a:pPr>
                <a:defRPr/>
              </a:pPr>
              <a:t>‹#›</a:t>
            </a:fld>
            <a:endParaRPr lang="en-US"/>
          </a:p>
        </p:txBody>
      </p:sp>
    </p:spTree>
    <p:extLst>
      <p:ext uri="{BB962C8B-B14F-4D97-AF65-F5344CB8AC3E}">
        <p14:creationId xmlns:p14="http://schemas.microsoft.com/office/powerpoint/2010/main" val="2229267526"/>
      </p:ext>
    </p:extLst>
  </p:cSld>
  <p:clrMapOvr>
    <a:masterClrMapping/>
  </p:clrMapOvr>
  <p:transition>
    <p:wedg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020D9A0E-CF12-49AA-BBFA-73B2BD35158C}" type="datetimeFigureOut">
              <a:rPr lang="en-US"/>
              <a:pPr>
                <a:defRPr/>
              </a:pPr>
              <a:t>12/19/2016</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9E8BDC4C-AFD7-412F-B282-210FDFC2E26A}" type="slidenum">
              <a:rPr lang="en-US"/>
              <a:pPr>
                <a:defRPr/>
              </a:pPr>
              <a:t>‹#›</a:t>
            </a:fld>
            <a:endParaRPr lang="en-US"/>
          </a:p>
        </p:txBody>
      </p:sp>
    </p:spTree>
    <p:extLst>
      <p:ext uri="{BB962C8B-B14F-4D97-AF65-F5344CB8AC3E}">
        <p14:creationId xmlns:p14="http://schemas.microsoft.com/office/powerpoint/2010/main" val="1780044261"/>
      </p:ext>
    </p:extLst>
  </p:cSld>
  <p:clrMapOvr>
    <a:masterClrMapping/>
  </p:clrMapOvr>
  <p:transition>
    <p:wedg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lvl1pPr>
          </a:lstStyle>
          <a:p>
            <a:pPr>
              <a:defRPr/>
            </a:pPr>
            <a:fld id="{69D711A1-88FF-4574-9E44-EA9853E3F0C2}" type="slidenum">
              <a:rPr lang="ar-SA"/>
              <a:pPr>
                <a:defRPr/>
              </a:pPr>
              <a:t>‹#›</a:t>
            </a:fld>
            <a:endParaRPr lang="en-US"/>
          </a:p>
        </p:txBody>
      </p:sp>
      <p:sp>
        <p:nvSpPr>
          <p:cNvPr id="4" name="Date Placeholder 3"/>
          <p:cNvSpPr>
            <a:spLocks noGrp="1"/>
          </p:cNvSpPr>
          <p:nvPr>
            <p:ph type="dt" sz="half" idx="11"/>
          </p:nvPr>
        </p:nvSpPr>
        <p:spPr>
          <a:xfrm>
            <a:off x="457200" y="6243638"/>
            <a:ext cx="2133600" cy="457200"/>
          </a:xfrm>
        </p:spPr>
        <p:txBody>
          <a:bodyPr/>
          <a:lstStyle>
            <a:lvl1pPr>
              <a:defRPr/>
            </a:lvl1pPr>
          </a:lstStyle>
          <a:p>
            <a:pPr>
              <a:defRPr/>
            </a:pPr>
            <a:endParaRPr lang="en-US"/>
          </a:p>
        </p:txBody>
      </p:sp>
      <p:sp>
        <p:nvSpPr>
          <p:cNvPr id="5" name="Footer Placeholder 4"/>
          <p:cNvSpPr>
            <a:spLocks noGrp="1"/>
          </p:cNvSpPr>
          <p:nvPr>
            <p:ph type="ftr" sz="quarter" idx="12"/>
          </p:nvPr>
        </p:nvSpPr>
        <p:spPr>
          <a:xfrm>
            <a:off x="3124200" y="6243638"/>
            <a:ext cx="2895600" cy="457200"/>
          </a:xfrm>
        </p:spPr>
        <p:txBody>
          <a:bodyPr/>
          <a:lstStyle>
            <a:lvl1pPr>
              <a:defRPr/>
            </a:lvl1pPr>
          </a:lstStyle>
          <a:p>
            <a:pPr>
              <a:defRPr/>
            </a:pPr>
            <a:endParaRPr lang="en-US"/>
          </a:p>
        </p:txBody>
      </p:sp>
    </p:spTree>
    <p:extLst>
      <p:ext uri="{BB962C8B-B14F-4D97-AF65-F5344CB8AC3E}">
        <p14:creationId xmlns:p14="http://schemas.microsoft.com/office/powerpoint/2010/main" val="10759191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33900"/>
          </a:xfrm>
        </p:spPr>
        <p:txBody>
          <a:bodyPr/>
          <a:lstStyle/>
          <a:p>
            <a:pPr lvl="0"/>
            <a:endParaRPr lang="en-US" noProof="0"/>
          </a:p>
        </p:txBody>
      </p:sp>
      <p:sp>
        <p:nvSpPr>
          <p:cNvPr id="4" name="Slide Number Placeholder 3"/>
          <p:cNvSpPr>
            <a:spLocks noGrp="1"/>
          </p:cNvSpPr>
          <p:nvPr>
            <p:ph type="sldNum" sz="quarter" idx="10"/>
          </p:nvPr>
        </p:nvSpPr>
        <p:spPr>
          <a:xfrm>
            <a:off x="6553200" y="6243638"/>
            <a:ext cx="2133600" cy="457200"/>
          </a:xfrm>
        </p:spPr>
        <p:txBody>
          <a:bodyPr/>
          <a:lstStyle>
            <a:lvl1pPr>
              <a:defRPr/>
            </a:lvl1pPr>
          </a:lstStyle>
          <a:p>
            <a:pPr>
              <a:defRPr/>
            </a:pPr>
            <a:fld id="{ECE9B197-8DD1-4717-B736-DC2E09479E4F}" type="slidenum">
              <a:rPr lang="ar-SA"/>
              <a:pPr>
                <a:defRPr/>
              </a:pPr>
              <a:t>‹#›</a:t>
            </a:fld>
            <a:endParaRPr lang="en-US"/>
          </a:p>
        </p:txBody>
      </p:sp>
      <p:sp>
        <p:nvSpPr>
          <p:cNvPr id="5" name="Date Placeholder 4"/>
          <p:cNvSpPr>
            <a:spLocks noGrp="1"/>
          </p:cNvSpPr>
          <p:nvPr>
            <p:ph type="dt" sz="half" idx="11"/>
          </p:nvPr>
        </p:nvSpPr>
        <p:spPr>
          <a:xfrm>
            <a:off x="457200" y="6243638"/>
            <a:ext cx="2133600" cy="457200"/>
          </a:xfrm>
        </p:spPr>
        <p:txBody>
          <a:bodyPr/>
          <a:lstStyle>
            <a:lvl1pPr>
              <a:defRPr/>
            </a:lvl1pPr>
          </a:lstStyle>
          <a:p>
            <a:pPr>
              <a:defRPr/>
            </a:pPr>
            <a:endParaRPr lang="en-US"/>
          </a:p>
        </p:txBody>
      </p:sp>
      <p:sp>
        <p:nvSpPr>
          <p:cNvPr id="6" name="Footer Placeholder 5"/>
          <p:cNvSpPr>
            <a:spLocks noGrp="1"/>
          </p:cNvSpPr>
          <p:nvPr>
            <p:ph type="ftr" sz="quarter" idx="12"/>
          </p:nvPr>
        </p:nvSpPr>
        <p:spPr>
          <a:xfrm>
            <a:off x="3124200" y="6243638"/>
            <a:ext cx="2895600" cy="457200"/>
          </a:xfrm>
        </p:spPr>
        <p:txBody>
          <a:bodyPr/>
          <a:lstStyle>
            <a:lvl1pPr>
              <a:defRPr/>
            </a:lvl1pPr>
          </a:lstStyle>
          <a:p>
            <a:pPr>
              <a:defRPr/>
            </a:pPr>
            <a:endParaRPr lang="en-US"/>
          </a:p>
        </p:txBody>
      </p:sp>
    </p:spTree>
    <p:extLst>
      <p:ext uri="{BB962C8B-B14F-4D97-AF65-F5344CB8AC3E}">
        <p14:creationId xmlns:p14="http://schemas.microsoft.com/office/powerpoint/2010/main" val="8373302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5" name="Rectangle 20"/>
          <p:cNvSpPr>
            <a:spLocks noChangeArrowheads="1"/>
          </p:cNvSpPr>
          <p:nvPr/>
        </p:nvSpPr>
        <p:spPr bwMode="white">
          <a:xfrm>
            <a:off x="8991600" y="3175"/>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6" name="Rectangle 21"/>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7" name="Rectangle 23"/>
          <p:cNvSpPr>
            <a:spLocks noChangeArrowheads="1"/>
          </p:cNvSpPr>
          <p:nvPr/>
        </p:nvSpPr>
        <p:spPr bwMode="white">
          <a:xfrm>
            <a:off x="0" y="0"/>
            <a:ext cx="9144000" cy="25146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1" name="Straight Connector 10"/>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2" name="Rectangle 11"/>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685800" y="381000"/>
            <a:ext cx="7772400" cy="1752600"/>
          </a:xfrm>
        </p:spPr>
        <p:txBody>
          <a:bodyPr/>
          <a:lstStyle>
            <a:lvl1pPr>
              <a:defRPr sz="4200">
                <a:solidFill>
                  <a:schemeClr val="accent1"/>
                </a:solidFill>
              </a:defRPr>
            </a:lvl1pPr>
          </a:lstStyle>
          <a:p>
            <a:r>
              <a:rPr lang="en-US" smtClean="0"/>
              <a:t>Click to edit Master title style</a:t>
            </a:r>
            <a:endParaRPr lang="en-US"/>
          </a:p>
        </p:txBody>
      </p:sp>
      <p:sp>
        <p:nvSpPr>
          <p:cNvPr id="15" name="Date Placeholder 27"/>
          <p:cNvSpPr>
            <a:spLocks noGrp="1"/>
          </p:cNvSpPr>
          <p:nvPr>
            <p:ph type="dt" sz="half" idx="10"/>
          </p:nvPr>
        </p:nvSpPr>
        <p:spPr/>
        <p:txBody>
          <a:bodyPr/>
          <a:lstStyle>
            <a:lvl1pPr>
              <a:defRPr/>
            </a:lvl1pPr>
          </a:lstStyle>
          <a:p>
            <a:pPr>
              <a:defRPr/>
            </a:pPr>
            <a:fld id="{95776D61-D910-48C5-9101-B255D05849E4}" type="datetimeFigureOut">
              <a:rPr lang="en-US"/>
              <a:pPr>
                <a:defRPr/>
              </a:pPr>
              <a:t>12/19/2016</a:t>
            </a:fld>
            <a:endParaRPr lang="en-US"/>
          </a:p>
        </p:txBody>
      </p:sp>
      <p:sp>
        <p:nvSpPr>
          <p:cNvPr id="16" name="Footer Placeholder 16"/>
          <p:cNvSpPr>
            <a:spLocks noGrp="1"/>
          </p:cNvSpPr>
          <p:nvPr>
            <p:ph type="ftr" sz="quarter" idx="11"/>
          </p:nvPr>
        </p:nvSpPr>
        <p:spPr/>
        <p:txBody>
          <a:bodyPr/>
          <a:lstStyle>
            <a:lvl1pPr>
              <a:defRPr/>
            </a:lvl1pPr>
          </a:lstStyle>
          <a:p>
            <a:pPr>
              <a:defRPr/>
            </a:pPr>
            <a:endParaRPr lang="en-US"/>
          </a:p>
        </p:txBody>
      </p:sp>
      <p:sp>
        <p:nvSpPr>
          <p:cNvPr id="17" name="Slide Number Placeholder 28"/>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4A6CD81F-2A25-4DD5-83A2-2059CE7CB394}"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559501966"/>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lang="en-US" smtClean="0"/>
              <a:t>Click to edit Master title style</a:t>
            </a:r>
            <a:endParaRPr lang="en-US"/>
          </a:p>
        </p:txBody>
      </p:sp>
      <p:sp>
        <p:nvSpPr>
          <p:cNvPr id="8" name="Content Placeholder 7"/>
          <p:cNvSpPr>
            <a:spLocks noGrp="1"/>
          </p:cNvSpPr>
          <p:nvPr>
            <p:ph sz="quarter" idx="1"/>
          </p:nvPr>
        </p:nvSpPr>
        <p:spPr>
          <a:xfrm>
            <a:off x="301752" y="1527048"/>
            <a:ext cx="850392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E62E69D-E37A-4A8F-B1E1-2F5A51149567}" type="datetimeFigureOut">
              <a:rPr lang="en-US"/>
              <a:pPr>
                <a:defRPr/>
              </a:pPr>
              <a:t>12/19/2016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362450" y="1027113"/>
            <a:ext cx="457200" cy="441325"/>
          </a:xfrm>
        </p:spPr>
        <p:txBody>
          <a:bodyPr/>
          <a:lstStyle>
            <a:lvl1pPr>
              <a:defRPr/>
            </a:lvl1pPr>
          </a:lstStyle>
          <a:p>
            <a:pPr>
              <a:defRPr/>
            </a:pPr>
            <a:fld id="{D354BDD2-0DE7-4916-8D4B-AEDF0E20EE08}"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1966103427"/>
      </p:ext>
    </p:extLst>
  </p:cSld>
  <p:clrMapOvr>
    <a:overrideClrMapping bg1="lt1" tx1="dk1" bg2="lt2" tx2="dk2" accent1="accent1" accent2="accent2" accent3="accent3" accent4="accent4" accent5="accent5" accent6="accent6" hlink="hlink" folHlink="folHlink"/>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5"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6" name="Rectangle 21"/>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7" name="Rectangle 23"/>
          <p:cNvSpPr>
            <a:spLocks noChangeArrowheads="1"/>
          </p:cNvSpPr>
          <p:nvPr/>
        </p:nvSpPr>
        <p:spPr bwMode="white">
          <a:xfrm>
            <a:off x="8991600" y="1905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8" name="Rectangle 24"/>
          <p:cNvSpPr>
            <a:spLocks noChangeArrowheads="1"/>
          </p:cNvSpPr>
          <p:nvPr/>
        </p:nvSpPr>
        <p:spPr bwMode="white">
          <a:xfrm>
            <a:off x="152400" y="2286000"/>
            <a:ext cx="8832850" cy="304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9" name="Rectangle 25"/>
          <p:cNvSpPr>
            <a:spLocks noChangeArrowheads="1"/>
          </p:cNvSpPr>
          <p:nvPr/>
        </p:nvSpPr>
        <p:spPr bwMode="auto">
          <a:xfrm>
            <a:off x="155575" y="142875"/>
            <a:ext cx="8832850" cy="2139950"/>
          </a:xfrm>
          <a:prstGeom prst="rect">
            <a:avLst/>
          </a:prstGeom>
          <a:solidFill>
            <a:schemeClr val="accent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 name="Rectangle 9"/>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2" name="Straight Connector 11"/>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3" name="Oval 12"/>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2" name="Title 1"/>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n-US" smtClean="0"/>
              <a:t>Click to edit Master title style</a:t>
            </a:r>
            <a:endParaRPr lang="en-US"/>
          </a:p>
        </p:txBody>
      </p:sp>
      <p:sp>
        <p:nvSpPr>
          <p:cNvPr id="15" name="Footer Placeholder 4"/>
          <p:cNvSpPr>
            <a:spLocks noGrp="1"/>
          </p:cNvSpPr>
          <p:nvPr>
            <p:ph type="ftr" sz="quarter" idx="10"/>
          </p:nvPr>
        </p:nvSpPr>
        <p:spPr/>
        <p:txBody>
          <a:bodyPr/>
          <a:lstStyle>
            <a:lvl1pPr>
              <a:defRPr/>
            </a:lvl1pPr>
          </a:lstStyle>
          <a:p>
            <a:pPr>
              <a:defRPr/>
            </a:pPr>
            <a:endParaRPr lang="en-US"/>
          </a:p>
        </p:txBody>
      </p:sp>
      <p:sp>
        <p:nvSpPr>
          <p:cNvPr id="16" name="Date Placeholder 3"/>
          <p:cNvSpPr>
            <a:spLocks noGrp="1"/>
          </p:cNvSpPr>
          <p:nvPr>
            <p:ph type="dt" sz="half" idx="11"/>
          </p:nvPr>
        </p:nvSpPr>
        <p:spPr/>
        <p:txBody>
          <a:bodyPr/>
          <a:lstStyle>
            <a:lvl1pPr>
              <a:defRPr/>
            </a:lvl1pPr>
          </a:lstStyle>
          <a:p>
            <a:pPr>
              <a:defRPr/>
            </a:pPr>
            <a:fld id="{F34004E3-99CE-4B4D-A67B-895A89B537C9}" type="datetimeFigureOut">
              <a:rPr lang="en-US"/>
              <a:pPr>
                <a:defRPr/>
              </a:pPr>
              <a:t>12/19/2016</a:t>
            </a:fld>
            <a:endParaRPr lang="en-US"/>
          </a:p>
        </p:txBody>
      </p:sp>
      <p:sp>
        <p:nvSpPr>
          <p:cNvPr id="17" name="Slide Number Placeholder 5"/>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5C4ECAF0-AC0B-4B61-B2F2-5A54A8E65EBC}"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1319904612"/>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764CAE70-B309-4B0D-A8B7-CA45450801B0}" type="datetimeFigureOut">
              <a:rPr lang="en-US"/>
              <a:pPr>
                <a:defRPr/>
              </a:pPr>
              <a:t>12/19/2016</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616E8DFA-37CA-4394-BFF8-770A8725B480}" type="slidenum">
              <a:rPr lang="en-US"/>
              <a:pPr>
                <a:defRPr/>
              </a:pPr>
              <a:t>‹#›</a:t>
            </a:fld>
            <a:endParaRPr lang="en-US" dirty="0"/>
          </a:p>
        </p:txBody>
      </p:sp>
    </p:spTree>
    <p:extLst>
      <p:ext uri="{BB962C8B-B14F-4D97-AF65-F5344CB8AC3E}">
        <p14:creationId xmlns:p14="http://schemas.microsoft.com/office/powerpoint/2010/main" val="4018998273"/>
      </p:ext>
    </p:extLst>
  </p:cSld>
  <p:clrMapOvr>
    <a:masterClrMapping/>
  </p:clrMapOvr>
  <p:transition>
    <p:wedg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5" name="Straight Connector 19"/>
          <p:cNvSpPr>
            <a:spLocks noChangeShapeType="1"/>
          </p:cNvSpPr>
          <p:nvPr/>
        </p:nvSpPr>
        <p:spPr bwMode="auto">
          <a:xfrm flipV="1">
            <a:off x="4562475" y="1576388"/>
            <a:ext cx="9525" cy="4818062"/>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smtClean="0">
              <a:solidFill>
                <a:prstClr val="black"/>
              </a:solidFill>
              <a:latin typeface="Arial" charset="0"/>
              <a:cs typeface="Arial" charset="0"/>
            </a:endParaRPr>
          </a:p>
        </p:txBody>
      </p:sp>
      <p:sp>
        <p:nvSpPr>
          <p:cNvPr id="2" name="Title 1"/>
          <p:cNvSpPr>
            <a:spLocks noGrp="1"/>
          </p:cNvSpPr>
          <p:nvPr>
            <p:ph type="title"/>
          </p:nvPr>
        </p:nvSpPr>
        <p:spPr>
          <a:xfrm>
            <a:off x="301752" y="228600"/>
            <a:ext cx="8534400" cy="758952"/>
          </a:xfrm>
        </p:spPr>
        <p:txBody>
          <a:bodyPr/>
          <a:lstStyle/>
          <a:p>
            <a:r>
              <a:rPr lang="en-US" smtClean="0"/>
              <a:t>Click to edit Master title style</a:t>
            </a:r>
            <a:endParaRPr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4"/>
          <p:cNvSpPr>
            <a:spLocks noGrp="1"/>
          </p:cNvSpPr>
          <p:nvPr>
            <p:ph type="dt" sz="half" idx="10"/>
          </p:nvPr>
        </p:nvSpPr>
        <p:spPr>
          <a:xfrm>
            <a:off x="5791200" y="6410325"/>
            <a:ext cx="3044825" cy="365125"/>
          </a:xfrm>
        </p:spPr>
        <p:txBody>
          <a:bodyPr/>
          <a:lstStyle>
            <a:lvl1pPr>
              <a:defRPr/>
            </a:lvl1pPr>
          </a:lstStyle>
          <a:p>
            <a:pPr>
              <a:defRPr/>
            </a:pPr>
            <a:fld id="{B612571C-1E09-43AC-8166-35F550F6205A}" type="datetimeFigureOut">
              <a:rPr lang="en-US"/>
              <a:pPr>
                <a:defRPr/>
              </a:pPr>
              <a:t>12/19/2016</a:t>
            </a:fld>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D2DF4041-0543-4BD1-B431-CF2D58DDEA28}"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1129216040"/>
      </p:ext>
    </p:extLst>
  </p:cSld>
  <p:clrMapOvr>
    <a:overrideClrMapping bg1="lt1" tx1="dk1" bg2="lt2" tx2="dk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7" name="Straight Connector 19"/>
          <p:cNvSpPr>
            <a:spLocks noChangeShapeType="1"/>
          </p:cNvSpPr>
          <p:nvPr/>
        </p:nvSpPr>
        <p:spPr bwMode="auto">
          <a:xfrm flipV="1">
            <a:off x="4572000" y="2200275"/>
            <a:ext cx="0" cy="4187825"/>
          </a:xfrm>
          <a:prstGeom prst="line">
            <a:avLst/>
          </a:prstGeom>
          <a:noFill/>
          <a:ln w="9525" algn="ctr">
            <a:solidFill>
              <a:schemeClr val="tx2"/>
            </a:solidFill>
            <a:prstDash val="sysDash"/>
            <a:round/>
            <a:headEnd/>
            <a:tailEnd/>
          </a:ln>
          <a:extLst>
            <a:ext uri="{909E8E84-426E-40DD-AFC4-6F175D3DCCD1}">
              <a14:hiddenFill xmlns:a14="http://schemas.microsoft.com/office/drawing/2010/main">
                <a:noFill/>
              </a14:hiddenFill>
            </a:ext>
          </a:extLst>
        </p:spPr>
        <p:txBody>
          <a:bodyPr wrap="none" anchor="ctr"/>
          <a:lstStyle/>
          <a:p>
            <a:pPr fontAlgn="base">
              <a:spcBef>
                <a:spcPct val="0"/>
              </a:spcBef>
              <a:spcAft>
                <a:spcPct val="0"/>
              </a:spcAft>
            </a:pPr>
            <a:endParaRPr lang="en-US" smtClean="0">
              <a:solidFill>
                <a:prstClr val="black"/>
              </a:solidFill>
              <a:latin typeface="Arial" charset="0"/>
              <a:cs typeface="Arial" charset="0"/>
            </a:endParaRPr>
          </a:p>
        </p:txBody>
      </p:sp>
      <p:sp>
        <p:nvSpPr>
          <p:cNvPr id="8" name="Rectangle 20"/>
          <p:cNvSpPr>
            <a:spLocks noChangeArrowheads="1"/>
          </p:cNvSpPr>
          <p:nvPr/>
        </p:nvSpPr>
        <p:spPr bwMode="white">
          <a:xfrm>
            <a:off x="0" y="0"/>
            <a:ext cx="9144000" cy="14478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9" name="Rectangle 21"/>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1" name="Rectangle 24"/>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2" name="Rectangle 11"/>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3" name="Rectangle 12"/>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4" name="Straight Connector 13"/>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5" name="Rectangle 14"/>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6" name="Oval 15"/>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7" name="Oval 16"/>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4" name="Content Placeholder 23"/>
          <p:cNvSpPr>
            <a:spLocks noGrp="1"/>
          </p:cNvSpPr>
          <p:nvPr>
            <p:ph sz="quarter" idx="2"/>
          </p:nvPr>
        </p:nvSpPr>
        <p:spPr>
          <a:xfrm>
            <a:off x="301752" y="2471383"/>
            <a:ext cx="4041648" cy="38184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6" name="Content Placeholder 25"/>
          <p:cNvSpPr>
            <a:spLocks noGrp="1"/>
          </p:cNvSpPr>
          <p:nvPr>
            <p:ph sz="quarter" idx="4"/>
          </p:nvPr>
        </p:nvSpPr>
        <p:spPr>
          <a:xfrm>
            <a:off x="4800600" y="2471383"/>
            <a:ext cx="4038600" cy="38221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3" name="Title 22"/>
          <p:cNvSpPr>
            <a:spLocks noGrp="1"/>
          </p:cNvSpPr>
          <p:nvPr>
            <p:ph type="title"/>
          </p:nvPr>
        </p:nvSpPr>
        <p:spPr/>
        <p:txBody>
          <a:bodyPr rtlCol="0"/>
          <a:lstStyle/>
          <a:p>
            <a:r>
              <a:rPr lang="en-US" smtClean="0"/>
              <a:t>Click to edit Master title style</a:t>
            </a:r>
            <a:endParaRPr lang="en-US"/>
          </a:p>
        </p:txBody>
      </p:sp>
      <p:sp>
        <p:nvSpPr>
          <p:cNvPr id="18" name="Date Placeholder 6"/>
          <p:cNvSpPr>
            <a:spLocks noGrp="1"/>
          </p:cNvSpPr>
          <p:nvPr>
            <p:ph type="dt" sz="half" idx="10"/>
          </p:nvPr>
        </p:nvSpPr>
        <p:spPr/>
        <p:txBody>
          <a:bodyPr/>
          <a:lstStyle>
            <a:lvl1pPr>
              <a:defRPr/>
            </a:lvl1pPr>
          </a:lstStyle>
          <a:p>
            <a:pPr>
              <a:defRPr/>
            </a:pPr>
            <a:fld id="{3AEFF064-E606-4707-BF65-0362B78561F3}" type="datetimeFigureOut">
              <a:rPr lang="en-US"/>
              <a:pPr>
                <a:defRPr/>
              </a:pPr>
              <a:t>12/19/2016</a:t>
            </a:fld>
            <a:endParaRPr lang="en-US"/>
          </a:p>
        </p:txBody>
      </p:sp>
      <p:sp>
        <p:nvSpPr>
          <p:cNvPr id="19" name="Footer Placeholder 7"/>
          <p:cNvSpPr>
            <a:spLocks noGrp="1"/>
          </p:cNvSpPr>
          <p:nvPr>
            <p:ph type="ftr" sz="quarter" idx="11"/>
          </p:nvPr>
        </p:nvSpPr>
        <p:spPr>
          <a:xfrm>
            <a:off x="304800" y="6410325"/>
            <a:ext cx="3581400" cy="365125"/>
          </a:xfrm>
        </p:spPr>
        <p:txBody>
          <a:bodyPr/>
          <a:lstStyle>
            <a:lvl1pPr>
              <a:defRPr/>
            </a:lvl1pPr>
          </a:lstStyle>
          <a:p>
            <a:pPr>
              <a:defRPr/>
            </a:pPr>
            <a:endParaRPr lang="en-US"/>
          </a:p>
        </p:txBody>
      </p:sp>
      <p:sp>
        <p:nvSpPr>
          <p:cNvPr id="20" name="Slide Number Placeholder 8"/>
          <p:cNvSpPr>
            <a:spLocks noGrp="1"/>
          </p:cNvSpPr>
          <p:nvPr>
            <p:ph type="sldNum" sz="quarter" idx="12"/>
          </p:nvPr>
        </p:nvSpPr>
        <p:spPr>
          <a:xfrm>
            <a:off x="4343400" y="1042988"/>
            <a:ext cx="457200" cy="441325"/>
          </a:xfrm>
        </p:spPr>
        <p:txBody>
          <a:bodyPr/>
          <a:lstStyle>
            <a:lvl1pPr algn="ctr">
              <a:defRPr/>
            </a:lvl1pPr>
          </a:lstStyle>
          <a:p>
            <a:pPr>
              <a:defRPr/>
            </a:pPr>
            <a:fld id="{E1A00BFA-AFF5-4EC6-B3A1-CE57F7FEF3D0}"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345572874"/>
      </p:ext>
    </p:extLst>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07A0722B-198E-4E46-80AB-DCBD98335E4E}" type="datetimeFigureOut">
              <a:rPr lang="en-US"/>
              <a:pPr>
                <a:defRPr/>
              </a:pPr>
              <a:t>12/19/2016</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4343400" y="1036638"/>
            <a:ext cx="457200" cy="441325"/>
          </a:xfrm>
        </p:spPr>
        <p:txBody>
          <a:bodyPr/>
          <a:lstStyle>
            <a:lvl1pPr>
              <a:defRPr/>
            </a:lvl1pPr>
          </a:lstStyle>
          <a:p>
            <a:pPr>
              <a:defRPr/>
            </a:pPr>
            <a:fld id="{1FBEBCEC-59E4-47C5-95B2-AD264309210D}"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64822863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3" name="Rectangle 20"/>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4"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5"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6" name="Rectangle 5"/>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7" name="Rectangle 6"/>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8" name="Date Placeholder 1"/>
          <p:cNvSpPr>
            <a:spLocks noGrp="1"/>
          </p:cNvSpPr>
          <p:nvPr>
            <p:ph type="dt" sz="half" idx="10"/>
          </p:nvPr>
        </p:nvSpPr>
        <p:spPr/>
        <p:txBody>
          <a:bodyPr/>
          <a:lstStyle>
            <a:lvl1pPr>
              <a:defRPr/>
            </a:lvl1pPr>
          </a:lstStyle>
          <a:p>
            <a:pPr>
              <a:defRPr/>
            </a:pPr>
            <a:fld id="{1FE8F6FB-8DAB-4B31-B00D-C1ADE267764B}" type="datetimeFigureOut">
              <a:rPr lang="en-US"/>
              <a:pPr>
                <a:defRPr/>
              </a:pPr>
              <a:t>12/19/2016</a:t>
            </a:fld>
            <a:endParaRPr lang="en-US"/>
          </a:p>
        </p:txBody>
      </p:sp>
      <p:sp>
        <p:nvSpPr>
          <p:cNvPr id="9" name="Footer Placeholder 2"/>
          <p:cNvSpPr>
            <a:spLocks noGrp="1"/>
          </p:cNvSpPr>
          <p:nvPr>
            <p:ph type="ftr" sz="quarter" idx="11"/>
          </p:nvPr>
        </p:nvSpPr>
        <p:spPr/>
        <p:txBody>
          <a:bodyPr/>
          <a:lstStyle>
            <a:lvl1pPr>
              <a:defRPr/>
            </a:lvl1pPr>
          </a:lstStyle>
          <a:p>
            <a:pPr>
              <a:defRPr/>
            </a:pPr>
            <a:endParaRPr lang="en-US"/>
          </a:p>
        </p:txBody>
      </p:sp>
      <p:sp>
        <p:nvSpPr>
          <p:cNvPr id="10" name="Slide Number Placeholder 3"/>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A6E708F7-2123-42A7-8238-5B44E24BFF4D}" type="slidenum">
              <a:rPr lang="en-US"/>
              <a:pPr>
                <a:defRPr/>
              </a:pPr>
              <a:t>‹#›</a:t>
            </a:fld>
            <a:endParaRPr lang="en-US"/>
          </a:p>
        </p:txBody>
      </p:sp>
    </p:spTree>
    <p:extLst>
      <p:ext uri="{BB962C8B-B14F-4D97-AF65-F5344CB8AC3E}">
        <p14:creationId xmlns:p14="http://schemas.microsoft.com/office/powerpoint/2010/main" val="34712505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Rectangle 4"/>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8" name="Rectangle 23"/>
          <p:cNvSpPr>
            <a:spLocks noChangeArrowheads="1"/>
          </p:cNvSpPr>
          <p:nvPr/>
        </p:nvSpPr>
        <p:spPr bwMode="white">
          <a:xfrm>
            <a:off x="0" y="0"/>
            <a:ext cx="9144000" cy="1190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 name="Rectangle 9"/>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1" name="Rectangle 10"/>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2" name="Straight Connector 11"/>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2" name="Title 1"/>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20" name="Content Placeholder 19"/>
          <p:cNvSpPr>
            <a:spLocks noGrp="1"/>
          </p:cNvSpPr>
          <p:nvPr>
            <p:ph sz="quarter" idx="1"/>
          </p:nvPr>
        </p:nvSpPr>
        <p:spPr>
          <a:xfrm>
            <a:off x="3124200" y="685800"/>
            <a:ext cx="5638800" cy="5410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Slide Number Placeholder 6"/>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C54C8358-F8E2-4719-9C92-D36BC0592739}" type="slidenum">
              <a:rPr lang="en-US">
                <a:solidFill>
                  <a:srgbClr val="9C007F">
                    <a:shade val="75000"/>
                  </a:srgbClr>
                </a:solidFill>
              </a:rPr>
              <a:pPr>
                <a:defRPr/>
              </a:pPr>
              <a:t>‹#›</a:t>
            </a:fld>
            <a:endParaRPr lang="en-US">
              <a:solidFill>
                <a:srgbClr val="9C007F">
                  <a:shade val="75000"/>
                </a:srgbClr>
              </a:solidFill>
            </a:endParaRPr>
          </a:p>
        </p:txBody>
      </p:sp>
      <p:sp>
        <p:nvSpPr>
          <p:cNvPr id="17" name="Date Placeholder 4"/>
          <p:cNvSpPr>
            <a:spLocks noGrp="1"/>
          </p:cNvSpPr>
          <p:nvPr>
            <p:ph type="dt" sz="half" idx="11"/>
          </p:nvPr>
        </p:nvSpPr>
        <p:spPr/>
        <p:txBody>
          <a:bodyPr/>
          <a:lstStyle>
            <a:lvl1pPr>
              <a:defRPr/>
            </a:lvl1pPr>
          </a:lstStyle>
          <a:p>
            <a:pPr>
              <a:defRPr/>
            </a:pPr>
            <a:fld id="{CD9AD5D6-9585-4FD1-88A5-A6DCBC274A31}" type="datetimeFigureOut">
              <a:rPr lang="en-US"/>
              <a:pPr>
                <a:defRPr/>
              </a:pPr>
              <a:t>12/19/2016</a:t>
            </a:fld>
            <a:endParaRPr lang="en-US"/>
          </a:p>
        </p:txBody>
      </p:sp>
      <p:sp>
        <p:nvSpPr>
          <p:cNvPr id="18" name="Footer Placeholder 5"/>
          <p:cNvSpPr>
            <a:spLocks noGrp="1"/>
          </p:cNvSpPr>
          <p:nvPr>
            <p:ph type="ftr" sz="quarter" idx="12"/>
          </p:nvPr>
        </p:nvSpPr>
        <p:spPr>
          <a:xfrm>
            <a:off x="301625" y="6410325"/>
            <a:ext cx="3382963" cy="366713"/>
          </a:xfrm>
        </p:spPr>
        <p:txBody>
          <a:bodyPr/>
          <a:lstStyle>
            <a:lvl1pPr>
              <a:defRPr/>
            </a:lvl1pPr>
          </a:lstStyle>
          <a:p>
            <a:pPr>
              <a:defRPr/>
            </a:pPr>
            <a:endParaRPr lang="en-US"/>
          </a:p>
        </p:txBody>
      </p:sp>
    </p:spTree>
    <p:extLst>
      <p:ext uri="{BB962C8B-B14F-4D97-AF65-F5344CB8AC3E}">
        <p14:creationId xmlns:p14="http://schemas.microsoft.com/office/powerpoint/2010/main" val="4036599727"/>
      </p:ext>
    </p:extLst>
  </p:cSld>
  <p:clrMapOvr>
    <a:overrideClrMapping bg1="lt1" tx1="dk1" bg2="lt2" tx2="dk2" accent1="accent1" accent2="accent2" accent3="accent3" accent4="accent4" accent5="accent5" accent6="accent6" hlink="hlink" folHlink="folHlink"/>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6" name="Rectangle 20"/>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7" name="Rectangle 21"/>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8" name="Rectangle 23"/>
          <p:cNvSpPr>
            <a:spLocks noChangeArrowheads="1"/>
          </p:cNvSpPr>
          <p:nvPr/>
        </p:nvSpPr>
        <p:spPr bwMode="white">
          <a:xfrm>
            <a:off x="0" y="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9" name="Rectangle 24"/>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 name="Rectangle 9"/>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1" name="Rectangle 10"/>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Rectangle 11"/>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3" name="Oval 12"/>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4" name="Oval 13"/>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Rectangle 14"/>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n-US" smtClean="0"/>
              <a:t>Click to edit Master title style</a:t>
            </a:r>
            <a:endParaRPr lang="en-US"/>
          </a:p>
        </p:txBody>
      </p:sp>
      <p:sp>
        <p:nvSpPr>
          <p:cNvPr id="3" name="Picture Placeholder 2"/>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16" name="Slide Number Placeholder 6"/>
          <p:cNvSpPr>
            <a:spLocks noGrp="1"/>
          </p:cNvSpPr>
          <p:nvPr>
            <p:ph type="sldNum" sz="quarter" idx="10"/>
          </p:nvPr>
        </p:nvSpPr>
        <p:spPr>
          <a:xfrm>
            <a:off x="1371600" y="312738"/>
            <a:ext cx="457200" cy="441325"/>
          </a:xfrm>
        </p:spPr>
        <p:txBody>
          <a:bodyPr/>
          <a:lstStyle>
            <a:lvl1pPr>
              <a:defRPr/>
            </a:lvl1pPr>
          </a:lstStyle>
          <a:p>
            <a:pPr>
              <a:defRPr/>
            </a:pPr>
            <a:fld id="{D62F979C-8CD5-4558-A822-C302EB0044BA}" type="slidenum">
              <a:rPr lang="en-US">
                <a:solidFill>
                  <a:srgbClr val="9C007F">
                    <a:shade val="75000"/>
                  </a:srgbClr>
                </a:solidFill>
              </a:rPr>
              <a:pPr>
                <a:defRPr/>
              </a:pPr>
              <a:t>‹#›</a:t>
            </a:fld>
            <a:endParaRPr lang="en-US">
              <a:solidFill>
                <a:srgbClr val="9C007F">
                  <a:shade val="75000"/>
                </a:srgbClr>
              </a:solidFill>
            </a:endParaRPr>
          </a:p>
        </p:txBody>
      </p:sp>
      <p:sp>
        <p:nvSpPr>
          <p:cNvPr id="17" name="Date Placeholder 4"/>
          <p:cNvSpPr>
            <a:spLocks noGrp="1"/>
          </p:cNvSpPr>
          <p:nvPr>
            <p:ph type="dt" sz="half" idx="11"/>
          </p:nvPr>
        </p:nvSpPr>
        <p:spPr>
          <a:xfrm>
            <a:off x="5788025" y="6405563"/>
            <a:ext cx="3044825" cy="365125"/>
          </a:xfrm>
        </p:spPr>
        <p:txBody>
          <a:bodyPr/>
          <a:lstStyle>
            <a:lvl1pPr>
              <a:defRPr/>
            </a:lvl1pPr>
          </a:lstStyle>
          <a:p>
            <a:pPr>
              <a:defRPr/>
            </a:pPr>
            <a:fld id="{C9524B88-6C84-456B-90F9-34EDE8A90396}" type="datetimeFigureOut">
              <a:rPr lang="en-US"/>
              <a:pPr>
                <a:defRPr/>
              </a:pPr>
              <a:t>12/19/2016</a:t>
            </a:fld>
            <a:endParaRPr lang="en-US"/>
          </a:p>
        </p:txBody>
      </p:sp>
      <p:sp>
        <p:nvSpPr>
          <p:cNvPr id="18" name="Footer Placeholder 5"/>
          <p:cNvSpPr>
            <a:spLocks noGrp="1"/>
          </p:cNvSpPr>
          <p:nvPr>
            <p:ph type="ftr" sz="quarter" idx="12"/>
          </p:nvPr>
        </p:nvSpPr>
        <p:spPr>
          <a:xfrm>
            <a:off x="301625" y="6410325"/>
            <a:ext cx="3584575" cy="366713"/>
          </a:xfrm>
        </p:spPr>
        <p:txBody>
          <a:bodyPr/>
          <a:lstStyle>
            <a:lvl1pPr>
              <a:defRPr/>
            </a:lvl1pPr>
          </a:lstStyle>
          <a:p>
            <a:pPr>
              <a:defRPr/>
            </a:pPr>
            <a:endParaRPr lang="en-US"/>
          </a:p>
        </p:txBody>
      </p:sp>
    </p:spTree>
    <p:extLst>
      <p:ext uri="{BB962C8B-B14F-4D97-AF65-F5344CB8AC3E}">
        <p14:creationId xmlns:p14="http://schemas.microsoft.com/office/powerpoint/2010/main" val="170438217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5CE4AAE-1CA3-41FB-9463-50875BD27310}" type="datetimeFigureOut">
              <a:rPr lang="en-US"/>
              <a:pPr>
                <a:defRPr/>
              </a:pPr>
              <a:t>12/19/2016</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EF78F4F-D158-4CA3-9A82-631DC96D937A}" type="slidenum">
              <a:rPr lang="en-US">
                <a:solidFill>
                  <a:srgbClr val="9C007F">
                    <a:shade val="75000"/>
                  </a:srgbClr>
                </a:solidFill>
              </a:rPr>
              <a:pPr>
                <a:defRPr/>
              </a:pPr>
              <a:t>‹#›</a:t>
            </a:fld>
            <a:endParaRPr lang="en-US">
              <a:solidFill>
                <a:srgbClr val="9C007F">
                  <a:shade val="75000"/>
                </a:srgbClr>
              </a:solidFill>
            </a:endParaRPr>
          </a:p>
        </p:txBody>
      </p:sp>
    </p:spTree>
    <p:extLst>
      <p:ext uri="{BB962C8B-B14F-4D97-AF65-F5344CB8AC3E}">
        <p14:creationId xmlns:p14="http://schemas.microsoft.com/office/powerpoint/2010/main" val="3601401703"/>
      </p:ext>
    </p:extLst>
  </p:cSld>
  <p:clrMapOvr>
    <a:overrideClrMapping bg1="lt1" tx1="dk1" bg2="lt2" tx2="dk2" accent1="accent1" accent2="accent2" accent3="accent3" accent4="accent4" accent5="accent5" accent6="accent6" hlink="hlink" folHlink="folHlink"/>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4" name="Rectangle 19"/>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5" name="Rectangle 20"/>
          <p:cNvSpPr>
            <a:spLocks noChangeArrowheads="1"/>
          </p:cNvSpPr>
          <p:nvPr/>
        </p:nvSpPr>
        <p:spPr bwMode="white">
          <a:xfrm>
            <a:off x="7010400" y="0"/>
            <a:ext cx="21336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6" name="Rectangle 21"/>
          <p:cNvSpPr>
            <a:spLocks noChangeArrowheads="1"/>
          </p:cNvSpPr>
          <p:nvPr/>
        </p:nvSpPr>
        <p:spPr bwMode="white">
          <a:xfrm>
            <a:off x="0" y="0"/>
            <a:ext cx="9144000" cy="15557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7" name="Rectangle 23"/>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8" name="Rectangle 7"/>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9" name="Rectangle 8"/>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0" name="Straight Connector 9"/>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1" name="Oval 10"/>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2" name="Oval 11"/>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3" name="Vertical Text Placeholder 2"/>
          <p:cNvSpPr>
            <a:spLocks noGrp="1"/>
          </p:cNvSpPr>
          <p:nvPr>
            <p:ph type="body" orient="vert" idx="1"/>
          </p:nvPr>
        </p:nvSpPr>
        <p:spPr>
          <a:xfrm>
            <a:off x="304800" y="304800"/>
            <a:ext cx="6553200" cy="58213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Vertical Title 1"/>
          <p:cNvSpPr>
            <a:spLocks noGrp="1"/>
          </p:cNvSpPr>
          <p:nvPr>
            <p:ph type="title" orient="vert"/>
          </p:nvPr>
        </p:nvSpPr>
        <p:spPr>
          <a:xfrm>
            <a:off x="7391400" y="304801"/>
            <a:ext cx="1447800" cy="5851525"/>
          </a:xfrm>
        </p:spPr>
        <p:txBody>
          <a:bodyPr vert="eaVert"/>
          <a:lstStyle/>
          <a:p>
            <a:r>
              <a:rPr lang="en-US" smtClean="0"/>
              <a:t>Click to edit Master title style</a:t>
            </a:r>
            <a:endParaRPr lang="en-US"/>
          </a:p>
        </p:txBody>
      </p:sp>
      <p:sp>
        <p:nvSpPr>
          <p:cNvPr id="13" name="Slide Number Placeholder 5"/>
          <p:cNvSpPr>
            <a:spLocks noGrp="1"/>
          </p:cNvSpPr>
          <p:nvPr>
            <p:ph type="sldNum" sz="quarter" idx="10"/>
          </p:nvPr>
        </p:nvSpPr>
        <p:spPr>
          <a:xfrm>
            <a:off x="6915150" y="3009900"/>
            <a:ext cx="457200" cy="441325"/>
          </a:xfrm>
        </p:spPr>
        <p:txBody>
          <a:bodyPr/>
          <a:lstStyle>
            <a:lvl1pPr>
              <a:defRPr/>
            </a:lvl1pPr>
          </a:lstStyle>
          <a:p>
            <a:pPr>
              <a:defRPr/>
            </a:pPr>
            <a:fld id="{E919BEB7-837B-4286-AEB0-FA26B3347764}" type="slidenum">
              <a:rPr lang="en-US">
                <a:solidFill>
                  <a:srgbClr val="9C007F">
                    <a:shade val="75000"/>
                  </a:srgbClr>
                </a:solidFill>
              </a:rPr>
              <a:pPr>
                <a:defRPr/>
              </a:pPr>
              <a:t>‹#›</a:t>
            </a:fld>
            <a:endParaRPr lang="en-US">
              <a:solidFill>
                <a:srgbClr val="9C007F">
                  <a:shade val="75000"/>
                </a:srgbClr>
              </a:solidFill>
            </a:endParaRPr>
          </a:p>
        </p:txBody>
      </p:sp>
      <p:sp>
        <p:nvSpPr>
          <p:cNvPr id="14" name="Date Placeholder 3"/>
          <p:cNvSpPr>
            <a:spLocks noGrp="1"/>
          </p:cNvSpPr>
          <p:nvPr>
            <p:ph type="dt" sz="half" idx="11"/>
          </p:nvPr>
        </p:nvSpPr>
        <p:spPr/>
        <p:txBody>
          <a:bodyPr/>
          <a:lstStyle>
            <a:lvl1pPr>
              <a:defRPr/>
            </a:lvl1pPr>
          </a:lstStyle>
          <a:p>
            <a:pPr>
              <a:defRPr/>
            </a:pPr>
            <a:fld id="{11F6B2D2-A094-4D1E-B4D1-E8CF4E5C87F6}" type="datetimeFigureOut">
              <a:rPr lang="en-US"/>
              <a:pPr>
                <a:defRPr/>
              </a:pPr>
              <a:t>12/19/2016</a:t>
            </a:fld>
            <a:endParaRPr lang="en-US"/>
          </a:p>
        </p:txBody>
      </p:sp>
      <p:sp>
        <p:nvSpPr>
          <p:cNvPr id="15" name="Footer Placeholder 4"/>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2765084615"/>
      </p:ext>
    </p:extLst>
  </p:cSld>
  <p:clrMapOvr>
    <a:overrideClrMapping bg1="lt1" tx1="dk1" bg2="lt2" tx2="dk2" accent1="accent1" accent2="accent2" accent3="accent3" accent4="accent4" accent5="accent5" accent6="accent6" hlink="hlink" folHlink="folHlink"/>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lang="en-US">
              <a:solidFill>
                <a:prstClr val="black"/>
              </a:solidFill>
            </a:endParaRPr>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96C0031-A767-4F7C-88D2-6B5B7284C923}" type="datetimeFigureOut">
              <a:rPr/>
              <a:pPr/>
              <a:t>10/25/2016</a:t>
            </a:fld>
            <a:endParaRPr/>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0972D17-7594-4B5E-8C28-6684245E07CA}" type="slidenum">
              <a:rPr/>
              <a:pPr/>
              <a:t>‹#›</a:t>
            </a:fld>
            <a:endParaRPr/>
          </a:p>
        </p:txBody>
      </p:sp>
    </p:spTree>
    <p:extLst>
      <p:ext uri="{BB962C8B-B14F-4D97-AF65-F5344CB8AC3E}">
        <p14:creationId xmlns:p14="http://schemas.microsoft.com/office/powerpoint/2010/main" val="969846077"/>
      </p:ext>
    </p:extLst>
  </p:cSld>
  <p:clrMapOvr>
    <a:overrideClrMapping bg1="lt1" tx1="dk1" bg2="lt2" tx2="dk2" accent1="accent1" accent2="accent2" accent3="accent3" accent4="accent4" accent5="accent5" accent6="accent6" hlink="hlink" folHlink="folHlink"/>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6C0031-A767-4F7C-88D2-6B5B7284C923}" type="datetimeFigureOut">
              <a:rPr lang="en-US" smtClean="0">
                <a:solidFill>
                  <a:srgbClr val="B13F9A"/>
                </a:solidFill>
              </a:rPr>
              <a:pPr/>
              <a:t>12/19/2016</a:t>
            </a:fld>
            <a:endParaRPr lang="en-US">
              <a:solidFill>
                <a:srgbClr val="B13F9A"/>
              </a:solidFill>
            </a:endParaRPr>
          </a:p>
        </p:txBody>
      </p:sp>
      <p:sp>
        <p:nvSpPr>
          <p:cNvPr id="5" name="Footer Placeholder 4"/>
          <p:cNvSpPr>
            <a:spLocks noGrp="1"/>
          </p:cNvSpPr>
          <p:nvPr>
            <p:ph type="ftr" sz="quarter" idx="11"/>
          </p:nvPr>
        </p:nvSpPr>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3515792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68F567F1-BDFC-4D93-B0C5-0D0217E5B501}" type="datetimeFigureOut">
              <a:rPr lang="en-US"/>
              <a:pPr>
                <a:defRPr/>
              </a:pPr>
              <a:t>12/19/2016</a:t>
            </a:fld>
            <a:endParaRPr lang="en-US" dirty="0"/>
          </a:p>
        </p:txBody>
      </p:sp>
      <p:sp>
        <p:nvSpPr>
          <p:cNvPr id="8" name="Footer Placeholder 21"/>
          <p:cNvSpPr>
            <a:spLocks noGrp="1"/>
          </p:cNvSpPr>
          <p:nvPr>
            <p:ph type="ftr" sz="quarter" idx="11"/>
          </p:nvPr>
        </p:nvSpPr>
        <p:spPr/>
        <p:txBody>
          <a:bodyPr/>
          <a:lstStyle>
            <a:lvl1pPr>
              <a:defRPr/>
            </a:lvl1pPr>
          </a:lstStyle>
          <a:p>
            <a:pPr>
              <a:defRPr/>
            </a:pPr>
            <a:endParaRPr lang="en-US" dirty="0"/>
          </a:p>
        </p:txBody>
      </p:sp>
      <p:sp>
        <p:nvSpPr>
          <p:cNvPr id="9" name="Slide Number Placeholder 17"/>
          <p:cNvSpPr>
            <a:spLocks noGrp="1"/>
          </p:cNvSpPr>
          <p:nvPr>
            <p:ph type="sldNum" sz="quarter" idx="12"/>
          </p:nvPr>
        </p:nvSpPr>
        <p:spPr/>
        <p:txBody>
          <a:bodyPr/>
          <a:lstStyle>
            <a:lvl1pPr>
              <a:defRPr/>
            </a:lvl1pPr>
          </a:lstStyle>
          <a:p>
            <a:pPr>
              <a:defRPr/>
            </a:pPr>
            <a:fld id="{F33261BB-6080-4950-A70F-13E03B6C9BE4}" type="slidenum">
              <a:rPr lang="en-US"/>
              <a:pPr>
                <a:defRPr/>
              </a:pPr>
              <a:t>‹#›</a:t>
            </a:fld>
            <a:endParaRPr lang="en-US" dirty="0"/>
          </a:p>
        </p:txBody>
      </p:sp>
    </p:spTree>
    <p:extLst>
      <p:ext uri="{BB962C8B-B14F-4D97-AF65-F5344CB8AC3E}">
        <p14:creationId xmlns:p14="http://schemas.microsoft.com/office/powerpoint/2010/main" val="617771259"/>
      </p:ext>
    </p:extLst>
  </p:cSld>
  <p:clrMapOvr>
    <a:masterClrMapping/>
  </p:clrMapOvr>
  <p:transition>
    <p:wedg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96C0031-A767-4F7C-88D2-6B5B7284C923}" type="datetimeFigureOut">
              <a:rPr lang="en-US" smtClean="0">
                <a:solidFill>
                  <a:srgbClr val="B13F9A"/>
                </a:solidFill>
              </a:rPr>
              <a:pPr/>
              <a:t>12/19/2016</a:t>
            </a:fld>
            <a:endParaRPr lang="en-US">
              <a:solidFill>
                <a:srgbClr val="B13F9A"/>
              </a:solidFill>
            </a:endParaRPr>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solidFill>
                <a:srgbClr val="B13F9A"/>
              </a:solidFill>
            </a:endParaRPr>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323056401"/>
      </p:ext>
    </p:extLst>
  </p:cSld>
  <p:clrMapOvr>
    <a:overrideClrMapping bg1="lt1" tx1="dk1" bg2="lt2" tx2="dk2" accent1="accent1" accent2="accent2" accent3="accent3" accent4="accent4" accent5="accent5" accent6="accent6" hlink="hlink" folHlink="folHlink"/>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solidFill>
                  <a:srgbClr val="B13F9A"/>
                </a:solidFill>
              </a:rPr>
              <a:pPr/>
              <a:t>12/19/2016</a:t>
            </a:fld>
            <a:endParaRPr lang="en-US">
              <a:solidFill>
                <a:srgbClr val="B13F9A"/>
              </a:solidFill>
            </a:endParaRPr>
          </a:p>
        </p:txBody>
      </p:sp>
      <p:sp>
        <p:nvSpPr>
          <p:cNvPr id="6" name="Footer Placeholder 5"/>
          <p:cNvSpPr>
            <a:spLocks noGrp="1"/>
          </p:cNvSpPr>
          <p:nvPr>
            <p:ph type="ftr" sz="quarter" idx="11"/>
          </p:nvPr>
        </p:nvSpPr>
        <p:spPr/>
        <p:txBody>
          <a:bodyPr/>
          <a:lstStyle>
            <a:extLst/>
          </a:lstStyle>
          <a:p>
            <a:endParaRPr lang="en-US">
              <a:solidFill>
                <a:srgbClr val="B13F9A"/>
              </a:solidFill>
            </a:endParaRPr>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31968747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96C0031-A767-4F7C-88D2-6B5B7284C923}" type="datetimeFigureOut">
              <a:rPr lang="en-US" smtClean="0">
                <a:solidFill>
                  <a:srgbClr val="B13F9A"/>
                </a:solidFill>
              </a:rPr>
              <a:pPr/>
              <a:t>12/19/2016</a:t>
            </a:fld>
            <a:endParaRPr lang="en-US">
              <a:solidFill>
                <a:srgbClr val="B13F9A"/>
              </a:solidFill>
            </a:endParaRPr>
          </a:p>
        </p:txBody>
      </p:sp>
      <p:sp>
        <p:nvSpPr>
          <p:cNvPr id="8" name="Footer Placeholder 7"/>
          <p:cNvSpPr>
            <a:spLocks noGrp="1"/>
          </p:cNvSpPr>
          <p:nvPr>
            <p:ph type="ftr" sz="quarter" idx="11"/>
          </p:nvPr>
        </p:nvSpPr>
        <p:spPr/>
        <p:txBody>
          <a:bodyPr/>
          <a:lstStyle>
            <a:extLst/>
          </a:lstStyle>
          <a:p>
            <a:endParaRPr lang="en-US">
              <a:solidFill>
                <a:srgbClr val="B13F9A"/>
              </a:solidFill>
            </a:endParaRPr>
          </a:p>
        </p:txBody>
      </p:sp>
      <p:sp>
        <p:nvSpPr>
          <p:cNvPr id="9" name="Slide Number Placeholder 8"/>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76618008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96C0031-A767-4F7C-88D2-6B5B7284C923}" type="datetimeFigureOut">
              <a:rPr lang="en-US" smtClean="0">
                <a:solidFill>
                  <a:srgbClr val="B13F9A"/>
                </a:solidFill>
              </a:rPr>
              <a:pPr/>
              <a:t>12/19/2016</a:t>
            </a:fld>
            <a:endParaRPr lang="en-US">
              <a:solidFill>
                <a:srgbClr val="B13F9A"/>
              </a:solidFill>
            </a:endParaRPr>
          </a:p>
        </p:txBody>
      </p:sp>
      <p:sp>
        <p:nvSpPr>
          <p:cNvPr id="4" name="Footer Placeholder 3"/>
          <p:cNvSpPr>
            <a:spLocks noGrp="1"/>
          </p:cNvSpPr>
          <p:nvPr>
            <p:ph type="ftr" sz="quarter" idx="11"/>
          </p:nvPr>
        </p:nvSpPr>
        <p:spPr/>
        <p:txBody>
          <a:bodyPr/>
          <a:lstStyle>
            <a:extLst/>
          </a:lstStyle>
          <a:p>
            <a:endParaRPr lang="en-US">
              <a:solidFill>
                <a:srgbClr val="B13F9A"/>
              </a:solidFill>
            </a:endParaRPr>
          </a:p>
        </p:txBody>
      </p:sp>
      <p:sp>
        <p:nvSpPr>
          <p:cNvPr id="5" name="Slide Number Placeholder 4"/>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330174853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96C0031-A767-4F7C-88D2-6B5B7284C923}" type="datetimeFigureOut">
              <a:rPr lang="en-US" smtClean="0">
                <a:solidFill>
                  <a:srgbClr val="B13F9A"/>
                </a:solidFill>
              </a:rPr>
              <a:pPr/>
              <a:t>12/19/2016</a:t>
            </a:fld>
            <a:endParaRPr lang="en-US">
              <a:solidFill>
                <a:srgbClr val="B13F9A"/>
              </a:solidFill>
            </a:endParaRPr>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solidFill>
                <a:srgbClr val="B13F9A"/>
              </a:solidFill>
            </a:endParaRPr>
          </a:p>
        </p:txBody>
      </p:sp>
      <p:sp>
        <p:nvSpPr>
          <p:cNvPr id="4" name="Slide Number Placeholder 3"/>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8893535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solidFill>
                  <a:srgbClr val="B13F9A"/>
                </a:solidFill>
              </a:rPr>
              <a:pPr/>
              <a:t>12/19/2016</a:t>
            </a:fld>
            <a:endParaRPr lang="en-US">
              <a:solidFill>
                <a:srgbClr val="B13F9A"/>
              </a:solidFill>
            </a:endParaRPr>
          </a:p>
        </p:txBody>
      </p:sp>
      <p:sp>
        <p:nvSpPr>
          <p:cNvPr id="6" name="Footer Placeholder 5"/>
          <p:cNvSpPr>
            <a:spLocks noGrp="1"/>
          </p:cNvSpPr>
          <p:nvPr>
            <p:ph type="ftr" sz="quarter" idx="11"/>
          </p:nvPr>
        </p:nvSpPr>
        <p:spPr/>
        <p:txBody>
          <a:bodyPr/>
          <a:lstStyle>
            <a:extLst/>
          </a:lstStyle>
          <a:p>
            <a:endParaRPr lang="en-US">
              <a:solidFill>
                <a:srgbClr val="B13F9A"/>
              </a:solidFill>
            </a:endParaRPr>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424677639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solidFill>
                <a:prstClr val="white"/>
              </a:solidFill>
            </a:endParaRPr>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a:endParaRPr lang="en-US">
              <a:solidFill>
                <a:prstClr val="white"/>
              </a:solidFill>
            </a:endParaRPr>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96C0031-A767-4F7C-88D2-6B5B7284C923}" type="datetimeFigureOut">
              <a:rPr lang="en-US" smtClean="0">
                <a:solidFill>
                  <a:srgbClr val="F4E7ED"/>
                </a:solidFill>
              </a:rPr>
              <a:pPr/>
              <a:t>12/19/2016</a:t>
            </a:fld>
            <a:endParaRPr lang="en-US">
              <a:solidFill>
                <a:srgbClr val="F4E7ED"/>
              </a:solidFill>
            </a:endParaRPr>
          </a:p>
        </p:txBody>
      </p:sp>
      <p:sp>
        <p:nvSpPr>
          <p:cNvPr id="6" name="Footer Placeholder 5"/>
          <p:cNvSpPr>
            <a:spLocks noGrp="1"/>
          </p:cNvSpPr>
          <p:nvPr>
            <p:ph type="ftr" sz="quarter" idx="11"/>
          </p:nvPr>
        </p:nvSpPr>
        <p:spPr/>
        <p:txBody>
          <a:bodyPr/>
          <a:lstStyle>
            <a:extLst/>
          </a:lstStyle>
          <a:p>
            <a:endParaRPr lang="en-US">
              <a:solidFill>
                <a:srgbClr val="F4E7ED"/>
              </a:solidFill>
            </a:endParaRPr>
          </a:p>
        </p:txBody>
      </p:sp>
      <p:sp>
        <p:nvSpPr>
          <p:cNvPr id="7" name="Slide Number Placeholder 6"/>
          <p:cNvSpPr>
            <a:spLocks noGrp="1"/>
          </p:cNvSpPr>
          <p:nvPr>
            <p:ph type="sldNum" sz="quarter" idx="12"/>
          </p:nvPr>
        </p:nvSpPr>
        <p:spPr/>
        <p:txBody>
          <a:bodyPr/>
          <a:lstStyle>
            <a:extLst/>
          </a:lstStyle>
          <a:p>
            <a:fld id="{10972D17-7594-4B5E-8C28-6684245E07CA}" type="slidenum">
              <a:rPr lang="en-US" smtClean="0">
                <a:solidFill>
                  <a:srgbClr val="F4E7ED"/>
                </a:solidFill>
              </a:rPr>
              <a:pPr/>
              <a:t>‹#›</a:t>
            </a:fld>
            <a:endParaRPr lang="en-US">
              <a:solidFill>
                <a:srgbClr val="F4E7ED"/>
              </a:solidFill>
            </a:endParaRPr>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extLst>
      <p:ext uri="{BB962C8B-B14F-4D97-AF65-F5344CB8AC3E}">
        <p14:creationId xmlns:p14="http://schemas.microsoft.com/office/powerpoint/2010/main" val="2649824286"/>
      </p:ext>
    </p:extLst>
  </p:cSld>
  <p:clrMapOvr>
    <a:overrideClrMapping bg1="dk1" tx1="lt1" bg2="dk2" tx2="lt2" accent1="accent1" accent2="accent2" accent3="accent3" accent4="accent4" accent5="accent5" accent6="accent6" hlink="hlink" folHlink="folHlink"/>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96C0031-A767-4F7C-88D2-6B5B7284C923}" type="datetimeFigureOut">
              <a:rPr lang="en-US" smtClean="0">
                <a:solidFill>
                  <a:srgbClr val="B13F9A"/>
                </a:solidFill>
              </a:rPr>
              <a:pPr/>
              <a:t>12/19/2016</a:t>
            </a:fld>
            <a:endParaRPr lang="en-US">
              <a:solidFill>
                <a:srgbClr val="B13F9A"/>
              </a:solidFill>
            </a:endParaRPr>
          </a:p>
        </p:txBody>
      </p:sp>
      <p:sp>
        <p:nvSpPr>
          <p:cNvPr id="5" name="Footer Placeholder 4"/>
          <p:cNvSpPr>
            <a:spLocks noGrp="1"/>
          </p:cNvSpPr>
          <p:nvPr>
            <p:ph type="ftr" sz="quarter" idx="11"/>
          </p:nvPr>
        </p:nvSpPr>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p:txBody>
          <a:bodyPr/>
          <a:lstStyle>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22971746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96C0031-A767-4F7C-88D2-6B5B7284C923}" type="datetimeFigureOut">
              <a:rPr lang="en-US" smtClean="0">
                <a:solidFill>
                  <a:srgbClr val="B13F9A"/>
                </a:solidFill>
              </a:rPr>
              <a:pPr/>
              <a:t>12/19/2016</a:t>
            </a:fld>
            <a:endParaRPr lang="en-US">
              <a:solidFill>
                <a:srgbClr val="B13F9A"/>
              </a:solidFill>
            </a:endParaRPr>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solidFill>
                <a:srgbClr val="B13F9A"/>
              </a:solidFill>
            </a:endParaRPr>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257141280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94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Slide Number Placeholder 2"/>
          <p:cNvSpPr>
            <a:spLocks noGrp="1"/>
          </p:cNvSpPr>
          <p:nvPr>
            <p:ph type="sldNum" sz="quarter" idx="10"/>
          </p:nvPr>
        </p:nvSpPr>
        <p:spPr>
          <a:xfrm>
            <a:off x="6553200" y="6243638"/>
            <a:ext cx="2133600" cy="457200"/>
          </a:xfrm>
        </p:spPr>
        <p:txBody>
          <a:bodyPr/>
          <a:lstStyle>
            <a:lvl1pPr>
              <a:defRPr>
                <a:ea typeface="ＭＳ Ｐゴシック" pitchFamily="34" charset="-128"/>
              </a:defRPr>
            </a:lvl1pPr>
          </a:lstStyle>
          <a:p>
            <a:pPr>
              <a:defRPr/>
            </a:pPr>
            <a:fld id="{7262E492-0524-4736-A355-AFCE57C2CFF7}" type="slidenum">
              <a:rPr lang="ar-SA">
                <a:solidFill>
                  <a:srgbClr val="B13F9A"/>
                </a:solidFill>
              </a:rPr>
              <a:pPr>
                <a:defRPr/>
              </a:pPr>
              <a:t>‹#›</a:t>
            </a:fld>
            <a:endParaRPr lang="en-US">
              <a:solidFill>
                <a:srgbClr val="B13F9A"/>
              </a:solidFill>
            </a:endParaRPr>
          </a:p>
        </p:txBody>
      </p:sp>
      <p:sp>
        <p:nvSpPr>
          <p:cNvPr id="4" name="Date Placeholder 3"/>
          <p:cNvSpPr>
            <a:spLocks noGrp="1"/>
          </p:cNvSpPr>
          <p:nvPr>
            <p:ph type="dt" sz="half" idx="11"/>
          </p:nvPr>
        </p:nvSpPr>
        <p:spPr>
          <a:xfrm>
            <a:off x="457200" y="6243638"/>
            <a:ext cx="2133600" cy="457200"/>
          </a:xfrm>
        </p:spPr>
        <p:txBody>
          <a:bodyPr/>
          <a:lstStyle>
            <a:lvl1pPr>
              <a:defRPr>
                <a:ea typeface="ＭＳ Ｐゴシック" pitchFamily="34" charset="-128"/>
              </a:defRPr>
            </a:lvl1pPr>
          </a:lstStyle>
          <a:p>
            <a:pPr>
              <a:defRPr/>
            </a:pPr>
            <a:endParaRPr lang="en-US">
              <a:solidFill>
                <a:srgbClr val="B13F9A"/>
              </a:solidFill>
            </a:endParaRPr>
          </a:p>
        </p:txBody>
      </p:sp>
      <p:sp>
        <p:nvSpPr>
          <p:cNvPr id="5" name="Footer Placeholder 4"/>
          <p:cNvSpPr>
            <a:spLocks noGrp="1"/>
          </p:cNvSpPr>
          <p:nvPr>
            <p:ph type="ftr" sz="quarter" idx="12"/>
          </p:nvPr>
        </p:nvSpPr>
        <p:spPr>
          <a:xfrm>
            <a:off x="3124200" y="6243638"/>
            <a:ext cx="2895600" cy="457200"/>
          </a:xfrm>
        </p:spPr>
        <p:txBody>
          <a:bodyPr/>
          <a:lstStyle>
            <a:lvl1pPr>
              <a:defRPr>
                <a:ea typeface="ＭＳ Ｐゴシック" pitchFamily="34" charset="-128"/>
              </a:defRPr>
            </a:lvl1pPr>
          </a:lstStyle>
          <a:p>
            <a:pPr>
              <a:defRPr/>
            </a:pPr>
            <a:endParaRPr lang="en-US">
              <a:solidFill>
                <a:srgbClr val="B13F9A"/>
              </a:solidFill>
            </a:endParaRPr>
          </a:p>
        </p:txBody>
      </p:sp>
    </p:spTree>
    <p:extLst>
      <p:ext uri="{BB962C8B-B14F-4D97-AF65-F5344CB8AC3E}">
        <p14:creationId xmlns:p14="http://schemas.microsoft.com/office/powerpoint/2010/main" val="4851414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2C9C093D-518C-45C0-B746-06EF1D94C772}" type="datetimeFigureOut">
              <a:rPr lang="en-US"/>
              <a:pPr>
                <a:defRPr/>
              </a:pPr>
              <a:t>12/19/2016</a:t>
            </a:fld>
            <a:endParaRPr lang="en-US" dirty="0"/>
          </a:p>
        </p:txBody>
      </p:sp>
      <p:sp>
        <p:nvSpPr>
          <p:cNvPr id="4" name="Footer Placeholder 21"/>
          <p:cNvSpPr>
            <a:spLocks noGrp="1"/>
          </p:cNvSpPr>
          <p:nvPr>
            <p:ph type="ftr" sz="quarter" idx="11"/>
          </p:nvPr>
        </p:nvSpPr>
        <p:spPr/>
        <p:txBody>
          <a:bodyPr/>
          <a:lstStyle>
            <a:lvl1pPr>
              <a:defRPr/>
            </a:lvl1pPr>
          </a:lstStyle>
          <a:p>
            <a:pPr>
              <a:defRPr/>
            </a:pPr>
            <a:endParaRPr lang="en-US" dirty="0"/>
          </a:p>
        </p:txBody>
      </p:sp>
      <p:sp>
        <p:nvSpPr>
          <p:cNvPr id="5" name="Slide Number Placeholder 17"/>
          <p:cNvSpPr>
            <a:spLocks noGrp="1"/>
          </p:cNvSpPr>
          <p:nvPr>
            <p:ph type="sldNum" sz="quarter" idx="12"/>
          </p:nvPr>
        </p:nvSpPr>
        <p:spPr/>
        <p:txBody>
          <a:bodyPr/>
          <a:lstStyle>
            <a:lvl1pPr>
              <a:defRPr/>
            </a:lvl1pPr>
          </a:lstStyle>
          <a:p>
            <a:pPr>
              <a:defRPr/>
            </a:pPr>
            <a:fld id="{8F0080EA-53FE-46D1-A757-AD0A56C03D19}" type="slidenum">
              <a:rPr lang="en-US"/>
              <a:pPr>
                <a:defRPr/>
              </a:pPr>
              <a:t>‹#›</a:t>
            </a:fld>
            <a:endParaRPr lang="en-US" dirty="0"/>
          </a:p>
        </p:txBody>
      </p:sp>
    </p:spTree>
    <p:extLst>
      <p:ext uri="{BB962C8B-B14F-4D97-AF65-F5344CB8AC3E}">
        <p14:creationId xmlns:p14="http://schemas.microsoft.com/office/powerpoint/2010/main" val="2512058959"/>
      </p:ext>
    </p:extLst>
  </p:cSld>
  <p:clrMapOvr>
    <a:masterClrMapping/>
  </p:clrMapOvr>
  <p:transition>
    <p:wedg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6F52006-8B44-4DDD-9E09-A077D8EC66DD}" type="slidenum">
              <a:rPr lang="en-US">
                <a:solidFill>
                  <a:srgbClr val="000000"/>
                </a:solidFill>
              </a:rPr>
              <a:pPr>
                <a:defRPr/>
              </a:pPr>
              <a:t>‹#›</a:t>
            </a:fld>
            <a:endParaRPr lang="en-US">
              <a:solidFill>
                <a:srgbClr val="000000"/>
              </a:solidFill>
            </a:endParaRPr>
          </a:p>
        </p:txBody>
      </p:sp>
    </p:spTree>
    <p:extLst>
      <p:ext uri="{BB962C8B-B14F-4D97-AF65-F5344CB8AC3E}">
        <p14:creationId xmlns:p14="http://schemas.microsoft.com/office/powerpoint/2010/main" val="464486593"/>
      </p:ext>
    </p:extLst>
  </p:cSld>
  <p:clrMapOvr>
    <a:masterClrMapping/>
  </p:clrMapOvr>
  <p:transition>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304D9E13-4B4F-479D-8B8E-492C2319AF57}" type="datetimeFigureOut">
              <a:rPr lang="en-US"/>
              <a:pPr>
                <a:defRPr/>
              </a:pPr>
              <a:t>12/19/2016</a:t>
            </a:fld>
            <a:endParaRPr lang="en-US" dirty="0"/>
          </a:p>
        </p:txBody>
      </p:sp>
      <p:sp>
        <p:nvSpPr>
          <p:cNvPr id="3" name="Footer Placeholder 21"/>
          <p:cNvSpPr>
            <a:spLocks noGrp="1"/>
          </p:cNvSpPr>
          <p:nvPr>
            <p:ph type="ftr" sz="quarter" idx="11"/>
          </p:nvPr>
        </p:nvSpPr>
        <p:spPr/>
        <p:txBody>
          <a:bodyPr/>
          <a:lstStyle>
            <a:lvl1pPr>
              <a:defRPr/>
            </a:lvl1pPr>
          </a:lstStyle>
          <a:p>
            <a:pPr>
              <a:defRPr/>
            </a:pPr>
            <a:endParaRPr lang="en-US" dirty="0"/>
          </a:p>
        </p:txBody>
      </p:sp>
      <p:sp>
        <p:nvSpPr>
          <p:cNvPr id="4" name="Slide Number Placeholder 17"/>
          <p:cNvSpPr>
            <a:spLocks noGrp="1"/>
          </p:cNvSpPr>
          <p:nvPr>
            <p:ph type="sldNum" sz="quarter" idx="12"/>
          </p:nvPr>
        </p:nvSpPr>
        <p:spPr/>
        <p:txBody>
          <a:bodyPr/>
          <a:lstStyle>
            <a:lvl1pPr>
              <a:defRPr/>
            </a:lvl1pPr>
          </a:lstStyle>
          <a:p>
            <a:pPr>
              <a:defRPr/>
            </a:pPr>
            <a:fld id="{EFCC86A4-E3E1-47D0-BA4B-BBDFE7166996}" type="slidenum">
              <a:rPr lang="en-US"/>
              <a:pPr>
                <a:defRPr/>
              </a:pPr>
              <a:t>‹#›</a:t>
            </a:fld>
            <a:endParaRPr lang="en-US" dirty="0"/>
          </a:p>
        </p:txBody>
      </p:sp>
    </p:spTree>
    <p:extLst>
      <p:ext uri="{BB962C8B-B14F-4D97-AF65-F5344CB8AC3E}">
        <p14:creationId xmlns:p14="http://schemas.microsoft.com/office/powerpoint/2010/main" val="896575256"/>
      </p:ext>
    </p:extLst>
  </p:cSld>
  <p:clrMapOvr>
    <a:masterClrMapping/>
  </p:clrMapOvr>
  <p:transition>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416143A1-C8F9-4FF9-871F-22B6A1967C0F}" type="datetimeFigureOut">
              <a:rPr lang="en-US"/>
              <a:pPr>
                <a:defRPr/>
              </a:pPr>
              <a:t>12/19/2016</a:t>
            </a:fld>
            <a:endParaRPr lang="en-US" dirty="0"/>
          </a:p>
        </p:txBody>
      </p:sp>
      <p:sp>
        <p:nvSpPr>
          <p:cNvPr id="6" name="Footer Placeholder 21"/>
          <p:cNvSpPr>
            <a:spLocks noGrp="1"/>
          </p:cNvSpPr>
          <p:nvPr>
            <p:ph type="ftr" sz="quarter" idx="11"/>
          </p:nvPr>
        </p:nvSpPr>
        <p:spPr/>
        <p:txBody>
          <a:bodyPr/>
          <a:lstStyle>
            <a:lvl1pPr>
              <a:defRPr/>
            </a:lvl1pPr>
          </a:lstStyle>
          <a:p>
            <a:pPr>
              <a:defRPr/>
            </a:pPr>
            <a:endParaRPr lang="en-US" dirty="0"/>
          </a:p>
        </p:txBody>
      </p:sp>
      <p:sp>
        <p:nvSpPr>
          <p:cNvPr id="7" name="Slide Number Placeholder 17"/>
          <p:cNvSpPr>
            <a:spLocks noGrp="1"/>
          </p:cNvSpPr>
          <p:nvPr>
            <p:ph type="sldNum" sz="quarter" idx="12"/>
          </p:nvPr>
        </p:nvSpPr>
        <p:spPr/>
        <p:txBody>
          <a:bodyPr/>
          <a:lstStyle>
            <a:lvl1pPr>
              <a:defRPr/>
            </a:lvl1pPr>
          </a:lstStyle>
          <a:p>
            <a:pPr>
              <a:defRPr/>
            </a:pPr>
            <a:fld id="{D34AAF4B-EB31-4B37-A7D6-544BBB3AF2D3}" type="slidenum">
              <a:rPr lang="en-US"/>
              <a:pPr>
                <a:defRPr/>
              </a:pPr>
              <a:t>‹#›</a:t>
            </a:fld>
            <a:endParaRPr lang="en-US" dirty="0"/>
          </a:p>
        </p:txBody>
      </p:sp>
    </p:spTree>
    <p:extLst>
      <p:ext uri="{BB962C8B-B14F-4D97-AF65-F5344CB8AC3E}">
        <p14:creationId xmlns:p14="http://schemas.microsoft.com/office/powerpoint/2010/main" val="2911526581"/>
      </p:ext>
    </p:extLst>
  </p:cSld>
  <p:clrMapOvr>
    <a:masterClrMapping/>
  </p:clrMapOvr>
  <p:transition>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dirty="0">
              <a:solidFill>
                <a:prstClr val="white"/>
              </a:solidFill>
            </a:endParaRPr>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dirty="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74B3BC94-6A83-4A95-A8E9-89FCD52C52EB}" type="datetimeFigureOut">
              <a:rPr lang="en-US"/>
              <a:pPr>
                <a:defRPr/>
              </a:pPr>
              <a:t>12/19/2016</a:t>
            </a:fld>
            <a:endParaRPr lang="en-US" dirty="0"/>
          </a:p>
        </p:txBody>
      </p:sp>
      <p:sp>
        <p:nvSpPr>
          <p:cNvPr id="10" name="Footer Placeholder 5"/>
          <p:cNvSpPr>
            <a:spLocks noGrp="1"/>
          </p:cNvSpPr>
          <p:nvPr>
            <p:ph type="ftr" sz="quarter" idx="11"/>
          </p:nvPr>
        </p:nvSpPr>
        <p:spPr/>
        <p:txBody>
          <a:bodyPr/>
          <a:lstStyle>
            <a:lvl1pPr>
              <a:defRPr/>
            </a:lvl1pPr>
          </a:lstStyle>
          <a:p>
            <a:pPr>
              <a:defRPr/>
            </a:pPr>
            <a:endParaRPr lang="en-US" dirty="0"/>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A11C29EF-3869-4E09-8061-0EE9B7693E1F}" type="slidenum">
              <a:rPr lang="en-US"/>
              <a:pPr>
                <a:defRPr/>
              </a:pPr>
              <a:t>‹#›</a:t>
            </a:fld>
            <a:endParaRPr lang="en-US" dirty="0"/>
          </a:p>
        </p:txBody>
      </p:sp>
    </p:spTree>
    <p:extLst>
      <p:ext uri="{BB962C8B-B14F-4D97-AF65-F5344CB8AC3E}">
        <p14:creationId xmlns:p14="http://schemas.microsoft.com/office/powerpoint/2010/main" val="4182227077"/>
      </p:ext>
    </p:extLst>
  </p:cSld>
  <p:clrMapOvr>
    <a:masterClrMapping/>
  </p:clrMapOvr>
  <p:transition>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slideLayout" Target="../slideLayouts/slideLayout60.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5" Type="http://schemas.openxmlformats.org/officeDocument/2006/relationships/image" Target="../media/image4.jpeg"/><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cs typeface="Arial" pitchFamily="34" charset="0"/>
            </a:endParaRPr>
          </a:p>
        </p:txBody>
      </p:sp>
      <p:sp>
        <p:nvSpPr>
          <p:cNvPr id="2052"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2053"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46D2C5AB-B73F-4917-97B2-6E7436292CA4}" type="datetimeFigureOut">
              <a:rPr lang="en-US"/>
              <a:pPr fontAlgn="base">
                <a:spcBef>
                  <a:spcPct val="0"/>
                </a:spcBef>
                <a:spcAft>
                  <a:spcPct val="0"/>
                </a:spcAft>
                <a:defRPr/>
              </a:pPr>
              <a:t>12/19/2016</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5F833D96-47F0-4547-AE18-56C11E0146C4}" type="slidenum">
              <a:rPr lang="en-US"/>
              <a:pPr fontAlgn="base">
                <a:spcBef>
                  <a:spcPct val="0"/>
                </a:spcBef>
                <a:spcAft>
                  <a:spcPct val="0"/>
                </a:spcAft>
                <a:defRPr/>
              </a:pPr>
              <a:t>‹#›</a:t>
            </a:fld>
            <a:endParaRPr lang="en-US" dirty="0"/>
          </a:p>
        </p:txBody>
      </p:sp>
      <p:grpSp>
        <p:nvGrpSpPr>
          <p:cNvPr id="2057"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dirty="0">
                <a:solidFill>
                  <a:prstClr val="black"/>
                </a:solidFill>
                <a:latin typeface="Arial" charset="0"/>
                <a:cs typeface="Arial" charset="0"/>
              </a:endParaRPr>
            </a:p>
          </p:txBody>
        </p:sp>
      </p:grpSp>
    </p:spTree>
    <p:extLst>
      <p:ext uri="{BB962C8B-B14F-4D97-AF65-F5344CB8AC3E}">
        <p14:creationId xmlns:p14="http://schemas.microsoft.com/office/powerpoint/2010/main" val="1271663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3" r:id="rId12"/>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dirty="0">
              <a:solidFill>
                <a:prstClr val="black"/>
              </a:solidFill>
              <a:cs typeface="Arial" pitchFamily="34" charset="0"/>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cs typeface="+mn-cs"/>
              </a:defRPr>
            </a:lvl1pPr>
          </a:lstStyle>
          <a:p>
            <a:pPr>
              <a:defRPr/>
            </a:pPr>
            <a:fld id="{4293145A-0C77-42CA-BDE5-F54C95781113}" type="datetimeFigureOut">
              <a:rPr lang="en-US"/>
              <a:pPr>
                <a:defRPr/>
              </a:pPr>
              <a:t>12/19/2016</a:t>
            </a:fld>
            <a:endParaRPr lang="en-US" dirty="0"/>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en-US" dirty="0"/>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dirty="0">
              <a:solidFill>
                <a:prstClr val="black"/>
              </a:solidFill>
              <a:cs typeface="Arial" pitchFamily="34" charset="0"/>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dirty="0">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cs typeface="+mn-cs"/>
              </a:defRPr>
            </a:lvl1pPr>
          </a:lstStyle>
          <a:p>
            <a:pPr>
              <a:defRPr/>
            </a:pPr>
            <a:fld id="{463B0422-7558-4725-B7C1-5F6E4A1F668B}" type="slidenum">
              <a:rPr lang="en-US">
                <a:solidFill>
                  <a:srgbClr val="9C007F">
                    <a:shade val="75000"/>
                  </a:srgbClr>
                </a:solidFill>
              </a:rPr>
              <a:pPr>
                <a:defRPr/>
              </a:pPr>
              <a:t>‹#›</a:t>
            </a:fld>
            <a:endParaRPr lang="en-US" dirty="0">
              <a:solidFill>
                <a:srgbClr val="9C007F">
                  <a:shade val="75000"/>
                </a:srgbClr>
              </a:solidFill>
            </a:endParaRPr>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162524104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xStyles>
    <p:titleStyle>
      <a:lvl1pPr algn="ctr" rtl="0" eaLnBrk="0" fontAlgn="base" hangingPunct="0">
        <a:spcBef>
          <a:spcPct val="0"/>
        </a:spcBef>
        <a:spcAft>
          <a:spcPct val="0"/>
        </a:spcAft>
        <a:defRPr sz="3300" kern="1200">
          <a:solidFill>
            <a:srgbClr val="89006F"/>
          </a:solidFill>
          <a:latin typeface="+mj-lt"/>
          <a:ea typeface="+mj-ea"/>
          <a:cs typeface="+mj-cs"/>
        </a:defRPr>
      </a:lvl1pPr>
      <a:lvl2pPr algn="ctr" rtl="0" eaLnBrk="0" fontAlgn="base" hangingPunct="0">
        <a:spcBef>
          <a:spcPct val="0"/>
        </a:spcBef>
        <a:spcAft>
          <a:spcPct val="0"/>
        </a:spcAft>
        <a:defRPr sz="3300">
          <a:solidFill>
            <a:srgbClr val="89006F"/>
          </a:solidFill>
          <a:latin typeface="Georgia" pitchFamily="18" charset="0"/>
        </a:defRPr>
      </a:lvl2pPr>
      <a:lvl3pPr algn="ctr" rtl="0" eaLnBrk="0" fontAlgn="base" hangingPunct="0">
        <a:spcBef>
          <a:spcPct val="0"/>
        </a:spcBef>
        <a:spcAft>
          <a:spcPct val="0"/>
        </a:spcAft>
        <a:defRPr sz="3300">
          <a:solidFill>
            <a:srgbClr val="89006F"/>
          </a:solidFill>
          <a:latin typeface="Georgia" pitchFamily="18" charset="0"/>
        </a:defRPr>
      </a:lvl3pPr>
      <a:lvl4pPr algn="ctr" rtl="0" eaLnBrk="0" fontAlgn="base" hangingPunct="0">
        <a:spcBef>
          <a:spcPct val="0"/>
        </a:spcBef>
        <a:spcAft>
          <a:spcPct val="0"/>
        </a:spcAft>
        <a:defRPr sz="3300">
          <a:solidFill>
            <a:srgbClr val="89006F"/>
          </a:solidFill>
          <a:latin typeface="Georgia" pitchFamily="18" charset="0"/>
        </a:defRPr>
      </a:lvl4pPr>
      <a:lvl5pPr algn="ctr" rtl="0" eaLnBrk="0" fontAlgn="base" hangingPunct="0">
        <a:spcBef>
          <a:spcPct val="0"/>
        </a:spcBef>
        <a:spcAft>
          <a:spcPct val="0"/>
        </a:spcAft>
        <a:defRPr sz="3300">
          <a:solidFill>
            <a:srgbClr val="89006F"/>
          </a:solidFill>
          <a:latin typeface="Georgia" pitchFamily="18" charset="0"/>
        </a:defRPr>
      </a:lvl5pPr>
      <a:lvl6pPr marL="457200" algn="ctr" rtl="0" fontAlgn="base">
        <a:spcBef>
          <a:spcPct val="0"/>
        </a:spcBef>
        <a:spcAft>
          <a:spcPct val="0"/>
        </a:spcAft>
        <a:defRPr sz="3300">
          <a:solidFill>
            <a:srgbClr val="89006F"/>
          </a:solidFill>
          <a:latin typeface="Georgia" pitchFamily="18" charset="0"/>
        </a:defRPr>
      </a:lvl6pPr>
      <a:lvl7pPr marL="914400" algn="ctr" rtl="0" fontAlgn="base">
        <a:spcBef>
          <a:spcPct val="0"/>
        </a:spcBef>
        <a:spcAft>
          <a:spcPct val="0"/>
        </a:spcAft>
        <a:defRPr sz="3300">
          <a:solidFill>
            <a:srgbClr val="89006F"/>
          </a:solidFill>
          <a:latin typeface="Georgia" pitchFamily="18" charset="0"/>
        </a:defRPr>
      </a:lvl7pPr>
      <a:lvl8pPr marL="1371600" algn="ctr" rtl="0" fontAlgn="base">
        <a:spcBef>
          <a:spcPct val="0"/>
        </a:spcBef>
        <a:spcAft>
          <a:spcPct val="0"/>
        </a:spcAft>
        <a:defRPr sz="3300">
          <a:solidFill>
            <a:srgbClr val="89006F"/>
          </a:solidFill>
          <a:latin typeface="Georgia" pitchFamily="18" charset="0"/>
        </a:defRPr>
      </a:lvl8pPr>
      <a:lvl9pPr marL="1828800" algn="ctr" rtl="0" fontAlgn="base">
        <a:spcBef>
          <a:spcPct val="0"/>
        </a:spcBef>
        <a:spcAft>
          <a:spcPct val="0"/>
        </a:spcAft>
        <a:defRPr sz="3300">
          <a:solidFill>
            <a:srgbClr val="89006F"/>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9C007F"/>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68007F"/>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005BD3"/>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cs typeface="Arial" pitchFamily="34" charset="0"/>
            </a:endParaRPr>
          </a:p>
        </p:txBody>
      </p:sp>
      <p:sp>
        <p:nvSpPr>
          <p:cNvPr id="3076"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3077"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3E4FE045-B34E-4CA5-A031-07F47481BCEC}" type="datetimeFigureOut">
              <a:rPr lang="en-US"/>
              <a:pPr fontAlgn="base">
                <a:spcBef>
                  <a:spcPct val="0"/>
                </a:spcBef>
                <a:spcAft>
                  <a:spcPct val="0"/>
                </a:spcAft>
                <a:defRPr/>
              </a:pPr>
              <a:t>12/19/2016</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rgbClr val="04617B">
                    <a:shade val="90000"/>
                  </a:srgbClr>
                </a:solidFill>
                <a:latin typeface="Arial" charset="0"/>
                <a:cs typeface="Arial" charset="0"/>
              </a:defRPr>
            </a:lvl1pPr>
          </a:lstStyle>
          <a:p>
            <a:pPr fontAlgn="base">
              <a:spcBef>
                <a:spcPct val="0"/>
              </a:spcBef>
              <a:spcAft>
                <a:spcPct val="0"/>
              </a:spcAft>
              <a:defRPr/>
            </a:pPr>
            <a:fld id="{2E4694CE-E722-44C6-8A3C-0C1C9271119C}" type="slidenum">
              <a:rPr lang="en-US"/>
              <a:pPr fontAlgn="base">
                <a:spcBef>
                  <a:spcPct val="0"/>
                </a:spcBef>
                <a:spcAft>
                  <a:spcPct val="0"/>
                </a:spcAft>
                <a:defRPr/>
              </a:pPr>
              <a:t>‹#›</a:t>
            </a:fld>
            <a:endParaRPr lang="en-US"/>
          </a:p>
        </p:txBody>
      </p:sp>
      <p:grpSp>
        <p:nvGrpSpPr>
          <p:cNvPr id="3081"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base">
                <a:spcBef>
                  <a:spcPct val="0"/>
                </a:spcBef>
                <a:spcAft>
                  <a:spcPct val="0"/>
                </a:spcAft>
                <a:defRPr/>
              </a:pPr>
              <a:endParaRPr lang="en-US">
                <a:solidFill>
                  <a:prstClr val="black"/>
                </a:solidFill>
                <a:latin typeface="Arial" charset="0"/>
                <a:cs typeface="Arial" charset="0"/>
              </a:endParaRPr>
            </a:p>
          </p:txBody>
        </p:sp>
      </p:grpSp>
    </p:spTree>
    <p:extLst>
      <p:ext uri="{BB962C8B-B14F-4D97-AF65-F5344CB8AC3E}">
        <p14:creationId xmlns:p14="http://schemas.microsoft.com/office/powerpoint/2010/main" val="1844043003"/>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Lst>
  <p:transition>
    <p:wedge/>
  </p:transition>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Rectangle 16"/>
          <p:cNvSpPr>
            <a:spLocks noChangeArrowheads="1"/>
          </p:cNvSpPr>
          <p:nvPr/>
        </p:nvSpPr>
        <p:spPr bwMode="white">
          <a:xfrm>
            <a:off x="0" y="6705600"/>
            <a:ext cx="9144000" cy="1524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27" name="Rectangle 15"/>
          <p:cNvSpPr>
            <a:spLocks noChangeArrowheads="1"/>
          </p:cNvSpPr>
          <p:nvPr/>
        </p:nvSpPr>
        <p:spPr bwMode="white">
          <a:xfrm>
            <a:off x="0" y="0"/>
            <a:ext cx="9144000" cy="1393825"/>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28" name="Rectangle 17"/>
          <p:cNvSpPr>
            <a:spLocks noChangeArrowheads="1"/>
          </p:cNvSpPr>
          <p:nvPr/>
        </p:nvSpPr>
        <p:spPr bwMode="white">
          <a:xfrm>
            <a:off x="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1029" name="Rectangle 18"/>
          <p:cNvSpPr>
            <a:spLocks noChangeArrowheads="1"/>
          </p:cNvSpPr>
          <p:nvPr/>
        </p:nvSpPr>
        <p:spPr bwMode="white">
          <a:xfrm>
            <a:off x="8991600" y="0"/>
            <a:ext cx="152400" cy="6858000"/>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fontAlgn="base">
              <a:spcBef>
                <a:spcPct val="0"/>
              </a:spcBef>
              <a:spcAft>
                <a:spcPct val="0"/>
              </a:spcAft>
            </a:pPr>
            <a:endParaRPr lang="en-US" smtClean="0">
              <a:solidFill>
                <a:prstClr val="black"/>
              </a:solidFill>
              <a:cs typeface="Arial" charset="0"/>
            </a:endParaRPr>
          </a:p>
        </p:txBody>
      </p:sp>
      <p:sp>
        <p:nvSpPr>
          <p:cNvPr id="9" name="Rectangle 8"/>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4" name="Date Placeholder 13"/>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cs typeface="+mn-cs"/>
              </a:defRPr>
            </a:lvl1pPr>
          </a:lstStyle>
          <a:p>
            <a:pPr>
              <a:defRPr/>
            </a:pPr>
            <a:fld id="{A1B51695-9B7B-4719-BC7F-1667CDD60033}" type="datetimeFigureOut">
              <a:rPr lang="en-US"/>
              <a:pPr>
                <a:defRPr/>
              </a:pPr>
              <a:t>12/19/2016</a:t>
            </a:fld>
            <a:endParaRPr lang="en-US"/>
          </a:p>
        </p:txBody>
      </p:sp>
      <p:sp>
        <p:nvSpPr>
          <p:cNvPr id="3" name="Footer Placeholder 2"/>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en-US"/>
          </a:p>
        </p:txBody>
      </p:sp>
      <p:sp>
        <p:nvSpPr>
          <p:cNvPr id="8" name="Rectangle 7"/>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a:defRPr/>
            </a:pPr>
            <a:endParaRPr lang="en-US" dirty="0">
              <a:solidFill>
                <a:prstClr val="black"/>
              </a:solidFill>
              <a:cs typeface="Arial" charset="0"/>
            </a:endParaRPr>
          </a:p>
        </p:txBody>
      </p:sp>
      <p:sp>
        <p:nvSpPr>
          <p:cNvPr id="10" name="Straight Connector 9"/>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a:defRPr/>
            </a:pPr>
            <a:endParaRPr lang="en-US">
              <a:solidFill>
                <a:prstClr val="black"/>
              </a:solidFill>
              <a:cs typeface="Arial" charset="0"/>
            </a:endParaRPr>
          </a:p>
        </p:txBody>
      </p:sp>
      <p:sp>
        <p:nvSpPr>
          <p:cNvPr id="12" name="Oval 11"/>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15" name="Oval 14"/>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defRPr/>
            </a:pPr>
            <a:endParaRPr lang="en-US">
              <a:solidFill>
                <a:prstClr val="white"/>
              </a:solidFill>
            </a:endParaRPr>
          </a:p>
        </p:txBody>
      </p:sp>
      <p:sp>
        <p:nvSpPr>
          <p:cNvPr id="23" name="Slide Number Placeholder 22"/>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cs typeface="+mn-cs"/>
              </a:defRPr>
            </a:lvl1pPr>
          </a:lstStyle>
          <a:p>
            <a:pPr>
              <a:defRPr/>
            </a:pPr>
            <a:fld id="{7583BB4E-8268-4B27-B8D7-C9FECECB3641}" type="slidenum">
              <a:rPr lang="en-US">
                <a:solidFill>
                  <a:srgbClr val="9C007F">
                    <a:shade val="75000"/>
                  </a:srgbClr>
                </a:solidFill>
              </a:rPr>
              <a:pPr>
                <a:defRPr/>
              </a:pPr>
              <a:t>‹#›</a:t>
            </a:fld>
            <a:endParaRPr lang="en-US">
              <a:solidFill>
                <a:srgbClr val="9C007F">
                  <a:shade val="75000"/>
                </a:srgbClr>
              </a:solidFill>
            </a:endParaRPr>
          </a:p>
        </p:txBody>
      </p:sp>
      <p:sp>
        <p:nvSpPr>
          <p:cNvPr id="1038" name="Title Placeholder 21"/>
          <p:cNvSpPr>
            <a:spLocks noGrp="1"/>
          </p:cNvSpPr>
          <p:nvPr>
            <p:ph type="title"/>
          </p:nvPr>
        </p:nvSpPr>
        <p:spPr bwMode="auto">
          <a:xfrm>
            <a:off x="301625" y="228600"/>
            <a:ext cx="8534400" cy="758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9" name="Text Placeholder 12"/>
          <p:cNvSpPr>
            <a:spLocks noGrp="1"/>
          </p:cNvSpPr>
          <p:nvPr>
            <p:ph type="body" idx="1"/>
          </p:nvPr>
        </p:nvSpPr>
        <p:spPr bwMode="auto">
          <a:xfrm>
            <a:off x="301625" y="1524000"/>
            <a:ext cx="8534400" cy="4598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extLst>
      <p:ext uri="{BB962C8B-B14F-4D97-AF65-F5344CB8AC3E}">
        <p14:creationId xmlns:p14="http://schemas.microsoft.com/office/powerpoint/2010/main" val="4039899110"/>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xStyles>
    <p:titleStyle>
      <a:lvl1pPr algn="ctr" rtl="0" eaLnBrk="0" fontAlgn="base" hangingPunct="0">
        <a:spcBef>
          <a:spcPct val="0"/>
        </a:spcBef>
        <a:spcAft>
          <a:spcPct val="0"/>
        </a:spcAft>
        <a:defRPr sz="3300" kern="1200">
          <a:solidFill>
            <a:srgbClr val="89006F"/>
          </a:solidFill>
          <a:latin typeface="+mj-lt"/>
          <a:ea typeface="+mj-ea"/>
          <a:cs typeface="+mj-cs"/>
        </a:defRPr>
      </a:lvl1pPr>
      <a:lvl2pPr algn="ctr" rtl="0" eaLnBrk="0" fontAlgn="base" hangingPunct="0">
        <a:spcBef>
          <a:spcPct val="0"/>
        </a:spcBef>
        <a:spcAft>
          <a:spcPct val="0"/>
        </a:spcAft>
        <a:defRPr sz="3300">
          <a:solidFill>
            <a:srgbClr val="89006F"/>
          </a:solidFill>
          <a:latin typeface="Georgia" pitchFamily="18" charset="0"/>
        </a:defRPr>
      </a:lvl2pPr>
      <a:lvl3pPr algn="ctr" rtl="0" eaLnBrk="0" fontAlgn="base" hangingPunct="0">
        <a:spcBef>
          <a:spcPct val="0"/>
        </a:spcBef>
        <a:spcAft>
          <a:spcPct val="0"/>
        </a:spcAft>
        <a:defRPr sz="3300">
          <a:solidFill>
            <a:srgbClr val="89006F"/>
          </a:solidFill>
          <a:latin typeface="Georgia" pitchFamily="18" charset="0"/>
        </a:defRPr>
      </a:lvl3pPr>
      <a:lvl4pPr algn="ctr" rtl="0" eaLnBrk="0" fontAlgn="base" hangingPunct="0">
        <a:spcBef>
          <a:spcPct val="0"/>
        </a:spcBef>
        <a:spcAft>
          <a:spcPct val="0"/>
        </a:spcAft>
        <a:defRPr sz="3300">
          <a:solidFill>
            <a:srgbClr val="89006F"/>
          </a:solidFill>
          <a:latin typeface="Georgia" pitchFamily="18" charset="0"/>
        </a:defRPr>
      </a:lvl4pPr>
      <a:lvl5pPr algn="ctr" rtl="0" eaLnBrk="0" fontAlgn="base" hangingPunct="0">
        <a:spcBef>
          <a:spcPct val="0"/>
        </a:spcBef>
        <a:spcAft>
          <a:spcPct val="0"/>
        </a:spcAft>
        <a:defRPr sz="3300">
          <a:solidFill>
            <a:srgbClr val="89006F"/>
          </a:solidFill>
          <a:latin typeface="Georgia" pitchFamily="18" charset="0"/>
        </a:defRPr>
      </a:lvl5pPr>
      <a:lvl6pPr marL="457200" algn="ctr" rtl="0" fontAlgn="base">
        <a:spcBef>
          <a:spcPct val="0"/>
        </a:spcBef>
        <a:spcAft>
          <a:spcPct val="0"/>
        </a:spcAft>
        <a:defRPr sz="3300">
          <a:solidFill>
            <a:srgbClr val="89006F"/>
          </a:solidFill>
          <a:latin typeface="Georgia" pitchFamily="18" charset="0"/>
        </a:defRPr>
      </a:lvl6pPr>
      <a:lvl7pPr marL="914400" algn="ctr" rtl="0" fontAlgn="base">
        <a:spcBef>
          <a:spcPct val="0"/>
        </a:spcBef>
        <a:spcAft>
          <a:spcPct val="0"/>
        </a:spcAft>
        <a:defRPr sz="3300">
          <a:solidFill>
            <a:srgbClr val="89006F"/>
          </a:solidFill>
          <a:latin typeface="Georgia" pitchFamily="18" charset="0"/>
        </a:defRPr>
      </a:lvl7pPr>
      <a:lvl8pPr marL="1371600" algn="ctr" rtl="0" fontAlgn="base">
        <a:spcBef>
          <a:spcPct val="0"/>
        </a:spcBef>
        <a:spcAft>
          <a:spcPct val="0"/>
        </a:spcAft>
        <a:defRPr sz="3300">
          <a:solidFill>
            <a:srgbClr val="89006F"/>
          </a:solidFill>
          <a:latin typeface="Georgia" pitchFamily="18" charset="0"/>
        </a:defRPr>
      </a:lvl8pPr>
      <a:lvl9pPr marL="1828800" algn="ctr" rtl="0" fontAlgn="base">
        <a:spcBef>
          <a:spcPct val="0"/>
        </a:spcBef>
        <a:spcAft>
          <a:spcPct val="0"/>
        </a:spcAft>
        <a:defRPr sz="3300">
          <a:solidFill>
            <a:srgbClr val="89006F"/>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9C007F"/>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68007F"/>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005BD3"/>
        </a:buClr>
        <a:buChar char="•"/>
        <a:defRPr sz="20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5"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a:solidFill>
                <a:prstClr val="white"/>
              </a:solidFill>
            </a:endParaRPr>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96C0031-A767-4F7C-88D2-6B5B7284C923}" type="datetimeFigureOut">
              <a:rPr lang="en-US" smtClean="0">
                <a:solidFill>
                  <a:srgbClr val="B13F9A"/>
                </a:solidFill>
              </a:rPr>
              <a:pPr/>
              <a:t>12/19/2016</a:t>
            </a:fld>
            <a:endParaRPr lang="en-US">
              <a:solidFill>
                <a:srgbClr val="B13F9A"/>
              </a:solidFill>
            </a:endParaRPr>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solidFill>
                <a:srgbClr val="B13F9A"/>
              </a:solidFill>
            </a:endParaRPr>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0972D17-7594-4B5E-8C28-6684245E07CA}" type="slidenum">
              <a:rPr lang="en-US" smtClean="0">
                <a:solidFill>
                  <a:srgbClr val="B13F9A"/>
                </a:solidFill>
              </a:rPr>
              <a:pPr/>
              <a:t>‹#›</a:t>
            </a:fld>
            <a:endParaRPr lang="en-US">
              <a:solidFill>
                <a:srgbClr val="B13F9A"/>
              </a:solidFill>
            </a:endParaRPr>
          </a:p>
        </p:txBody>
      </p:sp>
    </p:spTree>
    <p:extLst>
      <p:ext uri="{BB962C8B-B14F-4D97-AF65-F5344CB8AC3E}">
        <p14:creationId xmlns:p14="http://schemas.microsoft.com/office/powerpoint/2010/main" val="1299215150"/>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3.xml.rels><?xml version="1.0" encoding="UTF-8" standalone="yes"?>
<Relationships xmlns="http://schemas.openxmlformats.org/package/2006/relationships"><Relationship Id="rId3" Type="http://schemas.openxmlformats.org/officeDocument/2006/relationships/hyperlink" Target="mailto:mohhafez@ksu.edu.sa" TargetMode="External"/><Relationship Id="rId7" Type="http://schemas.microsoft.com/office/2007/relationships/hdphoto" Target="../media/hdphoto2.wdp"/><Relationship Id="rId2" Type="http://schemas.openxmlformats.org/officeDocument/2006/relationships/image" Target="../media/image12.jpeg"/><Relationship Id="rId1" Type="http://schemas.openxmlformats.org/officeDocument/2006/relationships/slideLayout" Target="../slideLayouts/slideLayout60.xml"/><Relationship Id="rId6" Type="http://schemas.openxmlformats.org/officeDocument/2006/relationships/image" Target="../media/image13.png"/><Relationship Id="rId5" Type="http://schemas.openxmlformats.org/officeDocument/2006/relationships/hyperlink" Target="mailto:dr_h_mohamed@yahoo.com" TargetMode="External"/><Relationship Id="rId4" Type="http://schemas.openxmlformats.org/officeDocument/2006/relationships/hyperlink" Target="mailto:dr_m_hafez@hotmail.com"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49.xml"/><Relationship Id="rId5" Type="http://schemas.openxmlformats.org/officeDocument/2006/relationships/image" Target="../media/image9.jpeg"/><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981200"/>
            <a:ext cx="6278562" cy="3139281"/>
          </a:xfrm>
        </p:spPr>
      </p:pic>
    </p:spTree>
    <p:extLst>
      <p:ext uri="{BB962C8B-B14F-4D97-AF65-F5344CB8AC3E}">
        <p14:creationId xmlns:p14="http://schemas.microsoft.com/office/powerpoint/2010/main" val="1318558661"/>
      </p:ext>
    </p:extLst>
  </p:cSld>
  <p:clrMapOvr>
    <a:masterClrMapping/>
  </p:clrMapOvr>
  <p:transition>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rtl="1" eaLnBrk="1" hangingPunct="1"/>
            <a:r>
              <a:rPr lang="ar-EG" sz="2800" b="1" dirty="0" smtClean="0">
                <a:solidFill>
                  <a:srgbClr val="89006F"/>
                </a:solidFill>
              </a:rPr>
              <a:t>تثبيت نقاط </a:t>
            </a:r>
            <a:r>
              <a:rPr lang="ar-EG" sz="2800" b="1" dirty="0" err="1" smtClean="0">
                <a:solidFill>
                  <a:srgbClr val="89006F"/>
                </a:solidFill>
              </a:rPr>
              <a:t>الترافيرس</a:t>
            </a:r>
            <a:endParaRPr lang="en-US" sz="2800" dirty="0" smtClean="0">
              <a:solidFill>
                <a:srgbClr val="89006F"/>
              </a:solidFill>
            </a:endParaRPr>
          </a:p>
        </p:txBody>
      </p:sp>
      <p:sp>
        <p:nvSpPr>
          <p:cNvPr id="27651" name="Content Placeholder 2"/>
          <p:cNvSpPr>
            <a:spLocks noGrp="1"/>
          </p:cNvSpPr>
          <p:nvPr>
            <p:ph sz="quarter" idx="1"/>
          </p:nvPr>
        </p:nvSpPr>
        <p:spPr>
          <a:xfrm>
            <a:off x="301625" y="1524000"/>
            <a:ext cx="8504238" cy="4876800"/>
          </a:xfrm>
        </p:spPr>
        <p:txBody>
          <a:bodyPr/>
          <a:lstStyle/>
          <a:p>
            <a:pPr algn="just" rtl="1" eaLnBrk="1" hangingPunct="1"/>
            <a:r>
              <a:rPr lang="ar-EG" sz="2400" b="1" dirty="0" smtClean="0">
                <a:latin typeface="Arial" charset="0"/>
                <a:cs typeface="Arial" charset="0"/>
              </a:rPr>
              <a:t>بعد اختيار نقاط </a:t>
            </a:r>
            <a:r>
              <a:rPr lang="ar-EG" sz="2400" b="1" dirty="0" err="1" smtClean="0">
                <a:latin typeface="Arial" charset="0"/>
                <a:cs typeface="Arial" charset="0"/>
              </a:rPr>
              <a:t>الترافيرس</a:t>
            </a:r>
            <a:r>
              <a:rPr lang="ar-EG" sz="2400" b="1" dirty="0" smtClean="0">
                <a:latin typeface="Arial" charset="0"/>
                <a:cs typeface="Arial" charset="0"/>
              </a:rPr>
              <a:t>، تثبت النقاط للاستدلال عليها، وتثبت بحيث لا يمكن إزالتها أو تحريكها، ويختلف طريقة التثبيت حسب نوعية الأراضي</a:t>
            </a:r>
            <a:r>
              <a:rPr lang="ar-EG" sz="2400" b="1" dirty="0" smtClean="0">
                <a:latin typeface="Times New Roman"/>
                <a:cs typeface="Times New Roman"/>
              </a:rPr>
              <a:t>.</a:t>
            </a:r>
            <a:r>
              <a:rPr lang="ar-EG" sz="2400" b="1" dirty="0" smtClean="0">
                <a:latin typeface="Arial" charset="0"/>
                <a:cs typeface="Arial" charset="0"/>
              </a:rPr>
              <a:t> </a:t>
            </a:r>
          </a:p>
          <a:p>
            <a:pPr lvl="0" algn="just" rtl="1" eaLnBrk="1" hangingPunct="1">
              <a:buClr>
                <a:srgbClr val="FF388C"/>
              </a:buClr>
            </a:pPr>
            <a:r>
              <a:rPr lang="ar-EG" sz="2400" b="1" dirty="0">
                <a:solidFill>
                  <a:prstClr val="black"/>
                </a:solidFill>
                <a:latin typeface="Arial" charset="0"/>
                <a:cs typeface="Arial" charset="0"/>
              </a:rPr>
              <a:t>الأرض </a:t>
            </a:r>
            <a:r>
              <a:rPr lang="ar-EG" sz="2400" b="1" dirty="0" smtClean="0">
                <a:solidFill>
                  <a:prstClr val="black"/>
                </a:solidFill>
                <a:latin typeface="Arial" charset="0"/>
                <a:cs typeface="Arial" charset="0"/>
              </a:rPr>
              <a:t>الرخوة:  </a:t>
            </a:r>
            <a:r>
              <a:rPr lang="ar-EG" sz="2400" b="1" dirty="0">
                <a:solidFill>
                  <a:prstClr val="black"/>
                </a:solidFill>
                <a:latin typeface="Arial" charset="0"/>
                <a:cs typeface="Arial" charset="0"/>
              </a:rPr>
              <a:t>تثبت </a:t>
            </a:r>
            <a:r>
              <a:rPr lang="ar-EG" sz="2400" b="1" dirty="0" smtClean="0">
                <a:solidFill>
                  <a:prstClr val="black"/>
                </a:solidFill>
                <a:latin typeface="Arial" charset="0"/>
                <a:cs typeface="Arial" charset="0"/>
              </a:rPr>
              <a:t>النقاط بها بوتد خشبي يتراوح طوله من 30- 50 سنتيمتر، ويدق بكامله مع ابراز جزء علوي لا يتعدى 2 سنتيمتر، ثم يدق مسمار صلب في مركز الجزء الظاهر من الوتد</a:t>
            </a:r>
            <a:r>
              <a:rPr lang="ar-EG" sz="2400" b="1" dirty="0" smtClean="0">
                <a:solidFill>
                  <a:prstClr val="black"/>
                </a:solidFill>
                <a:latin typeface="Times New Roman"/>
              </a:rPr>
              <a:t>.</a:t>
            </a:r>
            <a:r>
              <a:rPr lang="ar-EG" sz="2400" b="1" dirty="0" smtClean="0">
                <a:solidFill>
                  <a:prstClr val="black"/>
                </a:solidFill>
                <a:latin typeface="Arial" charset="0"/>
                <a:cs typeface="Arial" charset="0"/>
              </a:rPr>
              <a:t> </a:t>
            </a:r>
            <a:endParaRPr lang="ar-EG" sz="2400" b="1" dirty="0" smtClean="0">
              <a:latin typeface="Arial" charset="0"/>
              <a:cs typeface="Arial" charset="0"/>
            </a:endParaRPr>
          </a:p>
          <a:p>
            <a:pPr lvl="0" algn="just" rtl="1" eaLnBrk="1" hangingPunct="1">
              <a:buClr>
                <a:srgbClr val="FF388C"/>
              </a:buClr>
            </a:pPr>
            <a:r>
              <a:rPr lang="ar-EG" sz="2400" b="1" dirty="0">
                <a:solidFill>
                  <a:prstClr val="black"/>
                </a:solidFill>
                <a:latin typeface="Arial" charset="0"/>
                <a:cs typeface="Arial" charset="0"/>
              </a:rPr>
              <a:t>الأرض </a:t>
            </a:r>
            <a:r>
              <a:rPr lang="ar-EG" sz="2400" b="1" dirty="0" smtClean="0">
                <a:solidFill>
                  <a:prstClr val="black"/>
                </a:solidFill>
                <a:latin typeface="Arial" charset="0"/>
                <a:cs typeface="Arial" charset="0"/>
              </a:rPr>
              <a:t>الصلبة:  ويتم فيها تثبيت النقاط  بمسامير من الصلب تتساوي رؤوسها مع سطح الأرض</a:t>
            </a:r>
            <a:r>
              <a:rPr lang="ar-EG" sz="2400" b="1" dirty="0" smtClean="0">
                <a:solidFill>
                  <a:prstClr val="black"/>
                </a:solidFill>
                <a:latin typeface="Times New Roman"/>
              </a:rPr>
              <a:t>.</a:t>
            </a:r>
          </a:p>
          <a:p>
            <a:pPr lvl="0" algn="just" rtl="1" eaLnBrk="1" hangingPunct="1">
              <a:buClr>
                <a:srgbClr val="FF388C"/>
              </a:buClr>
            </a:pPr>
            <a:r>
              <a:rPr lang="ar-EG" sz="2400" b="1" dirty="0" smtClean="0">
                <a:solidFill>
                  <a:prstClr val="black"/>
                </a:solidFill>
                <a:latin typeface="Times New Roman"/>
                <a:cs typeface="Arial" charset="0"/>
              </a:rPr>
              <a:t>وبعد التثبيت يتم عمل </a:t>
            </a:r>
            <a:r>
              <a:rPr lang="ar-EG" sz="2400" b="1" dirty="0" err="1" smtClean="0">
                <a:solidFill>
                  <a:prstClr val="black"/>
                </a:solidFill>
                <a:latin typeface="Times New Roman"/>
                <a:cs typeface="Arial" charset="0"/>
              </a:rPr>
              <a:t>كروكيات</a:t>
            </a:r>
            <a:r>
              <a:rPr lang="ar-EG" sz="2400" b="1" dirty="0" smtClean="0">
                <a:solidFill>
                  <a:prstClr val="black"/>
                </a:solidFill>
                <a:latin typeface="Times New Roman"/>
                <a:cs typeface="Arial" charset="0"/>
              </a:rPr>
              <a:t> تصف موقع كل نقطة</a:t>
            </a:r>
          </a:p>
          <a:p>
            <a:pPr marL="0" lvl="0" indent="0" algn="just" rtl="1" eaLnBrk="1" hangingPunct="1">
              <a:buClr>
                <a:srgbClr val="FF388C"/>
              </a:buClr>
              <a:buNone/>
            </a:pPr>
            <a:r>
              <a:rPr lang="ar-EG" sz="2400" b="1" dirty="0">
                <a:solidFill>
                  <a:prstClr val="black"/>
                </a:solidFill>
                <a:latin typeface="Times New Roman"/>
                <a:cs typeface="Arial" charset="0"/>
              </a:rPr>
              <a:t> </a:t>
            </a:r>
            <a:r>
              <a:rPr lang="ar-EG" sz="2400" b="1" dirty="0" smtClean="0">
                <a:solidFill>
                  <a:prstClr val="black"/>
                </a:solidFill>
                <a:latin typeface="Times New Roman"/>
                <a:cs typeface="Arial" charset="0"/>
              </a:rPr>
              <a:t>بالنسبة لبعض المعالم الثابتة، ويفضل ربط كل نقطة علي </a:t>
            </a:r>
          </a:p>
          <a:p>
            <a:pPr marL="0" lvl="0" indent="0" algn="just" rtl="1" eaLnBrk="1" hangingPunct="1">
              <a:buClr>
                <a:srgbClr val="FF388C"/>
              </a:buClr>
              <a:buNone/>
            </a:pPr>
            <a:r>
              <a:rPr lang="ar-EG" sz="2400" b="1" dirty="0" smtClean="0">
                <a:solidFill>
                  <a:prstClr val="black"/>
                </a:solidFill>
                <a:latin typeface="Times New Roman"/>
                <a:cs typeface="Arial" charset="0"/>
              </a:rPr>
              <a:t>الأقل بثلاث من المعالم الثابتة وذلك لسهولة الرجوع إليها</a:t>
            </a:r>
            <a:r>
              <a:rPr lang="ar-EG" sz="2400" dirty="0" smtClean="0">
                <a:solidFill>
                  <a:prstClr val="black"/>
                </a:solidFill>
                <a:latin typeface="Times New Roman"/>
                <a:cs typeface="Arial" charset="0"/>
              </a:rPr>
              <a:t>.</a:t>
            </a:r>
            <a:endParaRPr lang="ar-EG" sz="2400" dirty="0">
              <a:solidFill>
                <a:prstClr val="black"/>
              </a:solidFill>
              <a:latin typeface="Arial" charset="0"/>
              <a:cs typeface="Arial" charset="0"/>
            </a:endParaRPr>
          </a:p>
          <a:p>
            <a:pPr marL="0" lvl="0" indent="0" algn="just" rtl="1" eaLnBrk="1" hangingPunct="1">
              <a:buClr>
                <a:srgbClr val="FF388C"/>
              </a:buClr>
              <a:buNone/>
            </a:pPr>
            <a:endParaRPr lang="en-US" sz="2400" b="1" dirty="0">
              <a:solidFill>
                <a:prstClr val="black"/>
              </a:solidFill>
              <a:latin typeface="Arial" charset="0"/>
              <a:cs typeface="Arial" charset="0"/>
            </a:endParaRPr>
          </a:p>
          <a:p>
            <a:pPr marL="0" indent="0" algn="just" rtl="1" eaLnBrk="1" hangingPunct="1">
              <a:buNone/>
            </a:pPr>
            <a:endParaRPr lang="en-US" sz="2400" b="1" dirty="0">
              <a:latin typeface="Arial" charset="0"/>
              <a:cs typeface="Arial" charset="0"/>
            </a:endParaRPr>
          </a:p>
        </p:txBody>
      </p:sp>
      <p:pic>
        <p:nvPicPr>
          <p:cNvPr id="3074" name="Picture 2" descr="E:\الرفع الطبوغرافي\Topo\الوتد الخشبي.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4001813"/>
            <a:ext cx="2819400" cy="234119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584186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rtl="1" eaLnBrk="1" hangingPunct="1"/>
            <a:r>
              <a:rPr lang="ar-EG" sz="2800" b="1" dirty="0" smtClean="0">
                <a:solidFill>
                  <a:srgbClr val="89006F"/>
                </a:solidFill>
              </a:rPr>
              <a:t>رصد الزوايا وقياس أطوال الأضلاع</a:t>
            </a:r>
            <a:endParaRPr lang="en-US" sz="2800" dirty="0" smtClean="0">
              <a:solidFill>
                <a:srgbClr val="89006F"/>
              </a:solidFill>
            </a:endParaRPr>
          </a:p>
        </p:txBody>
      </p:sp>
      <p:sp>
        <p:nvSpPr>
          <p:cNvPr id="3" name="Content Placeholder 2"/>
          <p:cNvSpPr>
            <a:spLocks noGrp="1"/>
          </p:cNvSpPr>
          <p:nvPr>
            <p:ph sz="quarter" idx="1"/>
          </p:nvPr>
        </p:nvSpPr>
        <p:spPr>
          <a:xfrm>
            <a:off x="152400" y="1527048"/>
            <a:ext cx="8653272" cy="4572000"/>
          </a:xfrm>
        </p:spPr>
        <p:txBody>
          <a:bodyPr/>
          <a:lstStyle/>
          <a:p>
            <a:pPr algn="r" rtl="1"/>
            <a:r>
              <a:rPr lang="ar-EG" b="1" dirty="0"/>
              <a:t>يراعي في عملية القياس الآتي:</a:t>
            </a:r>
          </a:p>
          <a:p>
            <a:pPr algn="r" rtl="1">
              <a:buFont typeface="Courier New" pitchFamily="49" charset="0"/>
              <a:buChar char="o"/>
            </a:pPr>
            <a:r>
              <a:rPr lang="ar-EG" b="1" dirty="0"/>
              <a:t>الضبط المؤقت للجهاز (الأفقية- </a:t>
            </a:r>
            <a:r>
              <a:rPr lang="ar-EG" b="1" dirty="0" err="1"/>
              <a:t>التسامت</a:t>
            </a:r>
            <a:r>
              <a:rPr lang="ar-EG" b="1" dirty="0"/>
              <a:t>- التطبيق</a:t>
            </a:r>
            <a:r>
              <a:rPr lang="ar-EG" b="1" dirty="0" smtClean="0"/>
              <a:t>).</a:t>
            </a:r>
          </a:p>
          <a:p>
            <a:pPr algn="r" rtl="1">
              <a:buFont typeface="Courier New" pitchFamily="49" charset="0"/>
              <a:buChar char="o"/>
            </a:pPr>
            <a:r>
              <a:rPr lang="ar-EG" b="1" dirty="0" smtClean="0"/>
              <a:t>التأكد </a:t>
            </a:r>
            <a:r>
              <a:rPr lang="ar-EG" b="1" dirty="0"/>
              <a:t>من رأسية الشاخص أو القامة أو العاكس فوق نقطة </a:t>
            </a:r>
            <a:r>
              <a:rPr lang="ar-EG" b="1" dirty="0" smtClean="0"/>
              <a:t>الرصد.</a:t>
            </a:r>
          </a:p>
          <a:p>
            <a:pPr algn="r" rtl="1">
              <a:buFont typeface="Courier New" pitchFamily="49" charset="0"/>
              <a:buChar char="o"/>
            </a:pPr>
            <a:r>
              <a:rPr lang="ar-EG" b="1" dirty="0" smtClean="0"/>
              <a:t>التأكد </a:t>
            </a:r>
            <a:r>
              <a:rPr lang="ar-EG" b="1" dirty="0"/>
              <a:t>من صحة الأرصاد قبل </a:t>
            </a:r>
            <a:r>
              <a:rPr lang="ar-EG" b="1" dirty="0" smtClean="0"/>
              <a:t>تسجيلها.</a:t>
            </a:r>
          </a:p>
          <a:p>
            <a:pPr algn="r" rtl="1">
              <a:buFont typeface="Courier New" pitchFamily="49" charset="0"/>
              <a:buChar char="o"/>
            </a:pPr>
            <a:r>
              <a:rPr lang="ar-EG" b="1" dirty="0" smtClean="0"/>
              <a:t>أخذ </a:t>
            </a:r>
            <a:r>
              <a:rPr lang="ar-EG" b="1" dirty="0"/>
              <a:t>أرصاد زائدة من الطبيعة للتأكد من صحة الأرصاد والتحقق منها</a:t>
            </a:r>
            <a:r>
              <a:rPr lang="ar-EG" b="1" dirty="0" smtClean="0"/>
              <a:t>.</a:t>
            </a:r>
          </a:p>
          <a:p>
            <a:pPr algn="r" rtl="1"/>
            <a:r>
              <a:rPr lang="ar-EG" b="1" dirty="0" smtClean="0"/>
              <a:t>تقاس أطوال الأضلاع ذهاباً وإياباً.</a:t>
            </a:r>
          </a:p>
          <a:p>
            <a:pPr algn="r" rtl="1"/>
            <a:r>
              <a:rPr lang="ar-EG" b="1" dirty="0" smtClean="0"/>
              <a:t>يكتفي في عملية الرفع الطبوغرافي قياس الزوايا الأفقية الداخلية على قوس واحد.</a:t>
            </a:r>
          </a:p>
          <a:p>
            <a:pPr algn="r" rtl="1"/>
            <a:r>
              <a:rPr lang="ar-EG" b="1" dirty="0" smtClean="0"/>
              <a:t>تقاس الزوايا الرأسية لحساب المسافة الرأسية ومنها يتم حساب المنسوب.</a:t>
            </a:r>
          </a:p>
        </p:txBody>
      </p:sp>
    </p:spTree>
    <p:extLst>
      <p:ext uri="{BB962C8B-B14F-4D97-AF65-F5344CB8AC3E}">
        <p14:creationId xmlns:p14="http://schemas.microsoft.com/office/powerpoint/2010/main" val="42203220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52400"/>
            <a:ext cx="7239000" cy="914400"/>
          </a:xfrm>
        </p:spPr>
        <p:txBody>
          <a:bodyPr>
            <a:normAutofit/>
          </a:bodyPr>
          <a:lstStyle/>
          <a:p>
            <a:pPr algn="ctr"/>
            <a:r>
              <a:rPr lang="ar-EG" sz="4000" dirty="0"/>
              <a:t>الأعمال </a:t>
            </a:r>
            <a:r>
              <a:rPr lang="ar-EG" sz="4000" dirty="0" smtClean="0"/>
              <a:t>المكتبية</a:t>
            </a:r>
            <a:endParaRPr lang="en-US" sz="4000" dirty="0"/>
          </a:p>
        </p:txBody>
      </p:sp>
      <p:sp>
        <p:nvSpPr>
          <p:cNvPr id="2" name="Content Placeholder 1"/>
          <p:cNvSpPr>
            <a:spLocks noGrp="1"/>
          </p:cNvSpPr>
          <p:nvPr>
            <p:ph idx="1"/>
          </p:nvPr>
        </p:nvSpPr>
        <p:spPr>
          <a:xfrm>
            <a:off x="228600" y="1447800"/>
            <a:ext cx="7772400" cy="5077544"/>
          </a:xfrm>
        </p:spPr>
        <p:txBody>
          <a:bodyPr>
            <a:noAutofit/>
          </a:bodyPr>
          <a:lstStyle/>
          <a:p>
            <a:pPr algn="just" rtl="1"/>
            <a:r>
              <a:rPr lang="ar-EG" sz="3200" b="1" dirty="0" smtClean="0"/>
              <a:t>حساب إحداثي نقطة من نقاط </a:t>
            </a:r>
            <a:r>
              <a:rPr lang="ar-EG" sz="3200" b="1" dirty="0" err="1" smtClean="0"/>
              <a:t>الترافرس</a:t>
            </a:r>
            <a:r>
              <a:rPr lang="ar-EG" sz="3200" b="1" dirty="0" smtClean="0"/>
              <a:t> بمعلومية نقطة معلومة الإحداثيات. </a:t>
            </a:r>
          </a:p>
          <a:p>
            <a:pPr algn="just" rtl="1"/>
            <a:r>
              <a:rPr lang="ar-EG" sz="3200" b="1" dirty="0" smtClean="0"/>
              <a:t>حساب مناسيب النقاط بمعلومية ارتفاع جهاز الرصد وارتفاع الإشارة، ومنسوب نقطة الجهاز. </a:t>
            </a:r>
          </a:p>
          <a:p>
            <a:pPr algn="just" rtl="1"/>
            <a:r>
              <a:rPr lang="ar-EG" sz="3200" b="1" dirty="0" smtClean="0"/>
              <a:t>ضبط وتصحيح مناسيب النقاط. </a:t>
            </a:r>
          </a:p>
          <a:p>
            <a:pPr algn="just" rtl="1"/>
            <a:r>
              <a:rPr lang="ar-EG" sz="3200" b="1" dirty="0" smtClean="0"/>
              <a:t>حساب وتصحيح </a:t>
            </a:r>
            <a:r>
              <a:rPr lang="ar-EG" sz="3200" b="1" dirty="0" err="1" smtClean="0"/>
              <a:t>الترافيرس</a:t>
            </a:r>
            <a:r>
              <a:rPr lang="ar-EG" sz="3200" b="1" dirty="0" smtClean="0"/>
              <a:t> المقفل.</a:t>
            </a:r>
          </a:p>
          <a:p>
            <a:pPr algn="just" rtl="1"/>
            <a:r>
              <a:rPr lang="ar-EG" sz="3200" b="1" dirty="0" smtClean="0"/>
              <a:t>حساب الإحداثيات.</a:t>
            </a:r>
            <a:endParaRPr lang="en-US" sz="3200" b="1" dirty="0"/>
          </a:p>
        </p:txBody>
      </p:sp>
    </p:spTree>
    <p:extLst>
      <p:ext uri="{BB962C8B-B14F-4D97-AF65-F5344CB8AC3E}">
        <p14:creationId xmlns:p14="http://schemas.microsoft.com/office/powerpoint/2010/main" val="36858228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5" descr="atmosphere"/>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a:xfrm>
            <a:off x="0" y="0"/>
            <a:ext cx="9144000" cy="6858000"/>
          </a:xfrm>
          <a:noFill/>
        </p:spPr>
      </p:pic>
      <p:sp>
        <p:nvSpPr>
          <p:cNvPr id="81923" name="Rectangle 2"/>
          <p:cNvSpPr>
            <a:spLocks noGrp="1" noRot="1" noChangeArrowheads="1"/>
          </p:cNvSpPr>
          <p:nvPr>
            <p:ph type="title"/>
          </p:nvPr>
        </p:nvSpPr>
        <p:spPr>
          <a:xfrm>
            <a:off x="685800" y="2590800"/>
            <a:ext cx="7848600" cy="1600200"/>
          </a:xfrm>
        </p:spPr>
        <p:txBody>
          <a:bodyPr/>
          <a:lstStyle/>
          <a:p>
            <a:pPr rtl="1" eaLnBrk="1" hangingPunct="1"/>
            <a:r>
              <a:rPr lang="ar-SA" sz="4800" b="1" dirty="0" smtClean="0">
                <a:solidFill>
                  <a:schemeClr val="tx1"/>
                </a:solidFill>
                <a:cs typeface="AL-Mateen" pitchFamily="2" charset="-78"/>
              </a:rPr>
              <a:t>شكراً </a:t>
            </a:r>
            <a:r>
              <a:rPr lang="ar-EG" sz="4800" b="1" dirty="0" smtClean="0">
                <a:solidFill>
                  <a:schemeClr val="tx1"/>
                </a:solidFill>
                <a:cs typeface="AL-Mateen" pitchFamily="2" charset="-78"/>
              </a:rPr>
              <a:t>مع دعواتي لكم بالتوفيق والنجاح</a:t>
            </a:r>
            <a:r>
              <a:rPr lang="ar-SA" dirty="0" smtClean="0">
                <a:solidFill>
                  <a:srgbClr val="FFFF00"/>
                </a:solidFill>
                <a:cs typeface="AL-Mateen" pitchFamily="2" charset="-78"/>
              </a:rPr>
              <a:t/>
            </a:r>
            <a:br>
              <a:rPr lang="ar-SA" dirty="0" smtClean="0">
                <a:solidFill>
                  <a:srgbClr val="FFFF00"/>
                </a:solidFill>
                <a:cs typeface="AL-Mateen" pitchFamily="2" charset="-78"/>
              </a:rPr>
            </a:br>
            <a:endParaRPr lang="en-US" b="1" dirty="0" smtClean="0">
              <a:solidFill>
                <a:schemeClr val="bg1"/>
              </a:solidFill>
            </a:endParaRPr>
          </a:p>
        </p:txBody>
      </p:sp>
      <p:sp>
        <p:nvSpPr>
          <p:cNvPr id="81924" name="Rectangle 5"/>
          <p:cNvSpPr>
            <a:spLocks noGrp="1" noChangeArrowheads="1"/>
          </p:cNvSpPr>
          <p:nvPr>
            <p:ph type="body" sz="half" idx="1"/>
          </p:nvPr>
        </p:nvSpPr>
        <p:spPr>
          <a:xfrm>
            <a:off x="228600" y="4179037"/>
            <a:ext cx="8610600" cy="2559162"/>
          </a:xfrm>
          <a:solidFill>
            <a:srgbClr val="FFFFFF"/>
          </a:solidFill>
        </p:spPr>
        <p:txBody>
          <a:bodyPr anchor="ctr">
            <a:spAutoFit/>
          </a:bodyPr>
          <a:lstStyle/>
          <a:p>
            <a:pPr algn="just">
              <a:spcAft>
                <a:spcPts val="0"/>
              </a:spcAft>
            </a:pPr>
            <a:r>
              <a:rPr lang="en-US" sz="1400" b="1" dirty="0">
                <a:solidFill>
                  <a:srgbClr val="FF0000"/>
                </a:solidFill>
                <a:ea typeface="Times New Roman"/>
              </a:rPr>
              <a:t>Dr. Mohamed E. Hafez</a:t>
            </a:r>
            <a:r>
              <a:rPr lang="en-US" sz="1400" dirty="0">
                <a:ea typeface="Times New Roman"/>
              </a:rPr>
              <a:t> </a:t>
            </a:r>
          </a:p>
          <a:p>
            <a:pPr>
              <a:lnSpc>
                <a:spcPct val="115000"/>
              </a:lnSpc>
              <a:spcAft>
                <a:spcPts val="0"/>
              </a:spcAft>
            </a:pPr>
            <a:r>
              <a:rPr lang="en-US" sz="1400" b="1" dirty="0">
                <a:solidFill>
                  <a:srgbClr val="0000FF"/>
                </a:solidFill>
                <a:ea typeface="Times New Roman"/>
                <a:cs typeface="Arial"/>
              </a:rPr>
              <a:t>Associate professor of Applied Climatology</a:t>
            </a:r>
            <a:r>
              <a:rPr lang="en-US" sz="1400" b="1" dirty="0">
                <a:solidFill>
                  <a:srgbClr val="000000"/>
                </a:solidFill>
                <a:ea typeface="Times New Roman"/>
                <a:cs typeface="Arial"/>
              </a:rPr>
              <a:t> </a:t>
            </a:r>
            <a:br>
              <a:rPr lang="en-US" sz="1400" b="1" dirty="0">
                <a:solidFill>
                  <a:srgbClr val="000000"/>
                </a:solidFill>
                <a:ea typeface="Times New Roman"/>
                <a:cs typeface="Arial"/>
              </a:rPr>
            </a:br>
            <a:r>
              <a:rPr lang="en-US" sz="1400" b="1" dirty="0">
                <a:solidFill>
                  <a:srgbClr val="0000FF"/>
                </a:solidFill>
                <a:ea typeface="Times New Roman"/>
                <a:cs typeface="Arial"/>
              </a:rPr>
              <a:t>Geography Department, </a:t>
            </a:r>
            <a:r>
              <a:rPr lang="en-US" sz="1400" b="1" dirty="0">
                <a:solidFill>
                  <a:srgbClr val="002060"/>
                </a:solidFill>
                <a:ea typeface="Times New Roman"/>
                <a:cs typeface="Arial"/>
              </a:rPr>
              <a:t>Faculty of Arts,</a:t>
            </a:r>
            <a:r>
              <a:rPr lang="en-US" sz="1400" dirty="0">
                <a:ea typeface="Times New Roman"/>
                <a:cs typeface="Arial"/>
              </a:rPr>
              <a:t> </a:t>
            </a:r>
            <a:endParaRPr lang="en-US" sz="1400" dirty="0" smtClean="0">
              <a:effectLst/>
              <a:latin typeface="Calibri"/>
              <a:ea typeface="Calibri"/>
              <a:cs typeface="Arial"/>
            </a:endParaRPr>
          </a:p>
          <a:p>
            <a:pPr>
              <a:lnSpc>
                <a:spcPct val="115000"/>
              </a:lnSpc>
              <a:spcAft>
                <a:spcPts val="0"/>
              </a:spcAft>
            </a:pPr>
            <a:r>
              <a:rPr lang="en-US" sz="1400" b="1" dirty="0">
                <a:solidFill>
                  <a:srgbClr val="7030A0"/>
                </a:solidFill>
                <a:ea typeface="Times New Roman"/>
                <a:cs typeface="Arial"/>
              </a:rPr>
              <a:t>King Saud University, Riyadh, Saudi Arabia.</a:t>
            </a:r>
            <a:endParaRPr lang="en-US" sz="1400" dirty="0" smtClean="0">
              <a:effectLst/>
              <a:latin typeface="Calibri"/>
              <a:ea typeface="Calibri"/>
              <a:cs typeface="Arial"/>
            </a:endParaRPr>
          </a:p>
          <a:p>
            <a:pPr>
              <a:lnSpc>
                <a:spcPct val="115000"/>
              </a:lnSpc>
              <a:spcAft>
                <a:spcPts val="0"/>
              </a:spcAft>
            </a:pPr>
            <a:r>
              <a:rPr lang="en-US" sz="1400" b="1" dirty="0">
                <a:solidFill>
                  <a:srgbClr val="000000"/>
                </a:solidFill>
                <a:ea typeface="Times New Roman"/>
                <a:cs typeface="Arial"/>
              </a:rPr>
              <a:t>E-mail </a:t>
            </a:r>
            <a:r>
              <a:rPr lang="en-US" sz="1400" b="1" u="sng" dirty="0">
                <a:solidFill>
                  <a:srgbClr val="0000FF"/>
                </a:solidFill>
                <a:ea typeface="Times New Roman"/>
                <a:cs typeface="Arial"/>
                <a:hlinkClick r:id="rId3"/>
              </a:rPr>
              <a:t>mohhafez@ksu.edu.sa</a:t>
            </a:r>
            <a:r>
              <a:rPr lang="en-US" sz="1400" dirty="0">
                <a:ea typeface="Times New Roman"/>
                <a:cs typeface="Arial"/>
              </a:rPr>
              <a:t> </a:t>
            </a:r>
            <a:endParaRPr lang="en-US" sz="1400" dirty="0" smtClean="0">
              <a:effectLst/>
              <a:latin typeface="Calibri"/>
              <a:ea typeface="Calibri"/>
              <a:cs typeface="Arial"/>
            </a:endParaRPr>
          </a:p>
          <a:p>
            <a:pPr>
              <a:lnSpc>
                <a:spcPct val="115000"/>
              </a:lnSpc>
              <a:spcAft>
                <a:spcPts val="0"/>
              </a:spcAft>
            </a:pPr>
            <a:r>
              <a:rPr lang="ar-SA" sz="1400" b="1" dirty="0" smtClean="0">
                <a:solidFill>
                  <a:srgbClr val="0000FF"/>
                </a:solidFill>
                <a:effectLst/>
                <a:latin typeface="Calibri"/>
                <a:ea typeface="Times New Roman"/>
                <a:cs typeface="Times New Roman"/>
              </a:rPr>
              <a:t>            </a:t>
            </a:r>
            <a:r>
              <a:rPr lang="en-US" sz="1400" b="1" u="sng" dirty="0">
                <a:solidFill>
                  <a:srgbClr val="0000FF"/>
                </a:solidFill>
                <a:ea typeface="Times New Roman"/>
                <a:cs typeface="Arial"/>
                <a:hlinkClick r:id="rId4"/>
              </a:rPr>
              <a:t>dr_m_hafez@hotmail.com</a:t>
            </a:r>
            <a:endParaRPr lang="en-US" sz="1400" dirty="0" smtClean="0">
              <a:effectLst/>
              <a:latin typeface="Calibri"/>
              <a:ea typeface="Calibri"/>
              <a:cs typeface="Arial"/>
            </a:endParaRPr>
          </a:p>
          <a:p>
            <a:pPr>
              <a:lnSpc>
                <a:spcPct val="115000"/>
              </a:lnSpc>
              <a:spcAft>
                <a:spcPts val="0"/>
              </a:spcAft>
            </a:pPr>
            <a:r>
              <a:rPr lang="en-US" sz="1400" b="1" dirty="0">
                <a:solidFill>
                  <a:srgbClr val="0000FF"/>
                </a:solidFill>
                <a:ea typeface="Times New Roman"/>
                <a:cs typeface="Arial"/>
              </a:rPr>
              <a:t>            </a:t>
            </a:r>
            <a:r>
              <a:rPr lang="en-US" sz="1400" b="1" u="sng" dirty="0">
                <a:solidFill>
                  <a:srgbClr val="0000FF"/>
                </a:solidFill>
                <a:ea typeface="Times New Roman"/>
                <a:cs typeface="Arial"/>
                <a:hlinkClick r:id="rId5"/>
              </a:rPr>
              <a:t>dr_h_mohamed@yahoo.com</a:t>
            </a:r>
            <a:endParaRPr lang="en-US" sz="1400" dirty="0" smtClean="0">
              <a:effectLst/>
              <a:latin typeface="Calibri"/>
              <a:ea typeface="Calibri"/>
              <a:cs typeface="Arial"/>
            </a:endParaRPr>
          </a:p>
          <a:p>
            <a:pPr>
              <a:lnSpc>
                <a:spcPct val="115000"/>
              </a:lnSpc>
              <a:spcAft>
                <a:spcPts val="0"/>
              </a:spcAft>
            </a:pPr>
            <a:r>
              <a:rPr lang="en-US" sz="1400" dirty="0">
                <a:ea typeface="Times New Roman"/>
                <a:cs typeface="Arial"/>
              </a:rPr>
              <a:t> </a:t>
            </a:r>
            <a:r>
              <a:rPr lang="en-US" sz="1400" b="1" dirty="0">
                <a:solidFill>
                  <a:srgbClr val="000000"/>
                </a:solidFill>
                <a:ea typeface="Calibri"/>
                <a:cs typeface="Arial"/>
              </a:rPr>
              <a:t>Mobil: 0966599388523</a:t>
            </a:r>
            <a:r>
              <a:rPr lang="ar-SA" sz="1400" b="1" dirty="0" smtClean="0">
                <a:effectLst/>
                <a:latin typeface="Calibri"/>
                <a:ea typeface="Calibri"/>
                <a:cs typeface="Times New Roman"/>
              </a:rPr>
              <a:t>    </a:t>
            </a:r>
            <a:endParaRPr lang="en-US" sz="1400" dirty="0" smtClean="0">
              <a:effectLst/>
              <a:latin typeface="Calibri"/>
              <a:ea typeface="Calibri"/>
              <a:cs typeface="Arial"/>
            </a:endParaRPr>
          </a:p>
          <a:p>
            <a:r>
              <a:rPr lang="en-US" sz="1400" b="1" dirty="0">
                <a:ea typeface="Calibri"/>
              </a:rPr>
              <a:t> </a:t>
            </a:r>
            <a:r>
              <a:rPr lang="en-US" sz="1400" b="1" dirty="0">
                <a:solidFill>
                  <a:srgbClr val="000000"/>
                </a:solidFill>
                <a:ea typeface="Calibri"/>
                <a:cs typeface="Arial"/>
              </a:rPr>
              <a:t>Office: 0966114675373</a:t>
            </a:r>
            <a:endParaRPr lang="en-US" sz="1400" dirty="0" smtClean="0"/>
          </a:p>
        </p:txBody>
      </p:sp>
      <p:pic>
        <p:nvPicPr>
          <p:cNvPr id="1026" name="Picture 2" descr="E:\الأساليب الكمية\pice\Picture1.jpg"/>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5715000" y="4059237"/>
            <a:ext cx="2938463" cy="27987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3053275"/>
      </p:ext>
    </p:extLst>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76400" y="381000"/>
            <a:ext cx="57150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WordArt 6"/>
          <p:cNvSpPr>
            <a:spLocks noChangeArrowheads="1" noChangeShapeType="1" noTextEdit="1"/>
          </p:cNvSpPr>
          <p:nvPr/>
        </p:nvSpPr>
        <p:spPr bwMode="auto">
          <a:xfrm>
            <a:off x="2286000" y="1600200"/>
            <a:ext cx="4572000" cy="2438400"/>
          </a:xfrm>
          <a:prstGeom prst="rect">
            <a:avLst/>
          </a:prstGeom>
        </p:spPr>
        <p:txBody>
          <a:bodyPr wrap="none" fromWordArt="1">
            <a:prstTxWarp prst="textPlain">
              <a:avLst>
                <a:gd name="adj" fmla="val 50597"/>
              </a:avLst>
            </a:prstTxWarp>
          </a:bodyPr>
          <a:lstStyle/>
          <a:p>
            <a:pPr algn="ctr" rtl="1" fontAlgn="base">
              <a:spcBef>
                <a:spcPct val="0"/>
              </a:spcBef>
              <a:spcAft>
                <a:spcPct val="0"/>
              </a:spcAft>
            </a:pP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 الوحدة السادسة</a:t>
            </a:r>
            <a:endParaRPr lang="en-US"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endParaRPr>
          </a:p>
        </p:txBody>
      </p:sp>
    </p:spTree>
    <p:extLst>
      <p:ext uri="{BB962C8B-B14F-4D97-AF65-F5344CB8AC3E}">
        <p14:creationId xmlns:p14="http://schemas.microsoft.com/office/powerpoint/2010/main" val="1106649696"/>
      </p:ext>
    </p:extLst>
  </p:cSld>
  <p:clrMapOvr>
    <a:masterClrMapping/>
  </p:clrMapOvr>
  <p:transition>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9" descr="full-20earth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838200"/>
            <a:ext cx="66294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WordArt 6"/>
          <p:cNvSpPr>
            <a:spLocks noChangeArrowheads="1" noChangeShapeType="1" noTextEdit="1"/>
          </p:cNvSpPr>
          <p:nvPr/>
        </p:nvSpPr>
        <p:spPr bwMode="auto">
          <a:xfrm>
            <a:off x="1714500" y="2438400"/>
            <a:ext cx="5638800" cy="2209800"/>
          </a:xfrm>
          <a:prstGeom prst="rect">
            <a:avLst/>
          </a:prstGeom>
        </p:spPr>
        <p:txBody>
          <a:bodyPr wrap="none" fromWordArt="1">
            <a:prstTxWarp prst="textPlain">
              <a:avLst>
                <a:gd name="adj" fmla="val 50597"/>
              </a:avLst>
            </a:prstTxWarp>
          </a:bodyPr>
          <a:lstStyle/>
          <a:p>
            <a:pPr algn="ctr" rtl="1" fontAlgn="base">
              <a:spcBef>
                <a:spcPct val="0"/>
              </a:spcBef>
              <a:spcAft>
                <a:spcPct val="0"/>
              </a:spcAft>
            </a:pPr>
            <a:r>
              <a:rPr lang="ar-EG"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rPr>
              <a:t>الرفع الطبوغرافي</a:t>
            </a:r>
            <a:endParaRPr lang="en-US" sz="3600" kern="10" dirty="0" smtClean="0">
              <a:ln w="15875">
                <a:solidFill>
                  <a:srgbClr val="000000"/>
                </a:solidFill>
                <a:round/>
                <a:headEnd/>
                <a:tailEnd/>
              </a:ln>
              <a:gradFill rotWithShape="1">
                <a:gsLst>
                  <a:gs pos="0">
                    <a:srgbClr val="FFFF00"/>
                  </a:gs>
                  <a:gs pos="100000">
                    <a:srgbClr val="FF9933"/>
                  </a:gs>
                </a:gsLst>
                <a:path path="rect">
                  <a:fillToRect l="50000" t="50000" r="50000" b="50000"/>
                </a:path>
              </a:gradFill>
              <a:effectLst>
                <a:outerShdw dist="35921" dir="2700000" algn="ctr" rotWithShape="0">
                  <a:srgbClr val="C0C0C0">
                    <a:alpha val="79999"/>
                  </a:srgbClr>
                </a:outerShdw>
              </a:effectLst>
              <a:latin typeface="Simplified Arabic"/>
              <a:cs typeface="Simplified Arabic"/>
            </a:endParaRPr>
          </a:p>
        </p:txBody>
      </p:sp>
    </p:spTree>
    <p:extLst>
      <p:ext uri="{BB962C8B-B14F-4D97-AF65-F5344CB8AC3E}">
        <p14:creationId xmlns:p14="http://schemas.microsoft.com/office/powerpoint/2010/main" val="4016376760"/>
      </p:ext>
    </p:extLst>
  </p:cSld>
  <p:clrMapOvr>
    <a:masterClrMapping/>
  </p:clrMapOvr>
  <p:transition>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ar-EG" sz="4000" b="1" dirty="0" smtClean="0">
                <a:solidFill>
                  <a:srgbClr val="89006F"/>
                </a:solidFill>
              </a:rPr>
              <a:t>مقدمة</a:t>
            </a:r>
            <a:endParaRPr lang="en-US" sz="4000" dirty="0" smtClean="0">
              <a:solidFill>
                <a:srgbClr val="89006F"/>
              </a:solidFill>
            </a:endParaRPr>
          </a:p>
        </p:txBody>
      </p:sp>
      <p:sp>
        <p:nvSpPr>
          <p:cNvPr id="27651" name="Content Placeholder 2"/>
          <p:cNvSpPr>
            <a:spLocks noGrp="1"/>
          </p:cNvSpPr>
          <p:nvPr>
            <p:ph sz="quarter" idx="1"/>
          </p:nvPr>
        </p:nvSpPr>
        <p:spPr>
          <a:xfrm>
            <a:off x="457199" y="1600200"/>
            <a:ext cx="8229601" cy="4724400"/>
          </a:xfrm>
        </p:spPr>
        <p:txBody>
          <a:bodyPr/>
          <a:lstStyle/>
          <a:p>
            <a:pPr algn="just" rtl="1" eaLnBrk="1" hangingPunct="1"/>
            <a:r>
              <a:rPr lang="ar-EG" sz="2800" b="1" dirty="0" smtClean="0">
                <a:latin typeface="Arial" charset="0"/>
                <a:cs typeface="Arial" charset="0"/>
              </a:rPr>
              <a:t>الرفع الطبوغرافي لمنطقة ما يبدأ من نقاط ثابتة محيطة بالمنطقة المراد عمل خريطة طبوغرافية لها، وترتبط تلك النقاط ببعضها البعض بحيث تشكل شكلاً هندسياً يسهل توقيع الظاهرات الجغرافية من الطبيعة إلي الخريطة المستهدفة.</a:t>
            </a:r>
          </a:p>
          <a:p>
            <a:pPr algn="just" rtl="1" eaLnBrk="1" hangingPunct="1"/>
            <a:r>
              <a:rPr lang="ar-EG" sz="2800" b="1" dirty="0" smtClean="0">
                <a:latin typeface="Arial" charset="0"/>
                <a:cs typeface="Arial" charset="0"/>
              </a:rPr>
              <a:t>إذاً تعد هذه النقاط الأساس والمرجع لعملية الرفع الطبوغرافي، والمسمى الجامع للنقاط الثابتة اللازمة لهذه العمليات يطلق عليها </a:t>
            </a:r>
            <a:r>
              <a:rPr lang="ar-EG" sz="2800" b="1" dirty="0" err="1" smtClean="0">
                <a:latin typeface="Arial" charset="0"/>
                <a:cs typeface="Arial" charset="0"/>
              </a:rPr>
              <a:t>الترافيرسات</a:t>
            </a:r>
            <a:r>
              <a:rPr lang="ar-EG" sz="2800" b="1" dirty="0" smtClean="0">
                <a:latin typeface="Arial" charset="0"/>
                <a:cs typeface="Arial" charset="0"/>
              </a:rPr>
              <a:t> </a:t>
            </a:r>
            <a:r>
              <a:rPr lang="en-US" sz="2800" b="1" dirty="0" smtClean="0">
                <a:latin typeface="Arial" charset="0"/>
                <a:cs typeface="Arial" charset="0"/>
              </a:rPr>
              <a:t>Traversing</a:t>
            </a:r>
            <a:r>
              <a:rPr lang="ar-EG" sz="2800" b="1" dirty="0" smtClean="0">
                <a:latin typeface="Arial" charset="0"/>
                <a:cs typeface="Arial" charset="0"/>
              </a:rPr>
              <a:t>.</a:t>
            </a:r>
          </a:p>
          <a:p>
            <a:pPr algn="just" rtl="1" eaLnBrk="1" hangingPunct="1"/>
            <a:r>
              <a:rPr lang="ar-EG" sz="2800" b="1" dirty="0" err="1" smtClean="0">
                <a:latin typeface="Arial" charset="0"/>
                <a:cs typeface="Arial" charset="0"/>
              </a:rPr>
              <a:t>والترافيرس</a:t>
            </a:r>
            <a:r>
              <a:rPr lang="ar-EG" sz="2800" b="1" dirty="0" smtClean="0">
                <a:latin typeface="Arial" charset="0"/>
                <a:cs typeface="Arial" charset="0"/>
              </a:rPr>
              <a:t> عبارة عن شكل مكون من عدة أضلاع مستقيمة متصلة من أطرافها ببعضها البعض، وتنحرف عن بعضها البعض بزوايا</a:t>
            </a:r>
            <a:r>
              <a:rPr lang="ar-EG" sz="2800" b="1" dirty="0" smtClean="0">
                <a:solidFill>
                  <a:prstClr val="black"/>
                </a:solidFill>
                <a:latin typeface="Arial" charset="0"/>
                <a:cs typeface="Arial" charset="0"/>
              </a:rPr>
              <a:t>.</a:t>
            </a:r>
            <a:endParaRPr lang="en-US" sz="2800" b="1" dirty="0">
              <a:solidFill>
                <a:prstClr val="black"/>
              </a:solidFill>
              <a:latin typeface="Arial" charset="0"/>
              <a:cs typeface="Arial" charset="0"/>
            </a:endParaRPr>
          </a:p>
          <a:p>
            <a:pPr marL="0" indent="0" algn="just" rtl="1" eaLnBrk="1" hangingPunct="1">
              <a:buNone/>
            </a:pPr>
            <a:endParaRPr lang="en-US" sz="2400" b="1" dirty="0">
              <a:latin typeface="Arial" charset="0"/>
              <a:cs typeface="Arial" charset="0"/>
            </a:endParaRPr>
          </a:p>
        </p:txBody>
      </p:sp>
    </p:spTree>
    <p:extLst>
      <p:ext uri="{BB962C8B-B14F-4D97-AF65-F5344CB8AC3E}">
        <p14:creationId xmlns:p14="http://schemas.microsoft.com/office/powerpoint/2010/main" val="15599757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660688"/>
          </a:xfrm>
        </p:spPr>
        <p:txBody>
          <a:bodyPr>
            <a:normAutofit/>
          </a:bodyPr>
          <a:lstStyle/>
          <a:p>
            <a:pPr algn="ctr"/>
            <a:r>
              <a:rPr lang="ar-EG" sz="4000" b="1" dirty="0" smtClean="0"/>
              <a:t>أشكال </a:t>
            </a:r>
            <a:r>
              <a:rPr lang="ar-EG" sz="4000" b="1" dirty="0" err="1" smtClean="0"/>
              <a:t>الترافيرسات</a:t>
            </a:r>
            <a:endParaRPr lang="en-US" sz="4000" dirty="0"/>
          </a:p>
        </p:txBody>
      </p:sp>
      <p:sp>
        <p:nvSpPr>
          <p:cNvPr id="2" name="Content Placeholder 1"/>
          <p:cNvSpPr>
            <a:spLocks noGrp="1"/>
          </p:cNvSpPr>
          <p:nvPr>
            <p:ph idx="1"/>
          </p:nvPr>
        </p:nvSpPr>
        <p:spPr>
          <a:xfrm>
            <a:off x="323528" y="1124744"/>
            <a:ext cx="7560840" cy="5400600"/>
          </a:xfrm>
        </p:spPr>
        <p:txBody>
          <a:bodyPr>
            <a:noAutofit/>
          </a:bodyPr>
          <a:lstStyle/>
          <a:p>
            <a:pPr algn="just" rtl="1"/>
            <a:r>
              <a:rPr lang="ar-EG" b="1" dirty="0" err="1" smtClean="0"/>
              <a:t>الترافيرس</a:t>
            </a:r>
            <a:r>
              <a:rPr lang="ar-EG" b="1" dirty="0" smtClean="0"/>
              <a:t> المقفل: </a:t>
            </a:r>
            <a:r>
              <a:rPr lang="ar-EG" dirty="0" smtClean="0"/>
              <a:t>يبدأ من نقطة معلومة الإحداثيات، وينتهي عند نفس النقطة، ويتصف بضلع معلوم انحرافه أو يمكن حسابه، وبذلك يسهل تحقيقه</a:t>
            </a:r>
            <a:r>
              <a:rPr lang="ar-EG" b="1" dirty="0" smtClean="0"/>
              <a:t>.</a:t>
            </a:r>
          </a:p>
          <a:p>
            <a:pPr algn="just" rtl="1"/>
            <a:r>
              <a:rPr lang="ar-EG" b="1" dirty="0" err="1"/>
              <a:t>الترافيرس</a:t>
            </a:r>
            <a:r>
              <a:rPr lang="ar-EG" b="1" dirty="0"/>
              <a:t> </a:t>
            </a:r>
            <a:r>
              <a:rPr lang="ar-EG" b="1" dirty="0" smtClean="0"/>
              <a:t>الموصل: </a:t>
            </a:r>
            <a:r>
              <a:rPr lang="ar-EG" dirty="0">
                <a:solidFill>
                  <a:prstClr val="black"/>
                </a:solidFill>
              </a:rPr>
              <a:t>يبدأ من نقطة معلومة </a:t>
            </a:r>
            <a:r>
              <a:rPr lang="ar-EG" dirty="0" smtClean="0">
                <a:solidFill>
                  <a:prstClr val="black"/>
                </a:solidFill>
              </a:rPr>
              <a:t>الإحداثيات، ويربط عندها على ضلع معلوم انحرافه أو يمكن حسابه، وينتهي عند نقطة معلومة </a:t>
            </a:r>
            <a:r>
              <a:rPr lang="ar-EG" dirty="0" err="1" smtClean="0">
                <a:solidFill>
                  <a:prstClr val="black"/>
                </a:solidFill>
              </a:rPr>
              <a:t>الأحداثيات</a:t>
            </a:r>
            <a:r>
              <a:rPr lang="ar-EG" dirty="0" smtClean="0">
                <a:solidFill>
                  <a:prstClr val="black"/>
                </a:solidFill>
              </a:rPr>
              <a:t>، وهو كذلك يسهل تحقيقه.</a:t>
            </a:r>
            <a:endParaRPr lang="ar-EG" b="1" dirty="0" smtClean="0"/>
          </a:p>
          <a:p>
            <a:pPr algn="just" rtl="1"/>
            <a:r>
              <a:rPr lang="ar-EG" b="1" dirty="0" err="1" smtClean="0"/>
              <a:t>الترافيرس</a:t>
            </a:r>
            <a:r>
              <a:rPr lang="ar-EG" b="1" dirty="0" smtClean="0"/>
              <a:t> المفتوح: </a:t>
            </a:r>
            <a:r>
              <a:rPr lang="ar-EG" dirty="0"/>
              <a:t>يبدأ من نقطة معلومة </a:t>
            </a:r>
            <a:r>
              <a:rPr lang="ar-EG" dirty="0" smtClean="0"/>
              <a:t>الإحداثيات أو نقطة </a:t>
            </a:r>
            <a:r>
              <a:rPr lang="ar-EG" dirty="0" err="1" smtClean="0"/>
              <a:t>أفتراضية</a:t>
            </a:r>
            <a:r>
              <a:rPr lang="ar-EG" dirty="0" smtClean="0"/>
              <a:t>، </a:t>
            </a:r>
            <a:r>
              <a:rPr lang="ar-EG" dirty="0"/>
              <a:t>ويربط عندها على ضلع معلوم انحرافه أو يمكن حسابه، وينتهي عند نقطة </a:t>
            </a:r>
            <a:r>
              <a:rPr lang="ar-EG" dirty="0" smtClean="0"/>
              <a:t>غير معلومة الإحداثيات، وعليه لا يمكن </a:t>
            </a:r>
            <a:r>
              <a:rPr lang="ar-EG" dirty="0"/>
              <a:t>تحقيقه.</a:t>
            </a:r>
          </a:p>
          <a:p>
            <a:pPr algn="just" rtl="1"/>
            <a:r>
              <a:rPr lang="ar-EG" dirty="0" smtClean="0"/>
              <a:t>وتقسم أعمال الرفع الطبوغرافي إلى قسمين أساسيين هما: الأعمال الحقلية والتي تنحصر في الأرصاد والقياسات الميدانية في الطبيعة، والأعمال المكتبية والمقصود بها عمليتي الحساب والرسم.</a:t>
            </a:r>
            <a:endParaRPr lang="en-US" dirty="0"/>
          </a:p>
        </p:txBody>
      </p:sp>
    </p:spTree>
    <p:extLst>
      <p:ext uri="{BB962C8B-B14F-4D97-AF65-F5344CB8AC3E}">
        <p14:creationId xmlns:p14="http://schemas.microsoft.com/office/powerpoint/2010/main" val="1029063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660688"/>
          </a:xfrm>
        </p:spPr>
        <p:txBody>
          <a:bodyPr>
            <a:normAutofit/>
          </a:bodyPr>
          <a:lstStyle/>
          <a:p>
            <a:pPr algn="ctr"/>
            <a:r>
              <a:rPr lang="ar-EG" sz="4000" b="1" dirty="0" smtClean="0"/>
              <a:t>أشكال </a:t>
            </a:r>
            <a:r>
              <a:rPr lang="ar-EG" sz="4000" b="1" dirty="0" err="1" smtClean="0"/>
              <a:t>الترافيرسات</a:t>
            </a:r>
            <a:endParaRPr lang="en-US" sz="4000"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56760" y="4418943"/>
            <a:ext cx="3200400" cy="2152999"/>
          </a:xfrm>
        </p:spPr>
      </p:pic>
      <p:pic>
        <p:nvPicPr>
          <p:cNvPr id="1026" name="Picture 2" descr="E:\الرفع الطبوغرافي\Topo\الترفيراسات.JPG"/>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259080" y="1066800"/>
            <a:ext cx="7498080" cy="336129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الرفع الطبوغرافي\Topo\الترافيرس الموصل.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9080" y="4509929"/>
            <a:ext cx="3474720" cy="2062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81975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20040"/>
            <a:ext cx="7239000" cy="660688"/>
          </a:xfrm>
        </p:spPr>
        <p:txBody>
          <a:bodyPr>
            <a:normAutofit/>
          </a:bodyPr>
          <a:lstStyle/>
          <a:p>
            <a:pPr algn="ctr"/>
            <a:r>
              <a:rPr lang="ar-EG" sz="4000" b="1" dirty="0" smtClean="0"/>
              <a:t>الأعمال الحقلية</a:t>
            </a:r>
            <a:endParaRPr lang="en-US" sz="4000" dirty="0"/>
          </a:p>
        </p:txBody>
      </p:sp>
      <p:sp>
        <p:nvSpPr>
          <p:cNvPr id="2" name="Content Placeholder 1"/>
          <p:cNvSpPr>
            <a:spLocks noGrp="1"/>
          </p:cNvSpPr>
          <p:nvPr>
            <p:ph idx="1"/>
          </p:nvPr>
        </p:nvSpPr>
        <p:spPr>
          <a:xfrm>
            <a:off x="323528" y="1371600"/>
            <a:ext cx="7560840" cy="5153744"/>
          </a:xfrm>
        </p:spPr>
        <p:txBody>
          <a:bodyPr>
            <a:noAutofit/>
          </a:bodyPr>
          <a:lstStyle/>
          <a:p>
            <a:pPr algn="just" rtl="1"/>
            <a:r>
              <a:rPr lang="ar-EG" sz="2800" b="1" dirty="0" smtClean="0"/>
              <a:t>الاستكشاف</a:t>
            </a:r>
          </a:p>
          <a:p>
            <a:pPr algn="just" rtl="1"/>
            <a:r>
              <a:rPr lang="ar-EG" sz="2800" b="1" dirty="0" smtClean="0"/>
              <a:t>رسم كروكي</a:t>
            </a:r>
          </a:p>
          <a:p>
            <a:pPr algn="just" rtl="1"/>
            <a:r>
              <a:rPr lang="ar-EG" sz="2800" b="1" dirty="0" smtClean="0"/>
              <a:t>اختيار نقاط </a:t>
            </a:r>
            <a:r>
              <a:rPr lang="ar-EG" sz="2800" b="1" dirty="0" err="1" smtClean="0"/>
              <a:t>الترافيرس</a:t>
            </a:r>
            <a:endParaRPr lang="ar-EG" sz="2800" b="1" dirty="0" smtClean="0"/>
          </a:p>
          <a:p>
            <a:pPr algn="just" rtl="1"/>
            <a:r>
              <a:rPr lang="ar-EG" sz="2800" b="1" dirty="0" smtClean="0"/>
              <a:t>تثبيت  نقاط </a:t>
            </a:r>
            <a:r>
              <a:rPr lang="ar-EG" sz="2800" b="1" dirty="0" err="1" smtClean="0"/>
              <a:t>الترافيرس</a:t>
            </a:r>
            <a:endParaRPr lang="ar-EG" sz="2800" b="1" dirty="0" smtClean="0"/>
          </a:p>
          <a:p>
            <a:pPr algn="just" rtl="1"/>
            <a:r>
              <a:rPr lang="ar-EG" sz="2800" b="1" dirty="0" smtClean="0"/>
              <a:t>وصف نقاط </a:t>
            </a:r>
            <a:r>
              <a:rPr lang="ar-EG" sz="2800" b="1" dirty="0" err="1" smtClean="0"/>
              <a:t>الترافيرس</a:t>
            </a:r>
            <a:endParaRPr lang="ar-EG" sz="2800" b="1" dirty="0" smtClean="0"/>
          </a:p>
          <a:p>
            <a:pPr algn="just" rtl="1"/>
            <a:r>
              <a:rPr lang="ar-EG" sz="2800" b="1" dirty="0" smtClean="0"/>
              <a:t>رصد الزوايا الأفقية والرأسية </a:t>
            </a:r>
          </a:p>
          <a:p>
            <a:pPr algn="just" rtl="1"/>
            <a:r>
              <a:rPr lang="ar-EG" sz="2800" b="1" dirty="0" smtClean="0"/>
              <a:t>قياس أطوال أضلاع </a:t>
            </a:r>
            <a:r>
              <a:rPr lang="ar-EG" sz="2800" b="1" dirty="0" err="1" smtClean="0"/>
              <a:t>الترافيرس</a:t>
            </a:r>
            <a:endParaRPr lang="ar-EG" sz="2800" b="1" dirty="0" smtClean="0"/>
          </a:p>
          <a:p>
            <a:pPr algn="just" rtl="1"/>
            <a:r>
              <a:rPr lang="ar-EG" sz="2800" b="1" dirty="0" smtClean="0"/>
              <a:t>قياس انحراف ضلع بالبوصلة</a:t>
            </a:r>
          </a:p>
          <a:p>
            <a:pPr algn="just" rtl="1"/>
            <a:r>
              <a:rPr lang="ar-EG" sz="2800" b="1" dirty="0" smtClean="0"/>
              <a:t>ربط </a:t>
            </a:r>
            <a:r>
              <a:rPr lang="ar-EG" sz="2800" b="1" dirty="0" err="1" smtClean="0"/>
              <a:t>الترافيرس</a:t>
            </a:r>
            <a:r>
              <a:rPr lang="ar-EG" sz="2800" b="1" dirty="0" smtClean="0"/>
              <a:t> بنقاط معلومة الإحداثيات</a:t>
            </a:r>
            <a:endParaRPr lang="en-US" sz="2800" b="1" dirty="0"/>
          </a:p>
        </p:txBody>
      </p:sp>
      <p:pic>
        <p:nvPicPr>
          <p:cNvPr id="2050" name="Picture 2" descr="E:\الرفع الطبوغرافي\Topo\عملية المسح.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1295398"/>
            <a:ext cx="2926080" cy="40923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65263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301625" y="228600"/>
            <a:ext cx="8534400" cy="838200"/>
          </a:xfrm>
        </p:spPr>
        <p:txBody>
          <a:bodyPr/>
          <a:lstStyle/>
          <a:p>
            <a:pPr rtl="1" eaLnBrk="1" hangingPunct="1"/>
            <a:r>
              <a:rPr lang="ar-EG" sz="3600" b="1" dirty="0" smtClean="0">
                <a:solidFill>
                  <a:srgbClr val="89006F"/>
                </a:solidFill>
              </a:rPr>
              <a:t>استكشاف المنطقة ورسم كروكي لها </a:t>
            </a:r>
            <a:endParaRPr lang="ar-EG" sz="3600" b="1" dirty="0">
              <a:solidFill>
                <a:srgbClr val="89006F"/>
              </a:solidFill>
            </a:endParaRPr>
          </a:p>
        </p:txBody>
      </p:sp>
      <p:sp>
        <p:nvSpPr>
          <p:cNvPr id="27651" name="Content Placeholder 2"/>
          <p:cNvSpPr>
            <a:spLocks noGrp="1"/>
          </p:cNvSpPr>
          <p:nvPr>
            <p:ph sz="quarter" idx="1"/>
          </p:nvPr>
        </p:nvSpPr>
        <p:spPr>
          <a:xfrm>
            <a:off x="228600" y="1295400"/>
            <a:ext cx="8686800" cy="5105400"/>
          </a:xfrm>
        </p:spPr>
        <p:txBody>
          <a:bodyPr/>
          <a:lstStyle/>
          <a:p>
            <a:pPr algn="just" rtl="1" eaLnBrk="1" hangingPunct="1"/>
            <a:r>
              <a:rPr lang="ar-EG" sz="2600" b="1" dirty="0" smtClean="0">
                <a:latin typeface="Arial" charset="0"/>
                <a:cs typeface="Arial" charset="0"/>
              </a:rPr>
              <a:t>الاستكشاف</a:t>
            </a:r>
            <a:r>
              <a:rPr lang="ar-EG" sz="2600" b="1" dirty="0">
                <a:latin typeface="Arial" charset="0"/>
                <a:cs typeface="Arial" charset="0"/>
              </a:rPr>
              <a:t>: </a:t>
            </a:r>
            <a:r>
              <a:rPr lang="ar-EG" sz="2600" dirty="0">
                <a:latin typeface="Arial" charset="0"/>
                <a:cs typeface="Arial" charset="0"/>
              </a:rPr>
              <a:t>ويمكن الاستعانة </a:t>
            </a:r>
            <a:r>
              <a:rPr lang="ar-EG" sz="2600" dirty="0" smtClean="0">
                <a:latin typeface="Arial" charset="0"/>
                <a:cs typeface="Arial" charset="0"/>
              </a:rPr>
              <a:t>في هذه العملية بالخرائط والمخططات </a:t>
            </a:r>
            <a:r>
              <a:rPr lang="ar-EG" sz="2600" dirty="0">
                <a:latin typeface="Arial" charset="0"/>
                <a:cs typeface="Arial" charset="0"/>
              </a:rPr>
              <a:t>المساحية السابقة </a:t>
            </a:r>
            <a:r>
              <a:rPr lang="ar-EG" sz="2600" dirty="0" smtClean="0">
                <a:latin typeface="Arial" charset="0"/>
                <a:cs typeface="Arial" charset="0"/>
              </a:rPr>
              <a:t>للمنطقة، ويقصد بعملية الاستكشاف المعاينة المبدئية للمنطقة المراد رفع المعالم الجغرافية بها بغاية التعرف علي الآتي:</a:t>
            </a:r>
          </a:p>
          <a:p>
            <a:pPr algn="just" rtl="1" eaLnBrk="1" hangingPunct="1">
              <a:buFont typeface="Wingdings" pitchFamily="2" charset="2"/>
              <a:buChar char="q"/>
            </a:pPr>
            <a:r>
              <a:rPr lang="ar-EG" sz="2600" dirty="0" smtClean="0">
                <a:latin typeface="Arial" charset="0"/>
                <a:cs typeface="Arial" charset="0"/>
              </a:rPr>
              <a:t> حدود المنطقة والظاهرات الطبيعية والبشرية الموجودة بها.</a:t>
            </a:r>
          </a:p>
          <a:p>
            <a:pPr algn="just" rtl="1" eaLnBrk="1" hangingPunct="1">
              <a:buFont typeface="Wingdings" pitchFamily="2" charset="2"/>
              <a:buChar char="q"/>
            </a:pPr>
            <a:r>
              <a:rPr lang="ar-EG" sz="2600" dirty="0">
                <a:solidFill>
                  <a:prstClr val="black"/>
                </a:solidFill>
                <a:latin typeface="Arial" charset="0"/>
                <a:cs typeface="Arial" charset="0"/>
              </a:rPr>
              <a:t> </a:t>
            </a:r>
            <a:r>
              <a:rPr lang="ar-EG" sz="2600" dirty="0" smtClean="0">
                <a:solidFill>
                  <a:prstClr val="black"/>
                </a:solidFill>
                <a:latin typeface="Arial" charset="0"/>
                <a:cs typeface="Arial" charset="0"/>
              </a:rPr>
              <a:t>أقرب مكان </a:t>
            </a:r>
            <a:r>
              <a:rPr lang="ar-EG" sz="2600" dirty="0" smtClean="0">
                <a:solidFill>
                  <a:prstClr val="black"/>
                </a:solidFill>
                <a:latin typeface="Times New Roman"/>
                <a:cs typeface="Times New Roman"/>
              </a:rPr>
              <a:t>للنقاط المعلوم منسوبها وإحداثياتها لسهولة الربط عليها</a:t>
            </a:r>
            <a:r>
              <a:rPr lang="ar-EG" sz="2600" dirty="0" smtClean="0">
                <a:solidFill>
                  <a:prstClr val="black"/>
                </a:solidFill>
                <a:latin typeface="Times New Roman"/>
              </a:rPr>
              <a:t>.</a:t>
            </a:r>
          </a:p>
          <a:p>
            <a:pPr algn="just" rtl="1" eaLnBrk="1" hangingPunct="1">
              <a:buFont typeface="Wingdings" pitchFamily="2" charset="2"/>
              <a:buChar char="q"/>
            </a:pPr>
            <a:r>
              <a:rPr lang="ar-EG" sz="2600" dirty="0">
                <a:solidFill>
                  <a:prstClr val="black"/>
                </a:solidFill>
                <a:latin typeface="Times New Roman"/>
              </a:rPr>
              <a:t> </a:t>
            </a:r>
            <a:r>
              <a:rPr lang="ar-EG" sz="2600" dirty="0" smtClean="0">
                <a:solidFill>
                  <a:prstClr val="black"/>
                </a:solidFill>
                <a:latin typeface="Times New Roman"/>
              </a:rPr>
              <a:t>المواضع </a:t>
            </a:r>
            <a:r>
              <a:rPr lang="ar-EG" sz="2600" dirty="0">
                <a:solidFill>
                  <a:prstClr val="black"/>
                </a:solidFill>
                <a:latin typeface="Times New Roman"/>
              </a:rPr>
              <a:t>المناسبة للنقاط الثابتة ( نقاط </a:t>
            </a:r>
            <a:r>
              <a:rPr lang="ar-EG" sz="2600" dirty="0" err="1">
                <a:solidFill>
                  <a:prstClr val="black"/>
                </a:solidFill>
                <a:latin typeface="Times New Roman"/>
              </a:rPr>
              <a:t>الترافيرس</a:t>
            </a:r>
            <a:r>
              <a:rPr lang="ar-EG" sz="2600" dirty="0">
                <a:solidFill>
                  <a:prstClr val="black"/>
                </a:solidFill>
                <a:latin typeface="Times New Roman"/>
              </a:rPr>
              <a:t>).</a:t>
            </a:r>
            <a:endParaRPr lang="ar-EG" sz="2600" dirty="0">
              <a:solidFill>
                <a:prstClr val="black"/>
              </a:solidFill>
              <a:latin typeface="Arial" charset="0"/>
              <a:cs typeface="Arial" charset="0"/>
            </a:endParaRPr>
          </a:p>
          <a:p>
            <a:pPr lvl="0" algn="just" rtl="1" eaLnBrk="1" hangingPunct="1">
              <a:buClr>
                <a:srgbClr val="FF388C"/>
              </a:buClr>
            </a:pPr>
            <a:r>
              <a:rPr lang="ar-EG" sz="2600" b="1" dirty="0">
                <a:solidFill>
                  <a:prstClr val="black"/>
                </a:solidFill>
                <a:latin typeface="Arial" charset="0"/>
                <a:cs typeface="Arial" charset="0"/>
              </a:rPr>
              <a:t>رسم </a:t>
            </a:r>
            <a:r>
              <a:rPr lang="ar-EG" sz="2600" b="1" dirty="0" smtClean="0">
                <a:solidFill>
                  <a:prstClr val="black"/>
                </a:solidFill>
                <a:latin typeface="Arial" charset="0"/>
                <a:cs typeface="Arial" charset="0"/>
              </a:rPr>
              <a:t>كروكي: </a:t>
            </a:r>
            <a:r>
              <a:rPr lang="ar-EG" sz="2600" dirty="0" smtClean="0">
                <a:solidFill>
                  <a:prstClr val="black"/>
                </a:solidFill>
                <a:latin typeface="Arial" charset="0"/>
                <a:cs typeface="Arial" charset="0"/>
              </a:rPr>
              <a:t>بعد عملية الاستكشاف يتم عمل رسم كروكي للمنطقة المراد رفعها طبوغرافياً، محدداً عليه حدود المنطقة، والتفاصيل البارزة فيها سواء أكانت معالم طبيعية أم بشرية.</a:t>
            </a:r>
          </a:p>
          <a:p>
            <a:pPr lvl="0" algn="just" rtl="1" eaLnBrk="1" hangingPunct="1">
              <a:buClr>
                <a:srgbClr val="FF388C"/>
              </a:buClr>
            </a:pPr>
            <a:r>
              <a:rPr lang="ar-EG" sz="2600" dirty="0" smtClean="0">
                <a:solidFill>
                  <a:prstClr val="black"/>
                </a:solidFill>
                <a:latin typeface="Arial" charset="0"/>
                <a:cs typeface="Arial" charset="0"/>
              </a:rPr>
              <a:t>وفيها يكون القائم بعملية الاستكشاف واقفاً نحو اتجاه الشمال، ومن هذا الوضع يرسم التفاصيل المحيطة به، وعادة تكون بالقلم الرصاص وبدون مقياس رسم وبدون أدوات هندسية.</a:t>
            </a:r>
          </a:p>
          <a:p>
            <a:pPr lvl="0" algn="just" rtl="1" eaLnBrk="1" hangingPunct="1">
              <a:buClr>
                <a:srgbClr val="FF388C"/>
              </a:buClr>
            </a:pPr>
            <a:endParaRPr lang="ar-EG" sz="2600" dirty="0">
              <a:solidFill>
                <a:prstClr val="black"/>
              </a:solidFill>
              <a:latin typeface="Arial" charset="0"/>
              <a:cs typeface="Arial" charset="0"/>
            </a:endParaRPr>
          </a:p>
          <a:p>
            <a:pPr marL="0" lvl="0" indent="0" algn="just" rtl="1" eaLnBrk="1" hangingPunct="1">
              <a:buClr>
                <a:srgbClr val="FF388C"/>
              </a:buClr>
              <a:buNone/>
            </a:pPr>
            <a:endParaRPr lang="en-US" sz="2400" b="1" dirty="0">
              <a:solidFill>
                <a:prstClr val="black"/>
              </a:solidFill>
              <a:latin typeface="Arial" charset="0"/>
              <a:cs typeface="Arial" charset="0"/>
            </a:endParaRPr>
          </a:p>
          <a:p>
            <a:pPr marL="0" indent="0" algn="just" rtl="1" eaLnBrk="1" hangingPunct="1">
              <a:buNone/>
            </a:pPr>
            <a:endParaRPr lang="en-US" sz="2400" b="1" dirty="0">
              <a:latin typeface="Arial" charset="0"/>
              <a:cs typeface="Arial" charset="0"/>
            </a:endParaRPr>
          </a:p>
        </p:txBody>
      </p:sp>
    </p:spTree>
    <p:extLst>
      <p:ext uri="{BB962C8B-B14F-4D97-AF65-F5344CB8AC3E}">
        <p14:creationId xmlns:p14="http://schemas.microsoft.com/office/powerpoint/2010/main" val="23004178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rtl="1" eaLnBrk="1" hangingPunct="1"/>
            <a:r>
              <a:rPr lang="ar-EG" sz="2800" b="1" dirty="0" smtClean="0">
                <a:solidFill>
                  <a:srgbClr val="89006F"/>
                </a:solidFill>
              </a:rPr>
              <a:t>اختيار نقاط </a:t>
            </a:r>
            <a:r>
              <a:rPr lang="ar-EG" sz="2800" b="1" dirty="0" err="1" smtClean="0">
                <a:solidFill>
                  <a:srgbClr val="89006F"/>
                </a:solidFill>
              </a:rPr>
              <a:t>الترافيرس</a:t>
            </a:r>
            <a:endParaRPr lang="en-US" sz="2800" dirty="0" smtClean="0">
              <a:solidFill>
                <a:srgbClr val="89006F"/>
              </a:solidFill>
            </a:endParaRPr>
          </a:p>
        </p:txBody>
      </p:sp>
      <p:sp>
        <p:nvSpPr>
          <p:cNvPr id="3" name="Content Placeholder 2"/>
          <p:cNvSpPr>
            <a:spLocks noGrp="1"/>
          </p:cNvSpPr>
          <p:nvPr>
            <p:ph sz="quarter" idx="1"/>
          </p:nvPr>
        </p:nvSpPr>
        <p:spPr>
          <a:xfrm>
            <a:off x="152400" y="1527048"/>
            <a:ext cx="8653272" cy="4797552"/>
          </a:xfrm>
        </p:spPr>
        <p:txBody>
          <a:bodyPr/>
          <a:lstStyle/>
          <a:p>
            <a:pPr marL="0" indent="0" algn="just" rtl="1">
              <a:buNone/>
            </a:pPr>
            <a:r>
              <a:rPr lang="ar-EG" dirty="0" smtClean="0"/>
              <a:t>    </a:t>
            </a:r>
            <a:r>
              <a:rPr lang="ar-EG" b="1" dirty="0" smtClean="0"/>
              <a:t>من الأفضل عند اختيار نقاط </a:t>
            </a:r>
            <a:r>
              <a:rPr lang="ar-EG" b="1" dirty="0" err="1" smtClean="0"/>
              <a:t>الترافيرس</a:t>
            </a:r>
            <a:r>
              <a:rPr lang="ar-EG" b="1" dirty="0" smtClean="0"/>
              <a:t> أن يكون عدد </a:t>
            </a:r>
            <a:r>
              <a:rPr lang="ar-EG" b="1" dirty="0" smtClean="0"/>
              <a:t>ال</a:t>
            </a:r>
            <a:r>
              <a:rPr lang="ar-SA" b="1" dirty="0"/>
              <a:t>ن</a:t>
            </a:r>
            <a:r>
              <a:rPr lang="ar-EG" b="1" dirty="0" smtClean="0"/>
              <a:t>قاط </a:t>
            </a:r>
            <a:r>
              <a:rPr lang="ar-EG" b="1" dirty="0" smtClean="0"/>
              <a:t>أقل ما يمكن لتوفير الوقت والتكلفة، بشرط إلا يخل ذلك بالدقة المطلوب، ويفضل أن تشكل النقاط الثابتة </a:t>
            </a:r>
            <a:r>
              <a:rPr lang="ar-EG" b="1" dirty="0" err="1" smtClean="0"/>
              <a:t>ترافيرس</a:t>
            </a:r>
            <a:r>
              <a:rPr lang="ar-EG" b="1" dirty="0" smtClean="0"/>
              <a:t> مغلق يحيط بالمنطقة المراد رفعها، وفيها يراعي توافر شروط اختيار نقاط الرفع الطبوغرافي وهي:</a:t>
            </a:r>
          </a:p>
          <a:p>
            <a:pPr algn="just" rtl="1">
              <a:buFont typeface="Wingdings" pitchFamily="2" charset="2"/>
              <a:buChar char="v"/>
            </a:pPr>
            <a:r>
              <a:rPr lang="ar-EG" b="1" dirty="0"/>
              <a:t> </a:t>
            </a:r>
            <a:r>
              <a:rPr lang="ar-EG" b="1" dirty="0" smtClean="0"/>
              <a:t>أن تكون في مكان مرتفع يكشف أكبر قدر ممكن من المعالم الجغرافية.</a:t>
            </a:r>
          </a:p>
          <a:p>
            <a:pPr algn="just" rtl="1">
              <a:buFont typeface="Wingdings" pitchFamily="2" charset="2"/>
              <a:buChar char="v"/>
            </a:pPr>
            <a:r>
              <a:rPr lang="ar-EG" b="1" dirty="0"/>
              <a:t> </a:t>
            </a:r>
            <a:r>
              <a:rPr lang="ar-EG" b="1" dirty="0" smtClean="0"/>
              <a:t>أن تكون في مكان يسهل الوصول إليه، كما يسهل وضع الأجهزة المساحية به.</a:t>
            </a:r>
          </a:p>
          <a:p>
            <a:pPr algn="just" rtl="1">
              <a:buFont typeface="Wingdings" pitchFamily="2" charset="2"/>
              <a:buChar char="v"/>
            </a:pPr>
            <a:r>
              <a:rPr lang="ar-EG" b="1" dirty="0" smtClean="0"/>
              <a:t> أن تري النقاط بعضها البعض، وخاصة أن تري اكل نقطة السابقة لها واللاحقة مباشرة.</a:t>
            </a:r>
          </a:p>
          <a:p>
            <a:pPr algn="just" rtl="1">
              <a:buFont typeface="Wingdings" pitchFamily="2" charset="2"/>
              <a:buChar char="v"/>
            </a:pPr>
            <a:r>
              <a:rPr lang="ar-EG" b="1" dirty="0" smtClean="0"/>
              <a:t>أن تتصف نقاط </a:t>
            </a:r>
            <a:r>
              <a:rPr lang="ar-EG" b="1" dirty="0" err="1" smtClean="0"/>
              <a:t>الترافيرس</a:t>
            </a:r>
            <a:r>
              <a:rPr lang="ar-EG" b="1" dirty="0" smtClean="0"/>
              <a:t> بالقرب من المعالم الجغرافية المراد رفعها.</a:t>
            </a:r>
            <a:endParaRPr lang="en-US" b="1" dirty="0"/>
          </a:p>
        </p:txBody>
      </p:sp>
    </p:spTree>
    <p:extLst>
      <p:ext uri="{BB962C8B-B14F-4D97-AF65-F5344CB8AC3E}">
        <p14:creationId xmlns:p14="http://schemas.microsoft.com/office/powerpoint/2010/main" val="403262816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image" Target="../media/image2.jpeg"/></Relationships>
</file>

<file path=ppt/theme/_rels/theme5.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Civic">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3.xml><?xml version="1.0" encoding="utf-8"?>
<a:theme xmlns:a="http://schemas.openxmlformats.org/drawingml/2006/main" name="2_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4.xml><?xml version="1.0" encoding="utf-8"?>
<a:theme xmlns:a="http://schemas.openxmlformats.org/drawingml/2006/main" name="1_Civic">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5.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4.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1394</TotalTime>
  <Words>717</Words>
  <Application>Microsoft Office PowerPoint</Application>
  <PresentationFormat>عرض على الشاشة (3:4)‏</PresentationFormat>
  <Paragraphs>67</Paragraphs>
  <Slides>13</Slides>
  <Notes>0</Notes>
  <HiddenSlides>0</HiddenSlides>
  <MMClips>0</MMClips>
  <ScaleCrop>false</ScaleCrop>
  <HeadingPairs>
    <vt:vector size="4" baseType="variant">
      <vt:variant>
        <vt:lpstr>نسق</vt:lpstr>
      </vt:variant>
      <vt:variant>
        <vt:i4>5</vt:i4>
      </vt:variant>
      <vt:variant>
        <vt:lpstr>عناوين الشرائح</vt:lpstr>
      </vt:variant>
      <vt:variant>
        <vt:i4>13</vt:i4>
      </vt:variant>
    </vt:vector>
  </HeadingPairs>
  <TitlesOfParts>
    <vt:vector size="18" baseType="lpstr">
      <vt:lpstr>Flow</vt:lpstr>
      <vt:lpstr>Civic</vt:lpstr>
      <vt:lpstr>2_Flow</vt:lpstr>
      <vt:lpstr>1_Civic</vt:lpstr>
      <vt:lpstr>Opulent</vt:lpstr>
      <vt:lpstr>عرض تقديمي في PowerPoint</vt:lpstr>
      <vt:lpstr>عرض تقديمي في PowerPoint</vt:lpstr>
      <vt:lpstr>عرض تقديمي في PowerPoint</vt:lpstr>
      <vt:lpstr>مقدمة</vt:lpstr>
      <vt:lpstr>أشكال الترافيرسات</vt:lpstr>
      <vt:lpstr>أشكال الترافيرسات</vt:lpstr>
      <vt:lpstr>الأعمال الحقلية</vt:lpstr>
      <vt:lpstr>استكشاف المنطقة ورسم كروكي لها </vt:lpstr>
      <vt:lpstr>اختيار نقاط الترافيرس</vt:lpstr>
      <vt:lpstr>تثبيت نقاط الترافيرس</vt:lpstr>
      <vt:lpstr>رصد الزوايا وقياس أطوال الأضلاع</vt:lpstr>
      <vt:lpstr>الأعمال المكتبية</vt:lpstr>
      <vt:lpstr>شكراً مع دعواتي لكم بالتوفيق والنجاح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USER</dc:creator>
  <cp:lastModifiedBy>المستخدم</cp:lastModifiedBy>
  <cp:revision>108</cp:revision>
  <dcterms:created xsi:type="dcterms:W3CDTF">2016-10-16T18:06:47Z</dcterms:created>
  <dcterms:modified xsi:type="dcterms:W3CDTF">2016-12-19T09:02:49Z</dcterms:modified>
</cp:coreProperties>
</file>