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9892-A4F7-4249-8BDF-1BF7D2A37894}" type="datetimeFigureOut">
              <a:rPr lang="ar-SA" smtClean="0"/>
              <a:pPr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F91BE-18D3-465D-8D49-555C62B29ED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TOPIC(2)  NATURE OF INTELLGENCE AND ITS ASSESSMENT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r>
              <a:rPr lang="en-US" dirty="0" smtClean="0"/>
              <a:t>Word</a:t>
            </a:r>
            <a:endParaRPr lang="ar-SA" dirty="0" smtClean="0"/>
          </a:p>
          <a:p>
            <a:r>
              <a:rPr lang="en-US" dirty="0" smtClean="0"/>
              <a:t>Across</a:t>
            </a:r>
            <a:endParaRPr lang="ar-SA" dirty="0" smtClean="0"/>
          </a:p>
          <a:p>
            <a:r>
              <a:rPr lang="en-US" dirty="0" smtClean="0"/>
              <a:t>Term</a:t>
            </a:r>
          </a:p>
          <a:p>
            <a:r>
              <a:rPr lang="en-US" dirty="0" smtClean="0"/>
              <a:t>Intelligence</a:t>
            </a:r>
          </a:p>
          <a:p>
            <a:r>
              <a:rPr lang="en-US" dirty="0" smtClean="0"/>
              <a:t>Life</a:t>
            </a:r>
          </a:p>
          <a:p>
            <a:r>
              <a:rPr lang="en-US" dirty="0" smtClean="0"/>
              <a:t>Generally</a:t>
            </a:r>
          </a:p>
          <a:p>
            <a:r>
              <a:rPr lang="en-US" dirty="0" smtClean="0"/>
              <a:t>Find</a:t>
            </a:r>
          </a:p>
          <a:p>
            <a:r>
              <a:rPr lang="en-US" dirty="0" smtClean="0"/>
              <a:t>Doing</a:t>
            </a:r>
          </a:p>
          <a:p>
            <a:r>
              <a:rPr lang="en-US" dirty="0" smtClean="0"/>
              <a:t>Beyond</a:t>
            </a:r>
          </a:p>
          <a:p>
            <a:r>
              <a:rPr lang="en-US" dirty="0" smtClean="0"/>
              <a:t>Expectation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r>
              <a:rPr lang="ar-SA" dirty="0" smtClean="0"/>
              <a:t>الترجمة</a:t>
            </a:r>
          </a:p>
          <a:p>
            <a:r>
              <a:rPr lang="ar-SA" dirty="0" smtClean="0"/>
              <a:t>عبر</a:t>
            </a:r>
          </a:p>
          <a:p>
            <a:r>
              <a:rPr lang="ar-SA" dirty="0" smtClean="0"/>
              <a:t>مصطلح</a:t>
            </a:r>
          </a:p>
          <a:p>
            <a:r>
              <a:rPr lang="ar-SA" dirty="0" smtClean="0"/>
              <a:t>ذكاء</a:t>
            </a:r>
          </a:p>
          <a:p>
            <a:r>
              <a:rPr lang="ar-SA" dirty="0" smtClean="0"/>
              <a:t>حياة</a:t>
            </a:r>
          </a:p>
          <a:p>
            <a:r>
              <a:rPr lang="ar-SA" dirty="0" smtClean="0"/>
              <a:t>عموما</a:t>
            </a:r>
          </a:p>
          <a:p>
            <a:r>
              <a:rPr lang="ar-SA" dirty="0" smtClean="0"/>
              <a:t>اكتشاف</a:t>
            </a:r>
          </a:p>
          <a:p>
            <a:r>
              <a:rPr lang="ar-SA" dirty="0" smtClean="0"/>
              <a:t>فعل</a:t>
            </a:r>
          </a:p>
          <a:p>
            <a:r>
              <a:rPr lang="ar-SA" dirty="0" smtClean="0"/>
              <a:t>وراء</a:t>
            </a:r>
          </a:p>
          <a:p>
            <a:r>
              <a:rPr lang="ar-SA" dirty="0" smtClean="0"/>
              <a:t>توقع</a:t>
            </a:r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428596" y="2143116"/>
            <a:ext cx="871540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1929600" y="4214012"/>
            <a:ext cx="5286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428596" y="1571612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0" y="2143116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0" y="15716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الترجمة</a:t>
            </a:r>
            <a:r>
              <a:rPr lang="en-US" dirty="0" smtClean="0"/>
              <a:t>Word                                      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60007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Psychological</a:t>
            </a:r>
          </a:p>
          <a:p>
            <a:r>
              <a:rPr lang="en-US" dirty="0" smtClean="0"/>
              <a:t>Quite</a:t>
            </a:r>
          </a:p>
          <a:p>
            <a:r>
              <a:rPr lang="en-US" dirty="0" smtClean="0"/>
              <a:t>Frequently</a:t>
            </a:r>
          </a:p>
          <a:p>
            <a:r>
              <a:rPr lang="en-US" dirty="0" smtClean="0"/>
              <a:t>Various</a:t>
            </a:r>
          </a:p>
          <a:p>
            <a:r>
              <a:rPr lang="en-US" dirty="0" smtClean="0"/>
              <a:t>Settings</a:t>
            </a:r>
            <a:endParaRPr lang="ar-SA" dirty="0" smtClean="0"/>
          </a:p>
          <a:p>
            <a:r>
              <a:rPr lang="en-US" dirty="0" smtClean="0"/>
              <a:t>Intelligent</a:t>
            </a:r>
          </a:p>
          <a:p>
            <a:r>
              <a:rPr lang="en-US" dirty="0" smtClean="0"/>
              <a:t>Highest</a:t>
            </a:r>
          </a:p>
          <a:p>
            <a:r>
              <a:rPr lang="en-US" dirty="0" smtClean="0"/>
              <a:t>Marks</a:t>
            </a:r>
          </a:p>
          <a:p>
            <a:r>
              <a:rPr lang="en-US" dirty="0" smtClean="0"/>
              <a:t>Exams</a:t>
            </a:r>
          </a:p>
          <a:p>
            <a:r>
              <a:rPr lang="en-US" dirty="0" smtClean="0"/>
              <a:t>Person</a:t>
            </a:r>
            <a:endParaRPr lang="ar-SA" dirty="0" smtClean="0"/>
          </a:p>
          <a:p>
            <a:r>
              <a:rPr lang="en-US" dirty="0" smtClean="0"/>
              <a:t>Earns</a:t>
            </a:r>
          </a:p>
          <a:p>
            <a:r>
              <a:rPr lang="en-US" dirty="0" smtClean="0"/>
              <a:t>Educational</a:t>
            </a:r>
          </a:p>
          <a:p>
            <a:r>
              <a:rPr lang="en-US" dirty="0" smtClean="0"/>
              <a:t>Degrees</a:t>
            </a:r>
          </a:p>
          <a:p>
            <a:r>
              <a:rPr lang="en-US" dirty="0" smtClean="0"/>
              <a:t>Engineer</a:t>
            </a:r>
          </a:p>
          <a:p>
            <a:r>
              <a:rPr lang="en-US" dirty="0" smtClean="0"/>
              <a:t>Lawyer</a:t>
            </a:r>
          </a:p>
          <a:p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6000768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نفسي</a:t>
            </a:r>
          </a:p>
          <a:p>
            <a:r>
              <a:rPr lang="ar-SA" dirty="0" smtClean="0"/>
              <a:t>تمام</a:t>
            </a:r>
          </a:p>
          <a:p>
            <a:r>
              <a:rPr lang="ar-SA" dirty="0" smtClean="0"/>
              <a:t>كثيرا</a:t>
            </a:r>
          </a:p>
          <a:p>
            <a:r>
              <a:rPr lang="ar-SA" dirty="0" smtClean="0"/>
              <a:t>مختلف</a:t>
            </a:r>
          </a:p>
          <a:p>
            <a:r>
              <a:rPr lang="ar-SA" dirty="0" smtClean="0"/>
              <a:t>إعدادات</a:t>
            </a:r>
          </a:p>
          <a:p>
            <a:r>
              <a:rPr lang="ar-SA" dirty="0" smtClean="0"/>
              <a:t>ذكي</a:t>
            </a:r>
          </a:p>
          <a:p>
            <a:r>
              <a:rPr lang="ar-SA" dirty="0" smtClean="0"/>
              <a:t>أعلى</a:t>
            </a:r>
          </a:p>
          <a:p>
            <a:r>
              <a:rPr lang="ar-SA" dirty="0" smtClean="0"/>
              <a:t>علامات</a:t>
            </a:r>
          </a:p>
          <a:p>
            <a:r>
              <a:rPr lang="ar-SA" dirty="0" smtClean="0"/>
              <a:t>الامتحانات</a:t>
            </a:r>
          </a:p>
          <a:p>
            <a:r>
              <a:rPr lang="ar-SA" dirty="0" smtClean="0"/>
              <a:t>شخص</a:t>
            </a:r>
          </a:p>
          <a:p>
            <a:r>
              <a:rPr lang="ar-SA" dirty="0" smtClean="0"/>
              <a:t>يكسب</a:t>
            </a:r>
          </a:p>
          <a:p>
            <a:r>
              <a:rPr lang="ar-SA" dirty="0" smtClean="0"/>
              <a:t>تربوي</a:t>
            </a:r>
          </a:p>
          <a:p>
            <a:r>
              <a:rPr lang="ar-SA" dirty="0" smtClean="0"/>
              <a:t>درجة</a:t>
            </a:r>
          </a:p>
          <a:p>
            <a:r>
              <a:rPr lang="ar-SA" dirty="0" smtClean="0"/>
              <a:t>مهندس</a:t>
            </a:r>
          </a:p>
          <a:p>
            <a:r>
              <a:rPr lang="ar-SA" dirty="0" smtClean="0"/>
              <a:t>محام</a:t>
            </a:r>
            <a:endParaRPr lang="ar-SA" dirty="0"/>
          </a:p>
        </p:txBody>
      </p:sp>
      <p:cxnSp>
        <p:nvCxnSpPr>
          <p:cNvPr id="6" name="رابط مستقيم 5"/>
          <p:cNvCxnSpPr>
            <a:stCxn id="2" idx="0"/>
            <a:endCxn id="2" idx="2"/>
          </p:cNvCxnSpPr>
          <p:nvPr/>
        </p:nvCxnSpPr>
        <p:spPr>
          <a:xfrm rot="16200000" flipH="1">
            <a:off x="4244984" y="601654"/>
            <a:ext cx="654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428596" y="214290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357158" y="857232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1280319" y="3505177"/>
            <a:ext cx="65833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8858280" y="214290"/>
            <a:ext cx="2857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10800000">
            <a:off x="0" y="21429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0800000">
            <a:off x="0" y="85723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الترجمة                                </a:t>
            </a:r>
            <a:r>
              <a:rPr lang="en-US" dirty="0" smtClean="0"/>
              <a:t>Word </a:t>
            </a:r>
            <a:r>
              <a:rPr lang="ar-SA" dirty="0" smtClean="0"/>
              <a:t>           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642918"/>
            <a:ext cx="4495800" cy="6215082"/>
          </a:xfrm>
        </p:spPr>
        <p:txBody>
          <a:bodyPr/>
          <a:lstStyle/>
          <a:p>
            <a:r>
              <a:rPr lang="en-US" dirty="0" smtClean="0"/>
              <a:t>Artist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Different</a:t>
            </a:r>
          </a:p>
          <a:p>
            <a:r>
              <a:rPr lang="en-US" dirty="0" smtClean="0"/>
              <a:t>Depending</a:t>
            </a:r>
          </a:p>
          <a:p>
            <a:r>
              <a:rPr lang="en-US" dirty="0" smtClean="0"/>
              <a:t>Meaning</a:t>
            </a:r>
          </a:p>
          <a:p>
            <a:r>
              <a:rPr lang="en-US" dirty="0" smtClean="0"/>
              <a:t>Getting</a:t>
            </a:r>
          </a:p>
          <a:p>
            <a:r>
              <a:rPr lang="en-US" dirty="0" smtClean="0"/>
              <a:t>Refers</a:t>
            </a:r>
          </a:p>
          <a:p>
            <a:r>
              <a:rPr lang="en-US" sz="2400" dirty="0" smtClean="0"/>
              <a:t>Multifaceted abilities of people</a:t>
            </a:r>
            <a:endParaRPr lang="en-US" sz="2400" dirty="0"/>
          </a:p>
          <a:p>
            <a:r>
              <a:rPr lang="en-US" dirty="0" smtClean="0"/>
              <a:t>Gets</a:t>
            </a:r>
            <a:endParaRPr lang="ar-SA" dirty="0" smtClean="0"/>
          </a:p>
          <a:p>
            <a:r>
              <a:rPr lang="en-US" dirty="0" smtClean="0"/>
              <a:t>Expressed</a:t>
            </a:r>
          </a:p>
          <a:p>
            <a:r>
              <a:rPr lang="en-US" dirty="0" smtClean="0"/>
              <a:t>Studies</a:t>
            </a:r>
            <a:endParaRPr lang="ar-SA" dirty="0" smtClean="0"/>
          </a:p>
          <a:p>
            <a:r>
              <a:rPr lang="en-US" dirty="0" smtClean="0"/>
              <a:t>Repairing</a:t>
            </a:r>
          </a:p>
          <a:p>
            <a:pPr>
              <a:buNone/>
            </a:pPr>
            <a:endParaRPr lang="en-US" dirty="0" smtClean="0"/>
          </a:p>
          <a:p>
            <a:endParaRPr lang="ar-SA" dirty="0" smtClean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495800" cy="6215082"/>
          </a:xfrm>
        </p:spPr>
        <p:txBody>
          <a:bodyPr/>
          <a:lstStyle/>
          <a:p>
            <a:r>
              <a:rPr lang="ar-SA" dirty="0" smtClean="0"/>
              <a:t>فنان</a:t>
            </a:r>
          </a:p>
          <a:p>
            <a:r>
              <a:rPr lang="ar-SA" dirty="0" smtClean="0"/>
              <a:t>الأسئلة</a:t>
            </a:r>
          </a:p>
          <a:p>
            <a:r>
              <a:rPr lang="ar-SA" dirty="0" smtClean="0"/>
              <a:t>متنوع</a:t>
            </a:r>
          </a:p>
          <a:p>
            <a:r>
              <a:rPr lang="ar-SA" dirty="0" smtClean="0"/>
              <a:t>تبعا</a:t>
            </a:r>
          </a:p>
          <a:p>
            <a:r>
              <a:rPr lang="ar-SA" dirty="0" smtClean="0"/>
              <a:t>معنى</a:t>
            </a:r>
          </a:p>
          <a:p>
            <a:r>
              <a:rPr lang="ar-SA" dirty="0" smtClean="0"/>
              <a:t>الحصول على</a:t>
            </a:r>
          </a:p>
          <a:p>
            <a:r>
              <a:rPr lang="ar-SA" dirty="0" smtClean="0"/>
              <a:t>يشير</a:t>
            </a:r>
          </a:p>
          <a:p>
            <a:r>
              <a:rPr lang="ar-SA" dirty="0" smtClean="0"/>
              <a:t>قدرات متعددة الأوجه من الناس</a:t>
            </a:r>
          </a:p>
          <a:p>
            <a:r>
              <a:rPr lang="ar-SA" dirty="0" smtClean="0"/>
              <a:t>يحصل</a:t>
            </a:r>
          </a:p>
          <a:p>
            <a:r>
              <a:rPr lang="ar-SA" dirty="0" smtClean="0"/>
              <a:t>أعربت</a:t>
            </a:r>
          </a:p>
          <a:p>
            <a:r>
              <a:rPr lang="ar-SA" dirty="0" smtClean="0"/>
              <a:t>دراسات</a:t>
            </a:r>
          </a:p>
          <a:p>
            <a:r>
              <a:rPr lang="ar-SA" dirty="0" smtClean="0"/>
              <a:t>إصلاح</a:t>
            </a:r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0800000">
            <a:off x="0" y="64291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 flipH="1" flipV="1">
            <a:off x="4179103" y="321459"/>
            <a:ext cx="6429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>
            <a:stCxn id="2" idx="0"/>
          </p:cNvCxnSpPr>
          <p:nvPr/>
        </p:nvCxnSpPr>
        <p:spPr>
          <a:xfrm rot="5400000" flipH="1" flipV="1">
            <a:off x="6858000" y="-2286000"/>
            <a:ext cx="1588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1393021" y="3750459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ar-SA" dirty="0" smtClean="0"/>
              <a:t>الترجمة                            </a:t>
            </a:r>
            <a:r>
              <a:rPr lang="en-US" dirty="0" smtClean="0"/>
              <a:t>Word  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4495800" cy="60007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Machines</a:t>
            </a:r>
          </a:p>
          <a:p>
            <a:r>
              <a:rPr lang="en-US" dirty="0" smtClean="0"/>
              <a:t>Acting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Average</a:t>
            </a:r>
          </a:p>
          <a:p>
            <a:r>
              <a:rPr lang="en-US" dirty="0" smtClean="0"/>
              <a:t>Important</a:t>
            </a:r>
          </a:p>
          <a:p>
            <a:r>
              <a:rPr lang="en-US" dirty="0" smtClean="0"/>
              <a:t>Functional</a:t>
            </a:r>
          </a:p>
          <a:p>
            <a:r>
              <a:rPr lang="en-US" dirty="0" smtClean="0"/>
              <a:t>Achieve</a:t>
            </a:r>
          </a:p>
          <a:p>
            <a:r>
              <a:rPr lang="en-US" dirty="0" smtClean="0"/>
              <a:t>Something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Defined</a:t>
            </a:r>
          </a:p>
          <a:p>
            <a:r>
              <a:rPr lang="en-US" dirty="0" smtClean="0"/>
              <a:t>Earliest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Given</a:t>
            </a:r>
          </a:p>
          <a:p>
            <a:r>
              <a:rPr lang="en-US" dirty="0" smtClean="0"/>
              <a:t>Ability</a:t>
            </a:r>
            <a:endParaRPr lang="ar-SA" dirty="0" smtClean="0"/>
          </a:p>
          <a:p>
            <a:r>
              <a:rPr lang="en-US" dirty="0" smtClean="0"/>
              <a:t>Judge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495800" cy="6000768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آلات</a:t>
            </a:r>
          </a:p>
          <a:p>
            <a:r>
              <a:rPr lang="ar-SA" dirty="0" smtClean="0"/>
              <a:t>يتصرف</a:t>
            </a:r>
          </a:p>
          <a:p>
            <a:r>
              <a:rPr lang="ar-SA" dirty="0" smtClean="0"/>
              <a:t>عظيم</a:t>
            </a:r>
          </a:p>
          <a:p>
            <a:r>
              <a:rPr lang="ar-SA" dirty="0" smtClean="0"/>
              <a:t>متوسط</a:t>
            </a:r>
          </a:p>
          <a:p>
            <a:r>
              <a:rPr lang="ar-SA" dirty="0" smtClean="0"/>
              <a:t>مهم</a:t>
            </a:r>
          </a:p>
          <a:p>
            <a:r>
              <a:rPr lang="ar-SA" dirty="0" smtClean="0"/>
              <a:t>وظيفي</a:t>
            </a:r>
          </a:p>
          <a:p>
            <a:r>
              <a:rPr lang="ar-SA" dirty="0" smtClean="0"/>
              <a:t>تحقيق</a:t>
            </a:r>
          </a:p>
          <a:p>
            <a:r>
              <a:rPr lang="ar-SA" dirty="0" smtClean="0"/>
              <a:t>شيء</a:t>
            </a:r>
          </a:p>
          <a:p>
            <a:r>
              <a:rPr lang="ar-SA" dirty="0" smtClean="0"/>
              <a:t>علم النفس</a:t>
            </a:r>
          </a:p>
          <a:p>
            <a:r>
              <a:rPr lang="ar-SA" dirty="0" smtClean="0"/>
              <a:t>تعريف</a:t>
            </a:r>
          </a:p>
          <a:p>
            <a:r>
              <a:rPr lang="ar-SA" dirty="0" smtClean="0"/>
              <a:t>أقرب</a:t>
            </a:r>
          </a:p>
          <a:p>
            <a:r>
              <a:rPr lang="ar-SA" dirty="0" smtClean="0"/>
              <a:t>تعريفات</a:t>
            </a:r>
          </a:p>
          <a:p>
            <a:r>
              <a:rPr lang="ar-SA" dirty="0" smtClean="0"/>
              <a:t>معطى</a:t>
            </a:r>
          </a:p>
          <a:p>
            <a:r>
              <a:rPr lang="ar-SA" dirty="0" smtClean="0"/>
              <a:t>القدرة</a:t>
            </a:r>
          </a:p>
          <a:p>
            <a:r>
              <a:rPr lang="ar-SA" dirty="0" smtClean="0"/>
              <a:t>القاضي</a:t>
            </a:r>
            <a:endParaRPr lang="ar-SA" dirty="0"/>
          </a:p>
        </p:txBody>
      </p:sp>
      <p:cxnSp>
        <p:nvCxnSpPr>
          <p:cNvPr id="6" name="رابط مستقيم 5"/>
          <p:cNvCxnSpPr>
            <a:stCxn id="2" idx="2"/>
            <a:endCxn id="2" idx="0"/>
          </p:cNvCxnSpPr>
          <p:nvPr/>
        </p:nvCxnSpPr>
        <p:spPr>
          <a:xfrm rot="5400000" flipH="1">
            <a:off x="4179103" y="392897"/>
            <a:ext cx="785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0" y="85723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2" idx="2"/>
          </p:cNvCxnSpPr>
          <p:nvPr/>
        </p:nvCxnSpPr>
        <p:spPr>
          <a:xfrm rot="5400000">
            <a:off x="1535897" y="3821897"/>
            <a:ext cx="6072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ar-SA" dirty="0" smtClean="0"/>
              <a:t>الترجمة                                   </a:t>
            </a:r>
            <a:r>
              <a:rPr lang="en-US" dirty="0" smtClean="0"/>
              <a:t>Word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785794"/>
            <a:ext cx="4495800" cy="60722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</a:t>
            </a:r>
          </a:p>
          <a:p>
            <a:r>
              <a:rPr lang="en-US" dirty="0" smtClean="0"/>
              <a:t>Reason</a:t>
            </a:r>
          </a:p>
          <a:p>
            <a:r>
              <a:rPr lang="en-US" dirty="0" smtClean="0"/>
              <a:t>Wechsler</a:t>
            </a:r>
          </a:p>
          <a:p>
            <a:r>
              <a:rPr lang="en-US" dirty="0" smtClean="0"/>
              <a:t>Aggregate</a:t>
            </a:r>
          </a:p>
          <a:p>
            <a:r>
              <a:rPr lang="en-US" dirty="0" smtClean="0"/>
              <a:t>Global</a:t>
            </a:r>
          </a:p>
          <a:p>
            <a:r>
              <a:rPr lang="en-US" dirty="0" smtClean="0"/>
              <a:t>Capacity</a:t>
            </a:r>
          </a:p>
          <a:p>
            <a:r>
              <a:rPr lang="en-US" dirty="0" smtClean="0"/>
              <a:t>Purposefully</a:t>
            </a:r>
          </a:p>
          <a:p>
            <a:r>
              <a:rPr lang="en-US" dirty="0" smtClean="0"/>
              <a:t>Rationally</a:t>
            </a:r>
          </a:p>
          <a:p>
            <a:r>
              <a:rPr lang="en-US" dirty="0" smtClean="0"/>
              <a:t>Effectively</a:t>
            </a:r>
            <a:endParaRPr lang="ar-SA" dirty="0" smtClean="0"/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Solve</a:t>
            </a:r>
          </a:p>
          <a:p>
            <a:r>
              <a:rPr lang="en-US" dirty="0" smtClean="0"/>
              <a:t>Fashion</a:t>
            </a:r>
          </a:p>
          <a:p>
            <a:r>
              <a:rPr lang="en-US" dirty="0" smtClean="0"/>
              <a:t>Products</a:t>
            </a:r>
          </a:p>
          <a:p>
            <a:r>
              <a:rPr lang="en-US" dirty="0" smtClean="0"/>
              <a:t>Valued</a:t>
            </a:r>
          </a:p>
          <a:p>
            <a:r>
              <a:rPr lang="en-US" dirty="0" smtClean="0"/>
              <a:t>Multiple</a:t>
            </a:r>
          </a:p>
          <a:p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495800" cy="6072206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فهم</a:t>
            </a:r>
          </a:p>
          <a:p>
            <a:r>
              <a:rPr lang="ar-SA" dirty="0" smtClean="0"/>
              <a:t>سبب</a:t>
            </a:r>
          </a:p>
          <a:p>
            <a:r>
              <a:rPr lang="ar-SA" dirty="0" smtClean="0"/>
              <a:t>كسل</a:t>
            </a:r>
          </a:p>
          <a:p>
            <a:r>
              <a:rPr lang="ar-SA" dirty="0" smtClean="0"/>
              <a:t>مجموع</a:t>
            </a:r>
          </a:p>
          <a:p>
            <a:r>
              <a:rPr lang="ar-SA" dirty="0" smtClean="0"/>
              <a:t>عالمي</a:t>
            </a:r>
          </a:p>
          <a:p>
            <a:r>
              <a:rPr lang="ar-SA" dirty="0" smtClean="0"/>
              <a:t>قدرة</a:t>
            </a:r>
          </a:p>
          <a:p>
            <a:r>
              <a:rPr lang="ar-SA" dirty="0" smtClean="0"/>
              <a:t>هادف</a:t>
            </a:r>
          </a:p>
          <a:p>
            <a:r>
              <a:rPr lang="ar-SA" dirty="0" smtClean="0"/>
              <a:t>بعقلانية</a:t>
            </a:r>
          </a:p>
          <a:p>
            <a:r>
              <a:rPr lang="ar-SA" dirty="0" smtClean="0"/>
              <a:t>على نحو فعال</a:t>
            </a:r>
          </a:p>
          <a:p>
            <a:r>
              <a:rPr lang="ar-SA" dirty="0" smtClean="0"/>
              <a:t>بيئة</a:t>
            </a:r>
          </a:p>
          <a:p>
            <a:r>
              <a:rPr lang="ar-SA" dirty="0" smtClean="0"/>
              <a:t>حل</a:t>
            </a:r>
          </a:p>
          <a:p>
            <a:r>
              <a:rPr lang="ar-SA" dirty="0" smtClean="0"/>
              <a:t>موضة</a:t>
            </a:r>
          </a:p>
          <a:p>
            <a:r>
              <a:rPr lang="ar-SA" dirty="0" smtClean="0"/>
              <a:t>المنتجات</a:t>
            </a:r>
          </a:p>
          <a:p>
            <a:r>
              <a:rPr lang="ar-SA" dirty="0" smtClean="0"/>
              <a:t>قيمة</a:t>
            </a:r>
          </a:p>
          <a:p>
            <a:r>
              <a:rPr lang="ar-SA" dirty="0" smtClean="0"/>
              <a:t>متعدد</a:t>
            </a:r>
          </a:p>
          <a:p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2" idx="2"/>
            <a:endCxn id="2" idx="0"/>
          </p:cNvCxnSpPr>
          <p:nvPr/>
        </p:nvCxnSpPr>
        <p:spPr>
          <a:xfrm rot="5400000" flipH="1">
            <a:off x="4179103" y="392897"/>
            <a:ext cx="785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>
            <a:stCxn id="2" idx="2"/>
          </p:cNvCxnSpPr>
          <p:nvPr/>
        </p:nvCxnSpPr>
        <p:spPr>
          <a:xfrm rot="5400000">
            <a:off x="1535897" y="3821897"/>
            <a:ext cx="6072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ar-SA" dirty="0" smtClean="0"/>
              <a:t>الترجمة                                 </a:t>
            </a:r>
            <a:r>
              <a:rPr lang="en-US" dirty="0" smtClean="0"/>
              <a:t>Word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785794"/>
            <a:ext cx="4495800" cy="60722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Linguistic</a:t>
            </a:r>
          </a:p>
          <a:p>
            <a:r>
              <a:rPr lang="en-US" dirty="0" smtClean="0"/>
              <a:t>Logical</a:t>
            </a:r>
          </a:p>
          <a:p>
            <a:r>
              <a:rPr lang="en-US" dirty="0" smtClean="0"/>
              <a:t>Mathematical</a:t>
            </a:r>
          </a:p>
          <a:p>
            <a:r>
              <a:rPr lang="en-US" dirty="0" smtClean="0"/>
              <a:t>Interpersonal</a:t>
            </a:r>
          </a:p>
          <a:p>
            <a:r>
              <a:rPr lang="en-US" dirty="0" smtClean="0"/>
              <a:t>Naturalistic</a:t>
            </a:r>
          </a:p>
          <a:p>
            <a:r>
              <a:rPr lang="en-US" dirty="0" smtClean="0"/>
              <a:t>Attempt</a:t>
            </a:r>
          </a:p>
          <a:p>
            <a:r>
              <a:rPr lang="en-US" dirty="0" smtClean="0"/>
              <a:t>Measure</a:t>
            </a:r>
          </a:p>
          <a:p>
            <a:r>
              <a:rPr lang="en-US" dirty="0" smtClean="0"/>
              <a:t>Galton</a:t>
            </a:r>
          </a:p>
          <a:p>
            <a:r>
              <a:rPr lang="en-US" dirty="0" smtClean="0"/>
              <a:t>Systematic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Concept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Relative</a:t>
            </a:r>
          </a:p>
          <a:p>
            <a:r>
              <a:rPr lang="en-US" dirty="0" smtClean="0"/>
              <a:t>Devised</a:t>
            </a:r>
            <a:endParaRPr lang="ar-SA" dirty="0" smtClean="0"/>
          </a:p>
          <a:p>
            <a:r>
              <a:rPr lang="en-US" dirty="0" smtClean="0"/>
              <a:t>Chronological</a:t>
            </a:r>
          </a:p>
          <a:p>
            <a:endParaRPr lang="en-US" dirty="0" smtClean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495800" cy="6072206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لغوي</a:t>
            </a:r>
          </a:p>
          <a:p>
            <a:r>
              <a:rPr lang="ar-SA" dirty="0" smtClean="0"/>
              <a:t>منطقي</a:t>
            </a:r>
          </a:p>
          <a:p>
            <a:r>
              <a:rPr lang="ar-SA" dirty="0" smtClean="0"/>
              <a:t>رياضي</a:t>
            </a:r>
          </a:p>
          <a:p>
            <a:r>
              <a:rPr lang="ar-SA" dirty="0" smtClean="0"/>
              <a:t>الشخصية</a:t>
            </a:r>
          </a:p>
          <a:p>
            <a:r>
              <a:rPr lang="ar-SA" dirty="0" smtClean="0"/>
              <a:t>طبيعي</a:t>
            </a:r>
          </a:p>
          <a:p>
            <a:r>
              <a:rPr lang="ar-SA" dirty="0" smtClean="0"/>
              <a:t>محاولة</a:t>
            </a:r>
          </a:p>
          <a:p>
            <a:r>
              <a:rPr lang="ar-SA" dirty="0" smtClean="0"/>
              <a:t>التدبير</a:t>
            </a:r>
          </a:p>
          <a:p>
            <a:r>
              <a:rPr lang="ar-SA" dirty="0" smtClean="0"/>
              <a:t>غالتون</a:t>
            </a:r>
          </a:p>
          <a:p>
            <a:r>
              <a:rPr lang="ar-SA" dirty="0" smtClean="0"/>
              <a:t>منهجي</a:t>
            </a:r>
          </a:p>
          <a:p>
            <a:r>
              <a:rPr lang="ar-SA" dirty="0" smtClean="0"/>
              <a:t>نهج</a:t>
            </a:r>
          </a:p>
          <a:p>
            <a:r>
              <a:rPr lang="ar-SA" dirty="0" smtClean="0"/>
              <a:t>مفهوم</a:t>
            </a:r>
          </a:p>
          <a:p>
            <a:r>
              <a:rPr lang="ar-SA" dirty="0" smtClean="0"/>
              <a:t>تطوير</a:t>
            </a:r>
          </a:p>
          <a:p>
            <a:r>
              <a:rPr lang="ar-SA" dirty="0" smtClean="0"/>
              <a:t>نسبي</a:t>
            </a:r>
          </a:p>
          <a:p>
            <a:r>
              <a:rPr lang="ar-SA" dirty="0" smtClean="0"/>
              <a:t>ابتكر</a:t>
            </a:r>
          </a:p>
          <a:p>
            <a:r>
              <a:rPr lang="ar-SA" dirty="0" smtClean="0"/>
              <a:t>مرتب زمنيا</a:t>
            </a:r>
          </a:p>
          <a:p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2" idx="2"/>
            <a:endCxn id="2" idx="0"/>
          </p:cNvCxnSpPr>
          <p:nvPr/>
        </p:nvCxnSpPr>
        <p:spPr>
          <a:xfrm rot="5400000" flipH="1">
            <a:off x="4179103" y="392897"/>
            <a:ext cx="785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>
            <a:stCxn id="2" idx="2"/>
          </p:cNvCxnSpPr>
          <p:nvPr/>
        </p:nvCxnSpPr>
        <p:spPr>
          <a:xfrm rot="5400000">
            <a:off x="1500178" y="3786178"/>
            <a:ext cx="607220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ar-SA" dirty="0" smtClean="0"/>
              <a:t>الترجمة                                 </a:t>
            </a:r>
            <a:r>
              <a:rPr lang="en-US" dirty="0" smtClean="0"/>
              <a:t>Word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785794"/>
            <a:ext cx="4495800" cy="60722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Divided</a:t>
            </a:r>
          </a:p>
          <a:p>
            <a:r>
              <a:rPr lang="en-US" dirty="0" smtClean="0"/>
              <a:t>Multiplied</a:t>
            </a:r>
          </a:p>
          <a:p>
            <a:r>
              <a:rPr lang="en-US" dirty="0" smtClean="0"/>
              <a:t>Revised</a:t>
            </a:r>
          </a:p>
          <a:p>
            <a:r>
              <a:rPr lang="en-US" dirty="0" smtClean="0"/>
              <a:t>Subsequently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Scales</a:t>
            </a:r>
          </a:p>
          <a:p>
            <a:r>
              <a:rPr lang="en-US" dirty="0" smtClean="0"/>
              <a:t>Children</a:t>
            </a:r>
          </a:p>
          <a:p>
            <a:r>
              <a:rPr lang="en-US" dirty="0" smtClean="0"/>
              <a:t>Between</a:t>
            </a:r>
          </a:p>
          <a:p>
            <a:r>
              <a:rPr lang="en-US" dirty="0" smtClean="0"/>
              <a:t>Administered</a:t>
            </a:r>
          </a:p>
          <a:p>
            <a:r>
              <a:rPr lang="en-US" dirty="0" smtClean="0"/>
              <a:t>Basis</a:t>
            </a:r>
          </a:p>
          <a:p>
            <a:r>
              <a:rPr lang="en-US" dirty="0" smtClean="0"/>
              <a:t>Nature</a:t>
            </a:r>
          </a:p>
          <a:p>
            <a:r>
              <a:rPr lang="en-US" dirty="0" smtClean="0"/>
              <a:t>Verbal</a:t>
            </a:r>
          </a:p>
          <a:p>
            <a:r>
              <a:rPr lang="en-US" dirty="0" smtClean="0"/>
              <a:t>Requires</a:t>
            </a:r>
          </a:p>
          <a:p>
            <a:r>
              <a:rPr lang="en-US" dirty="0" smtClean="0"/>
              <a:t>Understanding</a:t>
            </a:r>
          </a:p>
          <a:p>
            <a:r>
              <a:rPr lang="en-US" dirty="0" smtClean="0"/>
              <a:t>Hence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495800" cy="6072206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منقسم</a:t>
            </a:r>
          </a:p>
          <a:p>
            <a:r>
              <a:rPr lang="ar-SA" dirty="0" smtClean="0"/>
              <a:t>مضاعف</a:t>
            </a:r>
          </a:p>
          <a:p>
            <a:r>
              <a:rPr lang="ar-SA" dirty="0" smtClean="0"/>
              <a:t>منقح</a:t>
            </a:r>
          </a:p>
          <a:p>
            <a:r>
              <a:rPr lang="ar-SA" dirty="0" smtClean="0"/>
              <a:t>بعد ذلك</a:t>
            </a:r>
          </a:p>
          <a:p>
            <a:r>
              <a:rPr lang="ar-SA" dirty="0" smtClean="0"/>
              <a:t>اختبار</a:t>
            </a:r>
          </a:p>
          <a:p>
            <a:r>
              <a:rPr lang="ar-SA" dirty="0" smtClean="0"/>
              <a:t>موازين</a:t>
            </a:r>
          </a:p>
          <a:p>
            <a:r>
              <a:rPr lang="ar-SA" dirty="0" smtClean="0"/>
              <a:t>أطفال</a:t>
            </a:r>
          </a:p>
          <a:p>
            <a:r>
              <a:rPr lang="ar-SA" dirty="0" smtClean="0"/>
              <a:t>بين</a:t>
            </a:r>
          </a:p>
          <a:p>
            <a:r>
              <a:rPr lang="ar-SA" dirty="0" smtClean="0"/>
              <a:t>تدار</a:t>
            </a:r>
          </a:p>
          <a:p>
            <a:r>
              <a:rPr lang="ar-SA" dirty="0" smtClean="0"/>
              <a:t>أساس</a:t>
            </a:r>
          </a:p>
          <a:p>
            <a:r>
              <a:rPr lang="ar-SA" dirty="0" smtClean="0"/>
              <a:t>طبيعة</a:t>
            </a:r>
          </a:p>
          <a:p>
            <a:r>
              <a:rPr lang="ar-SA" dirty="0" smtClean="0"/>
              <a:t>لفظي</a:t>
            </a:r>
          </a:p>
          <a:p>
            <a:r>
              <a:rPr lang="ar-SA" dirty="0" smtClean="0"/>
              <a:t>يتطلب</a:t>
            </a:r>
          </a:p>
          <a:p>
            <a:r>
              <a:rPr lang="ar-SA" dirty="0" smtClean="0"/>
              <a:t>فهم</a:t>
            </a:r>
          </a:p>
          <a:p>
            <a:r>
              <a:rPr lang="ar-SA" dirty="0" smtClean="0"/>
              <a:t>من هنا</a:t>
            </a:r>
            <a:endParaRPr lang="ar-SA" dirty="0"/>
          </a:p>
        </p:txBody>
      </p:sp>
      <p:cxnSp>
        <p:nvCxnSpPr>
          <p:cNvPr id="6" name="رابط مستقيم 5"/>
          <p:cNvCxnSpPr>
            <a:stCxn id="2" idx="0"/>
            <a:endCxn id="2" idx="2"/>
          </p:cNvCxnSpPr>
          <p:nvPr/>
        </p:nvCxnSpPr>
        <p:spPr>
          <a:xfrm rot="16200000" flipH="1">
            <a:off x="4179103" y="392897"/>
            <a:ext cx="785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0800000" flipV="1">
            <a:off x="0" y="714356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>
            <a:stCxn id="2" idx="2"/>
          </p:cNvCxnSpPr>
          <p:nvPr/>
        </p:nvCxnSpPr>
        <p:spPr>
          <a:xfrm rot="5400000">
            <a:off x="1500178" y="3786178"/>
            <a:ext cx="607220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ar-SA" dirty="0" smtClean="0"/>
              <a:t>الترجمة  </a:t>
            </a:r>
            <a:r>
              <a:rPr lang="en-US" dirty="0" smtClean="0"/>
              <a:t>Word                                  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4495800" cy="60007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Pictures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Certain</a:t>
            </a:r>
          </a:p>
          <a:p>
            <a:r>
              <a:rPr lang="en-US" dirty="0" smtClean="0"/>
              <a:t>Concrete</a:t>
            </a:r>
          </a:p>
          <a:p>
            <a:r>
              <a:rPr lang="en-US" dirty="0" smtClean="0"/>
              <a:t>Tasks</a:t>
            </a:r>
          </a:p>
          <a:p>
            <a:r>
              <a:rPr lang="en-US" dirty="0" smtClean="0"/>
              <a:t>Literate</a:t>
            </a:r>
          </a:p>
          <a:p>
            <a:r>
              <a:rPr lang="en-US" dirty="0" smtClean="0"/>
              <a:t>Illiterate</a:t>
            </a:r>
          </a:p>
          <a:p>
            <a:r>
              <a:rPr lang="en-US" dirty="0" smtClean="0"/>
              <a:t>Group</a:t>
            </a:r>
            <a:endParaRPr lang="ar-SA" dirty="0" smtClean="0"/>
          </a:p>
          <a:p>
            <a:r>
              <a:rPr lang="en-US" dirty="0" smtClean="0"/>
              <a:t>Adults</a:t>
            </a:r>
            <a:endParaRPr lang="ar-SA" dirty="0" smtClean="0"/>
          </a:p>
          <a:p>
            <a:r>
              <a:rPr lang="en-US" dirty="0" smtClean="0"/>
              <a:t>Designed</a:t>
            </a:r>
            <a:endParaRPr lang="ar-SA" dirty="0" smtClean="0"/>
          </a:p>
          <a:p>
            <a:r>
              <a:rPr lang="en-US" dirty="0" smtClean="0"/>
              <a:t>Widely</a:t>
            </a:r>
            <a:endParaRPr lang="ar-SA" dirty="0" smtClean="0"/>
          </a:p>
          <a:p>
            <a:r>
              <a:rPr lang="en-US" dirty="0" smtClean="0"/>
              <a:t>Mental</a:t>
            </a:r>
          </a:p>
          <a:p>
            <a:r>
              <a:rPr lang="en-US" dirty="0" smtClean="0"/>
              <a:t>Example</a:t>
            </a:r>
          </a:p>
          <a:p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495800" cy="6000768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الصور</a:t>
            </a:r>
          </a:p>
          <a:p>
            <a:r>
              <a:rPr lang="ar-SA" dirty="0" smtClean="0"/>
              <a:t>أداء</a:t>
            </a:r>
          </a:p>
          <a:p>
            <a:r>
              <a:rPr lang="ar-SA" dirty="0" smtClean="0"/>
              <a:t>معين</a:t>
            </a:r>
          </a:p>
          <a:p>
            <a:r>
              <a:rPr lang="ar-SA" dirty="0" smtClean="0"/>
              <a:t>محدد</a:t>
            </a:r>
          </a:p>
          <a:p>
            <a:r>
              <a:rPr lang="ar-SA" dirty="0" smtClean="0"/>
              <a:t>المهام</a:t>
            </a:r>
          </a:p>
          <a:p>
            <a:r>
              <a:rPr lang="ar-SA" dirty="0" smtClean="0"/>
              <a:t>متعلم</a:t>
            </a:r>
          </a:p>
          <a:p>
            <a:r>
              <a:rPr lang="ar-SA" dirty="0" smtClean="0"/>
              <a:t>أمي</a:t>
            </a:r>
          </a:p>
          <a:p>
            <a:r>
              <a:rPr lang="ar-SA" dirty="0" smtClean="0"/>
              <a:t>مجموعة</a:t>
            </a:r>
          </a:p>
          <a:p>
            <a:r>
              <a:rPr lang="ar-SA" dirty="0" smtClean="0"/>
              <a:t>الكبار</a:t>
            </a:r>
          </a:p>
          <a:p>
            <a:r>
              <a:rPr lang="ar-SA" dirty="0" smtClean="0"/>
              <a:t>تصميم</a:t>
            </a:r>
          </a:p>
          <a:p>
            <a:r>
              <a:rPr lang="ar-SA" dirty="0" smtClean="0"/>
              <a:t>على نحو واسع</a:t>
            </a:r>
          </a:p>
          <a:p>
            <a:r>
              <a:rPr lang="ar-SA" dirty="0" smtClean="0"/>
              <a:t>عقلي</a:t>
            </a:r>
          </a:p>
          <a:p>
            <a:r>
              <a:rPr lang="ar-SA" dirty="0" smtClean="0"/>
              <a:t>مثال</a:t>
            </a:r>
            <a:endParaRPr lang="en-US" dirty="0" smtClean="0"/>
          </a:p>
        </p:txBody>
      </p:sp>
      <p:cxnSp>
        <p:nvCxnSpPr>
          <p:cNvPr id="6" name="رابط مستقيم 5"/>
          <p:cNvCxnSpPr>
            <a:stCxn id="2" idx="0"/>
            <a:endCxn id="2" idx="2"/>
          </p:cNvCxnSpPr>
          <p:nvPr/>
        </p:nvCxnSpPr>
        <p:spPr>
          <a:xfrm rot="16200000" flipH="1">
            <a:off x="4179103" y="392897"/>
            <a:ext cx="7857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stCxn id="2" idx="2"/>
          </p:cNvCxnSpPr>
          <p:nvPr/>
        </p:nvCxnSpPr>
        <p:spPr>
          <a:xfrm rot="5400000">
            <a:off x="1500178" y="3786178"/>
            <a:ext cx="607220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258</Words>
  <Application>Microsoft Office PowerPoint</Application>
  <PresentationFormat>عرض على الشاشة (3:4)‏</PresentationFormat>
  <Paragraphs>228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TOPIC(2)  NATURE OF INTELLGENCE AND ITS ASSESSMENT</vt:lpstr>
      <vt:lpstr>الترجمةWord                                         </vt:lpstr>
      <vt:lpstr>الترجمة                                Word               </vt:lpstr>
      <vt:lpstr>الترجمة                            Word     </vt:lpstr>
      <vt:lpstr>الترجمة                                   Word</vt:lpstr>
      <vt:lpstr>الترجمة                                 Word </vt:lpstr>
      <vt:lpstr>الترجمة                                 Word</vt:lpstr>
      <vt:lpstr>الترجمة  Word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INTELLGENCE AND ITSASSESSME</dc:title>
  <dc:creator>zz</dc:creator>
  <cp:lastModifiedBy>zz</cp:lastModifiedBy>
  <cp:revision>29</cp:revision>
  <dcterms:created xsi:type="dcterms:W3CDTF">2014-02-22T10:09:30Z</dcterms:created>
  <dcterms:modified xsi:type="dcterms:W3CDTF">2014-02-25T06:18:19Z</dcterms:modified>
</cp:coreProperties>
</file>