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0" r:id="rId3"/>
  </p:sldMasterIdLst>
  <p:notesMasterIdLst>
    <p:notesMasterId r:id="rId29"/>
  </p:notesMasterIdLst>
  <p:handoutMasterIdLst>
    <p:handoutMasterId r:id="rId30"/>
  </p:handoutMasterIdLst>
  <p:sldIdLst>
    <p:sldId id="256" r:id="rId4"/>
    <p:sldId id="257" r:id="rId5"/>
    <p:sldId id="258" r:id="rId6"/>
    <p:sldId id="286" r:id="rId7"/>
    <p:sldId id="287" r:id="rId8"/>
    <p:sldId id="260" r:id="rId9"/>
    <p:sldId id="261" r:id="rId10"/>
    <p:sldId id="259" r:id="rId11"/>
    <p:sldId id="263" r:id="rId12"/>
    <p:sldId id="282" r:id="rId13"/>
    <p:sldId id="288" r:id="rId14"/>
    <p:sldId id="289" r:id="rId15"/>
    <p:sldId id="290" r:id="rId16"/>
    <p:sldId id="291" r:id="rId17"/>
    <p:sldId id="285" r:id="rId18"/>
    <p:sldId id="264" r:id="rId19"/>
    <p:sldId id="265" r:id="rId20"/>
    <p:sldId id="271" r:id="rId21"/>
    <p:sldId id="272" r:id="rId22"/>
    <p:sldId id="273" r:id="rId23"/>
    <p:sldId id="274" r:id="rId24"/>
    <p:sldId id="275" r:id="rId25"/>
    <p:sldId id="276" r:id="rId26"/>
    <p:sldId id="277" r:id="rId27"/>
    <p:sldId id="278" r:id="rId28"/>
  </p:sldIdLst>
  <p:sldSz cx="9144000" cy="6858000" type="screen4x3"/>
  <p:notesSz cx="9363075" cy="7077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80" d="100"/>
          <a:sy n="80" d="100"/>
        </p:scale>
        <p:origin x="-714"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F6B17024-1DB6-4DDB-A0C9-E47303B1EE43}">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59F4E219-0A9C-4D02-BF19-4196B8EECE01}" type="parTrans" cxnId="{69128442-7317-4A7A-824B-FCA292C53E86}">
      <dgm:prSet/>
      <dgm:spPr/>
      <dgm:t>
        <a:bodyPr/>
        <a:lstStyle/>
        <a:p>
          <a:endParaRPr lang="en-US"/>
        </a:p>
      </dgm:t>
    </dgm:pt>
    <dgm:pt modelId="{57382C0B-0DA1-4087-8BE1-4AA0EACF0BE4}" type="sibTrans" cxnId="{69128442-7317-4A7A-824B-FCA292C53E86}">
      <dgm:prSet/>
      <dgm:spPr/>
      <dgm:t>
        <a:bodyPr/>
        <a:lstStyle/>
        <a:p>
          <a:endParaRPr lang="en-US"/>
        </a:p>
      </dgm:t>
    </dgm:pt>
    <dgm:pt modelId="{14B295BA-9E1E-4A3E-9CA0-57EB3BA2DAD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157CB8DF-2D74-4EFF-958C-F13F6A93F866}" type="parTrans" cxnId="{AC35A9A2-5D7B-4B66-B5C4-CFA1A30E3F1F}">
      <dgm:prSet/>
      <dgm:spPr/>
      <dgm:t>
        <a:bodyPr/>
        <a:lstStyle/>
        <a:p>
          <a:endParaRPr lang="en-US"/>
        </a:p>
      </dgm:t>
    </dgm:pt>
    <dgm:pt modelId="{ED5558EA-37A4-4E49-860F-5084D26D0ABF}" type="sibTrans" cxnId="{AC35A9A2-5D7B-4B66-B5C4-CFA1A30E3F1F}">
      <dgm:prSet/>
      <dgm:spPr/>
      <dgm:t>
        <a:bodyPr/>
        <a:lstStyle/>
        <a:p>
          <a:endParaRPr lang="en-US"/>
        </a:p>
      </dgm:t>
    </dgm:pt>
    <dgm:pt modelId="{9C84C5A2-7926-4269-A4E6-E30379C57639}">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BE951F22-31D6-4BA1-97C3-2B734F0BC008}" type="parTrans" cxnId="{A3EC6767-F1F6-459F-9087-28E339A172DE}">
      <dgm:prSet/>
      <dgm:spPr/>
      <dgm:t>
        <a:bodyPr/>
        <a:lstStyle/>
        <a:p>
          <a:endParaRPr lang="en-US"/>
        </a:p>
      </dgm:t>
    </dgm:pt>
    <dgm:pt modelId="{7E89BE0D-29AD-4662-ADE5-C8BE81333DDF}" type="sibTrans" cxnId="{A3EC6767-F1F6-459F-9087-28E339A172DE}">
      <dgm:prSet/>
      <dgm:spPr/>
      <dgm:t>
        <a:bodyPr/>
        <a:lstStyle/>
        <a:p>
          <a:endParaRPr lang="en-US"/>
        </a:p>
      </dgm:t>
    </dgm:pt>
    <dgm:pt modelId="{F781784A-7E8A-4C9E-B186-6FF64EBD0F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4B29262C-4020-471A-B025-3D0E68987962}" type="parTrans" cxnId="{3F053D62-3666-483B-9594-386B9B275629}">
      <dgm:prSet/>
      <dgm:spPr/>
      <dgm:t>
        <a:bodyPr/>
        <a:lstStyle/>
        <a:p>
          <a:endParaRPr lang="en-US"/>
        </a:p>
      </dgm:t>
    </dgm:pt>
    <dgm:pt modelId="{BAE869FF-F01D-423D-BD0E-F804710DF5C0}" type="sibTrans" cxnId="{3F053D62-3666-483B-9594-386B9B275629}">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3"/>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3">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3"/>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9"/>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9">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9"/>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9"/>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9">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9"/>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9"/>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9">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9"/>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3"/>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3">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3"/>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9"/>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9">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9"/>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9"/>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9">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9"/>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9"/>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9">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9"/>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96EBBCAE-4BD1-4835-AC29-21F5DF0978AA}" type="pres">
      <dgm:prSet presAssocID="{59F4E219-0A9C-4D02-BF19-4196B8EECE01}" presName="Name37" presStyleLbl="parChTrans1D2" presStyleIdx="2" presStyleCnt="3"/>
      <dgm:spPr/>
      <dgm:t>
        <a:bodyPr/>
        <a:lstStyle/>
        <a:p>
          <a:endParaRPr lang="en-US"/>
        </a:p>
      </dgm:t>
    </dgm:pt>
    <dgm:pt modelId="{5BA3FA9E-520A-410F-9A44-7A56EF6D511C}" type="pres">
      <dgm:prSet presAssocID="{F6B17024-1DB6-4DDB-A0C9-E47303B1EE43}" presName="hierRoot2" presStyleCnt="0">
        <dgm:presLayoutVars>
          <dgm:hierBranch val="init"/>
        </dgm:presLayoutVars>
      </dgm:prSet>
      <dgm:spPr/>
    </dgm:pt>
    <dgm:pt modelId="{33B4A3D7-B65E-4FE6-8BDB-BC50F2D52559}" type="pres">
      <dgm:prSet presAssocID="{F6B17024-1DB6-4DDB-A0C9-E47303B1EE43}" presName="rootComposite" presStyleCnt="0"/>
      <dgm:spPr/>
    </dgm:pt>
    <dgm:pt modelId="{EA5B7726-26A9-44CE-A013-1E157DBDF319}" type="pres">
      <dgm:prSet presAssocID="{F6B17024-1DB6-4DDB-A0C9-E47303B1EE43}" presName="rootText" presStyleLbl="node2" presStyleIdx="2" presStyleCnt="3">
        <dgm:presLayoutVars>
          <dgm:chPref val="3"/>
        </dgm:presLayoutVars>
      </dgm:prSet>
      <dgm:spPr>
        <a:prstGeom prst="roundRect">
          <a:avLst/>
        </a:prstGeom>
      </dgm:spPr>
      <dgm:t>
        <a:bodyPr/>
        <a:lstStyle/>
        <a:p>
          <a:endParaRPr lang="en-US"/>
        </a:p>
      </dgm:t>
    </dgm:pt>
    <dgm:pt modelId="{85C0D26A-5226-4310-997D-A3C6AFA4198A}" type="pres">
      <dgm:prSet presAssocID="{F6B17024-1DB6-4DDB-A0C9-E47303B1EE43}" presName="rootConnector" presStyleLbl="node2" presStyleIdx="2" presStyleCnt="3"/>
      <dgm:spPr/>
      <dgm:t>
        <a:bodyPr/>
        <a:lstStyle/>
        <a:p>
          <a:endParaRPr lang="en-US"/>
        </a:p>
      </dgm:t>
    </dgm:pt>
    <dgm:pt modelId="{6A7697C1-2695-4D29-B85E-A7AE5B790569}" type="pres">
      <dgm:prSet presAssocID="{F6B17024-1DB6-4DDB-A0C9-E47303B1EE43}" presName="hierChild4" presStyleCnt="0"/>
      <dgm:spPr/>
    </dgm:pt>
    <dgm:pt modelId="{9F843D4D-9DD3-4C9B-8A08-5F7330E6A196}" type="pres">
      <dgm:prSet presAssocID="{157CB8DF-2D74-4EFF-958C-F13F6A93F866}" presName="Name37" presStyleLbl="parChTrans1D3" presStyleIdx="6" presStyleCnt="9"/>
      <dgm:spPr/>
      <dgm:t>
        <a:bodyPr/>
        <a:lstStyle/>
        <a:p>
          <a:endParaRPr lang="en-US"/>
        </a:p>
      </dgm:t>
    </dgm:pt>
    <dgm:pt modelId="{7669510F-7246-468D-984F-939D66085D11}" type="pres">
      <dgm:prSet presAssocID="{14B295BA-9E1E-4A3E-9CA0-57EB3BA2DAD4}" presName="hierRoot2" presStyleCnt="0">
        <dgm:presLayoutVars>
          <dgm:hierBranch val="init"/>
        </dgm:presLayoutVars>
      </dgm:prSet>
      <dgm:spPr/>
    </dgm:pt>
    <dgm:pt modelId="{EDF51842-8C06-491E-AE90-B8F29F5BC1BA}" type="pres">
      <dgm:prSet presAssocID="{14B295BA-9E1E-4A3E-9CA0-57EB3BA2DAD4}" presName="rootComposite" presStyleCnt="0"/>
      <dgm:spPr/>
    </dgm:pt>
    <dgm:pt modelId="{F4090B4B-1CBF-4AC8-B849-44ACA76C9C54}" type="pres">
      <dgm:prSet presAssocID="{14B295BA-9E1E-4A3E-9CA0-57EB3BA2DAD4}" presName="rootText" presStyleLbl="node3" presStyleIdx="6" presStyleCnt="9">
        <dgm:presLayoutVars>
          <dgm:chPref val="3"/>
        </dgm:presLayoutVars>
      </dgm:prSet>
      <dgm:spPr>
        <a:prstGeom prst="roundRect">
          <a:avLst/>
        </a:prstGeom>
      </dgm:spPr>
      <dgm:t>
        <a:bodyPr/>
        <a:lstStyle/>
        <a:p>
          <a:endParaRPr lang="en-US"/>
        </a:p>
      </dgm:t>
    </dgm:pt>
    <dgm:pt modelId="{45CC3C69-CCB5-4D47-9A22-FEA748D0967D}" type="pres">
      <dgm:prSet presAssocID="{14B295BA-9E1E-4A3E-9CA0-57EB3BA2DAD4}" presName="rootConnector" presStyleLbl="node3" presStyleIdx="6" presStyleCnt="9"/>
      <dgm:spPr/>
      <dgm:t>
        <a:bodyPr/>
        <a:lstStyle/>
        <a:p>
          <a:endParaRPr lang="en-US"/>
        </a:p>
      </dgm:t>
    </dgm:pt>
    <dgm:pt modelId="{B1E2F6EC-AF42-48A7-822B-414638576F55}" type="pres">
      <dgm:prSet presAssocID="{14B295BA-9E1E-4A3E-9CA0-57EB3BA2DAD4}" presName="hierChild4" presStyleCnt="0"/>
      <dgm:spPr/>
    </dgm:pt>
    <dgm:pt modelId="{A00181B9-58EC-4C66-A074-2DAE8FEFC24D}" type="pres">
      <dgm:prSet presAssocID="{14B295BA-9E1E-4A3E-9CA0-57EB3BA2DAD4}" presName="hierChild5" presStyleCnt="0"/>
      <dgm:spPr/>
    </dgm:pt>
    <dgm:pt modelId="{A204A6F9-5646-444E-9CC7-A99D56057C3A}" type="pres">
      <dgm:prSet presAssocID="{BE951F22-31D6-4BA1-97C3-2B734F0BC008}" presName="Name37" presStyleLbl="parChTrans1D3" presStyleIdx="7" presStyleCnt="9"/>
      <dgm:spPr/>
      <dgm:t>
        <a:bodyPr/>
        <a:lstStyle/>
        <a:p>
          <a:endParaRPr lang="en-US"/>
        </a:p>
      </dgm:t>
    </dgm:pt>
    <dgm:pt modelId="{EE68877B-8D19-4E6A-BA89-053BC0C462F8}" type="pres">
      <dgm:prSet presAssocID="{9C84C5A2-7926-4269-A4E6-E30379C57639}" presName="hierRoot2" presStyleCnt="0">
        <dgm:presLayoutVars>
          <dgm:hierBranch val="init"/>
        </dgm:presLayoutVars>
      </dgm:prSet>
      <dgm:spPr/>
    </dgm:pt>
    <dgm:pt modelId="{8ADD77D7-A48E-4A29-81CD-4459C347F6DA}" type="pres">
      <dgm:prSet presAssocID="{9C84C5A2-7926-4269-A4E6-E30379C57639}" presName="rootComposite" presStyleCnt="0"/>
      <dgm:spPr/>
    </dgm:pt>
    <dgm:pt modelId="{D748FCEC-8BEC-4881-9965-0751DFE1CF98}" type="pres">
      <dgm:prSet presAssocID="{9C84C5A2-7926-4269-A4E6-E30379C57639}" presName="rootText" presStyleLbl="node3" presStyleIdx="7" presStyleCnt="9">
        <dgm:presLayoutVars>
          <dgm:chPref val="3"/>
        </dgm:presLayoutVars>
      </dgm:prSet>
      <dgm:spPr>
        <a:prstGeom prst="roundRect">
          <a:avLst/>
        </a:prstGeom>
      </dgm:spPr>
      <dgm:t>
        <a:bodyPr/>
        <a:lstStyle/>
        <a:p>
          <a:endParaRPr lang="en-US"/>
        </a:p>
      </dgm:t>
    </dgm:pt>
    <dgm:pt modelId="{A3F1CD74-6B1F-49BF-9C44-B23A2440694D}" type="pres">
      <dgm:prSet presAssocID="{9C84C5A2-7926-4269-A4E6-E30379C57639}" presName="rootConnector" presStyleLbl="node3" presStyleIdx="7" presStyleCnt="9"/>
      <dgm:spPr/>
      <dgm:t>
        <a:bodyPr/>
        <a:lstStyle/>
        <a:p>
          <a:endParaRPr lang="en-US"/>
        </a:p>
      </dgm:t>
    </dgm:pt>
    <dgm:pt modelId="{5BE9A046-BE5D-42BE-9735-46F860E488C1}" type="pres">
      <dgm:prSet presAssocID="{9C84C5A2-7926-4269-A4E6-E30379C57639}" presName="hierChild4" presStyleCnt="0"/>
      <dgm:spPr/>
    </dgm:pt>
    <dgm:pt modelId="{0C8BF416-C45C-4ED5-ADF1-1F3727BAED3B}" type="pres">
      <dgm:prSet presAssocID="{9C84C5A2-7926-4269-A4E6-E30379C57639}" presName="hierChild5" presStyleCnt="0"/>
      <dgm:spPr/>
    </dgm:pt>
    <dgm:pt modelId="{A6435AD1-B949-4A91-B7C6-7E37ED9895EC}" type="pres">
      <dgm:prSet presAssocID="{4B29262C-4020-471A-B025-3D0E68987962}" presName="Name37" presStyleLbl="parChTrans1D3" presStyleIdx="8" presStyleCnt="9"/>
      <dgm:spPr/>
      <dgm:t>
        <a:bodyPr/>
        <a:lstStyle/>
        <a:p>
          <a:endParaRPr lang="en-US"/>
        </a:p>
      </dgm:t>
    </dgm:pt>
    <dgm:pt modelId="{69C1A810-2DBE-491D-9F59-B0D0646C9334}" type="pres">
      <dgm:prSet presAssocID="{F781784A-7E8A-4C9E-B186-6FF64EBD0FBA}" presName="hierRoot2" presStyleCnt="0">
        <dgm:presLayoutVars>
          <dgm:hierBranch val="init"/>
        </dgm:presLayoutVars>
      </dgm:prSet>
      <dgm:spPr/>
    </dgm:pt>
    <dgm:pt modelId="{745C31CA-3F80-46E9-85FF-254EA691CDF3}" type="pres">
      <dgm:prSet presAssocID="{F781784A-7E8A-4C9E-B186-6FF64EBD0FBA}" presName="rootComposite" presStyleCnt="0"/>
      <dgm:spPr/>
    </dgm:pt>
    <dgm:pt modelId="{1AE0826B-9FBF-4F4A-9496-2199BE93D7A4}" type="pres">
      <dgm:prSet presAssocID="{F781784A-7E8A-4C9E-B186-6FF64EBD0FBA}" presName="rootText" presStyleLbl="node3" presStyleIdx="8" presStyleCnt="9">
        <dgm:presLayoutVars>
          <dgm:chPref val="3"/>
        </dgm:presLayoutVars>
      </dgm:prSet>
      <dgm:spPr>
        <a:prstGeom prst="roundRect">
          <a:avLst/>
        </a:prstGeom>
      </dgm:spPr>
      <dgm:t>
        <a:bodyPr/>
        <a:lstStyle/>
        <a:p>
          <a:endParaRPr lang="en-US"/>
        </a:p>
      </dgm:t>
    </dgm:pt>
    <dgm:pt modelId="{84501448-941E-49D2-A25E-5EB4C406CA34}" type="pres">
      <dgm:prSet presAssocID="{F781784A-7E8A-4C9E-B186-6FF64EBD0FBA}" presName="rootConnector" presStyleLbl="node3" presStyleIdx="8" presStyleCnt="9"/>
      <dgm:spPr/>
      <dgm:t>
        <a:bodyPr/>
        <a:lstStyle/>
        <a:p>
          <a:endParaRPr lang="en-US"/>
        </a:p>
      </dgm:t>
    </dgm:pt>
    <dgm:pt modelId="{07702BF6-9950-40EF-9E50-870026BBA4C8}" type="pres">
      <dgm:prSet presAssocID="{F781784A-7E8A-4C9E-B186-6FF64EBD0FBA}" presName="hierChild4" presStyleCnt="0"/>
      <dgm:spPr/>
    </dgm:pt>
    <dgm:pt modelId="{25B0EF04-C2E0-4BF5-876B-929AB76A6A11}" type="pres">
      <dgm:prSet presAssocID="{F781784A-7E8A-4C9E-B186-6FF64EBD0FBA}" presName="hierChild5" presStyleCnt="0"/>
      <dgm:spPr/>
    </dgm:pt>
    <dgm:pt modelId="{8DE5AF8F-BD33-4DC8-B5CC-06EE29378473}" type="pres">
      <dgm:prSet presAssocID="{F6B17024-1DB6-4DDB-A0C9-E47303B1EE43}" presName="hierChild5" presStyleCnt="0"/>
      <dgm:spPr/>
    </dgm:pt>
    <dgm:pt modelId="{35E83A15-6EA9-4916-9A29-FE3CEE9A270F}" type="pres">
      <dgm:prSet presAssocID="{B9C60C78-4169-4DD2-81CA-17F2F791D282}" presName="hierChild3" presStyleCnt="0"/>
      <dgm:spPr/>
    </dgm:pt>
  </dgm:ptLst>
  <dgm:cxnLst>
    <dgm:cxn modelId="{0B656190-3AD5-4B5C-BA6A-67EE7DC9F9CB}" type="presOf" srcId="{86E1E44D-D029-4FE3-8BAC-07736714AF62}" destId="{319BAA86-FC1C-448E-B46E-311BAF30DCFF}" srcOrd="1" destOrd="0" presId="urn:microsoft.com/office/officeart/2005/8/layout/orgChart1"/>
    <dgm:cxn modelId="{44CC7706-7341-4B1D-B15B-F7C87674B251}" srcId="{28F120C0-ABB6-407A-B785-645E43923FD0}" destId="{EC4DB366-A569-4DCB-959C-EA2C94767A64}" srcOrd="2" destOrd="0" parTransId="{6662B59E-28C4-4797-8637-DCB5CD6CB8DB}" sibTransId="{E36EAC93-7A88-48AA-A669-A9AA80800F70}"/>
    <dgm:cxn modelId="{0EEA0F0D-2F97-406D-9D9E-65A308EC5B0D}" srcId="{86E1E44D-D029-4FE3-8BAC-07736714AF62}" destId="{1E1D2699-2353-4C55-90E6-A0D95DAD4DE0}" srcOrd="0" destOrd="0" parTransId="{7388C9CD-0E3F-4724-B6CF-D664F6BED1CF}" sibTransId="{C036C201-9B65-4C95-BD97-DC7A45ABDC0E}"/>
    <dgm:cxn modelId="{7E1B789F-697F-4145-94F3-EB2785A93F52}" type="presOf" srcId="{83CA3AC1-8123-4759-A51A-6F8D7E0B9DA2}" destId="{66F35406-AB1E-43C2-986D-CFD6850C2F8B}" srcOrd="0" destOrd="0" presId="urn:microsoft.com/office/officeart/2005/8/layout/orgChart1"/>
    <dgm:cxn modelId="{A3EC6767-F1F6-459F-9087-28E339A172DE}" srcId="{F6B17024-1DB6-4DDB-A0C9-E47303B1EE43}" destId="{9C84C5A2-7926-4269-A4E6-E30379C57639}" srcOrd="1" destOrd="0" parTransId="{BE951F22-31D6-4BA1-97C3-2B734F0BC008}" sibTransId="{7E89BE0D-29AD-4662-ADE5-C8BE81333DDF}"/>
    <dgm:cxn modelId="{21B5E00B-ED0B-4992-B334-FDB03FADCF82}" type="presOf" srcId="{F6B17024-1DB6-4DDB-A0C9-E47303B1EE43}" destId="{EA5B7726-26A9-44CE-A013-1E157DBDF319}" srcOrd="0" destOrd="0" presId="urn:microsoft.com/office/officeart/2005/8/layout/orgChart1"/>
    <dgm:cxn modelId="{85CA3AB2-E9D5-4F54-A70B-B81183110132}" type="presOf" srcId="{F781784A-7E8A-4C9E-B186-6FF64EBD0FBA}" destId="{1AE0826B-9FBF-4F4A-9496-2199BE93D7A4}" srcOrd="0" destOrd="0" presId="urn:microsoft.com/office/officeart/2005/8/layout/orgChart1"/>
    <dgm:cxn modelId="{78586EF4-D370-45C0-AE1C-BC2BF65A9C24}" type="presOf" srcId="{EF0D52FA-BBE3-4B6E-BEB9-D2E676A70071}" destId="{3FF72931-8D7E-474B-9423-8B6543C83F27}" srcOrd="0" destOrd="0" presId="urn:microsoft.com/office/officeart/2005/8/layout/orgChart1"/>
    <dgm:cxn modelId="{3358A669-0C2E-4EF5-93E2-02A195566B2F}" type="presOf" srcId="{C4DB96C7-1CF5-49E2-B0E4-3D5AE111C76D}" destId="{E858A521-A59C-4695-8C29-6B50DE9DAD0B}" srcOrd="0" destOrd="0" presId="urn:microsoft.com/office/officeart/2005/8/layout/orgChart1"/>
    <dgm:cxn modelId="{53CA40F6-1C33-4F25-9624-81B6C9D5053A}" type="presOf" srcId="{37CEA32E-005E-43BA-B294-8CC293DDFD14}" destId="{06721C58-507C-4EE5-A0B1-1FAD885F727E}" srcOrd="1" destOrd="0" presId="urn:microsoft.com/office/officeart/2005/8/layout/orgChart1"/>
    <dgm:cxn modelId="{AD34EE4C-6AD8-4D8E-9B8E-496DE6A8538C}" type="presOf" srcId="{9EE5CF23-BE89-41A9-BABD-0712379EC18F}" destId="{1F22FC6D-0C25-47D3-83EB-5031AD2980D8}" srcOrd="0" destOrd="0" presId="urn:microsoft.com/office/officeart/2005/8/layout/orgChart1"/>
    <dgm:cxn modelId="{BD076CBF-EA14-4270-84B7-D8168F78E3D6}" srcId="{28F120C0-ABB6-407A-B785-645E43923FD0}" destId="{C4DB96C7-1CF5-49E2-B0E4-3D5AE111C76D}" srcOrd="1" destOrd="0" parTransId="{9EE5CF23-BE89-41A9-BABD-0712379EC18F}" sibTransId="{3BAEB97D-0D1F-4D2C-9C49-529C55FE6AE7}"/>
    <dgm:cxn modelId="{A844B1FE-A66E-40CB-BB16-7673DFDB4E52}" type="presOf" srcId="{EC4DB366-A569-4DCB-959C-EA2C94767A64}" destId="{4552D5EE-5469-4B7F-BB09-61B1714F58B6}" srcOrd="1" destOrd="0" presId="urn:microsoft.com/office/officeart/2005/8/layout/orgChart1"/>
    <dgm:cxn modelId="{11A751AB-1560-4E23-BC57-8233BC826228}" type="presOf" srcId="{9C84C5A2-7926-4269-A4E6-E30379C57639}" destId="{D748FCEC-8BEC-4881-9965-0751DFE1CF98}" srcOrd="0" destOrd="0" presId="urn:microsoft.com/office/officeart/2005/8/layout/orgChart1"/>
    <dgm:cxn modelId="{A0F71CA0-FB26-4B97-9497-36414C74291C}" type="presOf" srcId="{E8BFD728-92EC-449B-93EF-08812BCC0848}" destId="{1270E32C-F6F7-4B34-A8CB-0204651028EC}" srcOrd="0"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C4CF5AD9-341A-4C82-8CB2-0A0E22BE82A3}" type="presOf" srcId="{BE951F22-31D6-4BA1-97C3-2B734F0BC008}" destId="{A204A6F9-5646-444E-9CC7-A99D56057C3A}" srcOrd="0" destOrd="0" presId="urn:microsoft.com/office/officeart/2005/8/layout/orgChart1"/>
    <dgm:cxn modelId="{604AA3E7-3D5C-441E-A223-10E5EC33E0E5}" type="presOf" srcId="{37CEA32E-005E-43BA-B294-8CC293DDFD14}" destId="{11A6F48C-FFEC-450F-A972-5580D81810B2}" srcOrd="0" destOrd="0" presId="urn:microsoft.com/office/officeart/2005/8/layout/orgChart1"/>
    <dgm:cxn modelId="{D390EF7D-9808-4A43-B8EF-159DF77006AC}" type="presOf" srcId="{B9C60C78-4169-4DD2-81CA-17F2F791D282}" destId="{0F166BE4-6A52-4A2D-8ADF-5BD10F61775B}" srcOrd="1" destOrd="0" presId="urn:microsoft.com/office/officeart/2005/8/layout/orgChart1"/>
    <dgm:cxn modelId="{3C4CD320-A901-4D6C-B71F-0BDFF913EB91}" type="presOf" srcId="{59F4E219-0A9C-4D02-BF19-4196B8EECE01}" destId="{96EBBCAE-4BD1-4835-AC29-21F5DF0978AA}"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1F8F2B4E-B3E8-44F0-98A5-C7756884A3D1}" type="presOf" srcId="{1E1D2699-2353-4C55-90E6-A0D95DAD4DE0}" destId="{927B5CDE-28C0-492A-81F4-3516C12B0119}"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69128442-7317-4A7A-824B-FCA292C53E86}" srcId="{B9C60C78-4169-4DD2-81CA-17F2F791D282}" destId="{F6B17024-1DB6-4DDB-A0C9-E47303B1EE43}" srcOrd="2" destOrd="0" parTransId="{59F4E219-0A9C-4D02-BF19-4196B8EECE01}" sibTransId="{57382C0B-0DA1-4087-8BE1-4AA0EACF0BE4}"/>
    <dgm:cxn modelId="{EA7B9DBE-E809-46AA-B585-EC4C4C5FC53E}" type="presOf" srcId="{7388C9CD-0E3F-4724-B6CF-D664F6BED1CF}" destId="{EC090311-6776-4441-A5F3-39879374C973}" srcOrd="0" destOrd="0" presId="urn:microsoft.com/office/officeart/2005/8/layout/orgChart1"/>
    <dgm:cxn modelId="{AC35A9A2-5D7B-4B66-B5C4-CFA1A30E3F1F}" srcId="{F6B17024-1DB6-4DDB-A0C9-E47303B1EE43}" destId="{14B295BA-9E1E-4A3E-9CA0-57EB3BA2DAD4}" srcOrd="0" destOrd="0" parTransId="{157CB8DF-2D74-4EFF-958C-F13F6A93F866}" sibTransId="{ED5558EA-37A4-4E49-860F-5084D26D0ABF}"/>
    <dgm:cxn modelId="{E965CB93-830A-4EAE-A15D-08C99B4625E1}" type="presOf" srcId="{83CA3AC1-8123-4759-A51A-6F8D7E0B9DA2}" destId="{ED10A692-AE4A-458A-9579-D6AA7147F5BE}" srcOrd="1" destOrd="0" presId="urn:microsoft.com/office/officeart/2005/8/layout/orgChart1"/>
    <dgm:cxn modelId="{6DE9642E-4D77-403E-8450-745380DDFF18}" type="presOf" srcId="{14B295BA-9E1E-4A3E-9CA0-57EB3BA2DAD4}" destId="{F4090B4B-1CBF-4AC8-B849-44ACA76C9C54}" srcOrd="0" destOrd="0" presId="urn:microsoft.com/office/officeart/2005/8/layout/orgChart1"/>
    <dgm:cxn modelId="{076DC243-B4B4-4893-8E11-DCC370A72EA1}" type="presOf" srcId="{2A6E5922-FE7F-46E6-840E-D9FFCC1524E6}" destId="{1C4E416D-A7D2-4C03-B083-0BE5F7FC9FFA}" srcOrd="0" destOrd="0" presId="urn:microsoft.com/office/officeart/2005/8/layout/orgChart1"/>
    <dgm:cxn modelId="{798EB8D8-234E-4337-8ACE-DE84538ED5B5}" type="presOf" srcId="{1E1D2699-2353-4C55-90E6-A0D95DAD4DE0}" destId="{BF7866FA-4F3F-4023-BE77-EFF4CC178374}" srcOrd="1" destOrd="0" presId="urn:microsoft.com/office/officeart/2005/8/layout/orgChart1"/>
    <dgm:cxn modelId="{7AE77E1D-4CA8-4FCF-9D0A-C656949062EA}" type="presOf" srcId="{D2F2F9AA-8AE8-4EA9-913F-FBECDF9C6980}" destId="{40573CBA-D6D0-4EB8-BFF2-B59E77E395DC}" srcOrd="0" destOrd="0" presId="urn:microsoft.com/office/officeart/2005/8/layout/orgChart1"/>
    <dgm:cxn modelId="{449A6C8B-89F8-47CE-8F53-53F82A775E26}" type="presOf" srcId="{B9C60C78-4169-4DD2-81CA-17F2F791D282}" destId="{665FD970-50AA-498D-B8E6-5B7A272FA2AD}" srcOrd="0" destOrd="0" presId="urn:microsoft.com/office/officeart/2005/8/layout/orgChart1"/>
    <dgm:cxn modelId="{B871BCE6-8A84-4D50-9A34-A98197CB2042}" type="presOf" srcId="{F781784A-7E8A-4C9E-B186-6FF64EBD0FBA}" destId="{84501448-941E-49D2-A25E-5EB4C406CA34}" srcOrd="1" destOrd="0" presId="urn:microsoft.com/office/officeart/2005/8/layout/orgChart1"/>
    <dgm:cxn modelId="{724B9713-9B64-44C1-A9D7-CF5060F3D0A8}" type="presOf" srcId="{CA1372DE-5865-49A3-B42C-99F9A84785E4}" destId="{ACAAF494-8A38-4853-BA7E-8F73C0D79537}" srcOrd="0" destOrd="0" presId="urn:microsoft.com/office/officeart/2005/8/layout/orgChart1"/>
    <dgm:cxn modelId="{18BB2182-501A-4A96-80C2-960CE7189B10}" type="presOf" srcId="{4B29262C-4020-471A-B025-3D0E68987962}" destId="{A6435AD1-B949-4A91-B7C6-7E37ED9895EC}" srcOrd="0" destOrd="0" presId="urn:microsoft.com/office/officeart/2005/8/layout/orgChart1"/>
    <dgm:cxn modelId="{FE46088F-2ADC-4F7E-AC2C-D1359B9275CE}" type="presOf" srcId="{C4DB96C7-1CF5-49E2-B0E4-3D5AE111C76D}" destId="{84F1DF8B-BE8F-45EC-B92E-9AFB61BEDB01}" srcOrd="1" destOrd="0" presId="urn:microsoft.com/office/officeart/2005/8/layout/orgChart1"/>
    <dgm:cxn modelId="{8C155397-F4EC-49E6-9066-B0BAC41CECB1}" type="presOf" srcId="{EC4DB366-A569-4DCB-959C-EA2C94767A64}" destId="{D507EBF0-9B5E-4E0B-A5B2-56CE77A5848F}" srcOrd="0" destOrd="0" presId="urn:microsoft.com/office/officeart/2005/8/layout/orgChart1"/>
    <dgm:cxn modelId="{A1EFC72A-94F0-4B42-A137-54B321065D8D}" type="presOf" srcId="{35154AE6-84B0-4DD6-BA9F-B1DC671B9699}" destId="{A5E1EE40-41E7-4CC7-A65A-36CAAA631499}" srcOrd="0" destOrd="0" presId="urn:microsoft.com/office/officeart/2005/8/layout/orgChart1"/>
    <dgm:cxn modelId="{DD5284E5-4EC8-45FD-9861-49AED3478E7E}" type="presOf" srcId="{6FA4B77B-3197-467F-89B8-152E63E3171C}" destId="{7B073EB4-E8A5-4C6A-B190-FDE5272E24BA}" srcOrd="0" destOrd="0" presId="urn:microsoft.com/office/officeart/2005/8/layout/orgChart1"/>
    <dgm:cxn modelId="{3F053D62-3666-483B-9594-386B9B275629}" srcId="{F6B17024-1DB6-4DDB-A0C9-E47303B1EE43}" destId="{F781784A-7E8A-4C9E-B186-6FF64EBD0FBA}" srcOrd="2" destOrd="0" parTransId="{4B29262C-4020-471A-B025-3D0E68987962}" sibTransId="{BAE869FF-F01D-423D-BD0E-F804710DF5C0}"/>
    <dgm:cxn modelId="{B0E0D16B-5CA3-4EE3-B7D9-AC1E262659BE}" type="presOf" srcId="{9C84C5A2-7926-4269-A4E6-E30379C57639}" destId="{A3F1CD74-6B1F-49BF-9C44-B23A2440694D}" srcOrd="1" destOrd="0" presId="urn:microsoft.com/office/officeart/2005/8/layout/orgChart1"/>
    <dgm:cxn modelId="{6751A990-3545-41FD-A74C-23C8D5CDA3B1}" type="presOf" srcId="{86E1E44D-D029-4FE3-8BAC-07736714AF62}" destId="{C1A35F31-D568-43B8-ACC8-4872D1FE302C}" srcOrd="0" destOrd="0" presId="urn:microsoft.com/office/officeart/2005/8/layout/orgChart1"/>
    <dgm:cxn modelId="{E783F836-CDA8-4AF0-9C1F-8C6578E64711}" type="presOf" srcId="{14B295BA-9E1E-4A3E-9CA0-57EB3BA2DAD4}" destId="{45CC3C69-CCB5-4D47-9A22-FEA748D0967D}" srcOrd="1" destOrd="0" presId="urn:microsoft.com/office/officeart/2005/8/layout/orgChart1"/>
    <dgm:cxn modelId="{1AE67E97-6CB1-4329-B697-424F02FAEEBD}" type="presOf" srcId="{28F120C0-ABB6-407A-B785-645E43923FD0}" destId="{8B49AF09-0DD7-45A4-9E98-741548D07891}" srcOrd="0" destOrd="0" presId="urn:microsoft.com/office/officeart/2005/8/layout/orgChart1"/>
    <dgm:cxn modelId="{01052854-9C5E-4BF9-94D5-6F7A302B21D6}" type="presOf" srcId="{F6B17024-1DB6-4DDB-A0C9-E47303B1EE43}" destId="{85C0D26A-5226-4310-997D-A3C6AFA4198A}" srcOrd="1" destOrd="0" presId="urn:microsoft.com/office/officeart/2005/8/layout/orgChart1"/>
    <dgm:cxn modelId="{262CD074-7ABD-4AA7-8A8A-3FAA50EF7C08}" type="presOf" srcId="{CA1372DE-5865-49A3-B42C-99F9A84785E4}" destId="{631E244C-5BA5-4AAA-992D-642E97B9F95F}" srcOrd="1" destOrd="0" presId="urn:microsoft.com/office/officeart/2005/8/layout/orgChart1"/>
    <dgm:cxn modelId="{D35B08F7-79BD-4736-92F2-0301A81A89F7}" type="presOf" srcId="{6662B59E-28C4-4797-8637-DCB5CD6CB8DB}" destId="{110D568F-EC0C-4F37-A189-A3F7045D3606}" srcOrd="0" destOrd="0" presId="urn:microsoft.com/office/officeart/2005/8/layout/orgChart1"/>
    <dgm:cxn modelId="{F1FB9B5A-977F-476D-B217-B99BD755D0BA}" srcId="{B9C60C78-4169-4DD2-81CA-17F2F791D282}" destId="{86E1E44D-D029-4FE3-8BAC-07736714AF62}" srcOrd="0" destOrd="0" parTransId="{EF0D52FA-BBE3-4B6E-BEB9-D2E676A70071}" sibTransId="{D24DD1CC-BEA8-4836-9D0F-B7EDAF033F92}"/>
    <dgm:cxn modelId="{0A61C8F7-6543-4536-9F95-822F6B41C21B}" srcId="{28F120C0-ABB6-407A-B785-645E43923FD0}" destId="{CA1372DE-5865-49A3-B42C-99F9A84785E4}" srcOrd="0" destOrd="0" parTransId="{2A6E5922-FE7F-46E6-840E-D9FFCC1524E6}" sibTransId="{DEE7C6B5-801A-49F3-BAA3-170E97CD3CD5}"/>
    <dgm:cxn modelId="{74C81531-8D83-47B4-B95A-EFE02B6519E8}" type="presOf" srcId="{28F120C0-ABB6-407A-B785-645E43923FD0}" destId="{83A79991-18B0-42B7-88D3-A9EE197BF9BC}" srcOrd="1"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80294FE3-7C86-4A10-B63A-981C895334BC}" type="presOf" srcId="{157CB8DF-2D74-4EFF-958C-F13F6A93F866}" destId="{9F843D4D-9DD3-4C9B-8A08-5F7330E6A196}" srcOrd="0" destOrd="0" presId="urn:microsoft.com/office/officeart/2005/8/layout/orgChart1"/>
    <dgm:cxn modelId="{2C5251DF-A907-4994-BB29-C7EDB1A3FCE8}" type="presParOf" srcId="{1270E32C-F6F7-4B34-A8CB-0204651028EC}" destId="{0D25C650-26EC-45B4-A2AC-D9EF4EC83AF2}" srcOrd="0" destOrd="0" presId="urn:microsoft.com/office/officeart/2005/8/layout/orgChart1"/>
    <dgm:cxn modelId="{9222FEE8-0E50-4C34-A373-3371E78FD63A}" type="presParOf" srcId="{0D25C650-26EC-45B4-A2AC-D9EF4EC83AF2}" destId="{B032380A-CE81-41F7-BDE4-35D9779E8FF4}" srcOrd="0" destOrd="0" presId="urn:microsoft.com/office/officeart/2005/8/layout/orgChart1"/>
    <dgm:cxn modelId="{21E462DC-9CBA-473D-92CC-39D2878F9957}" type="presParOf" srcId="{B032380A-CE81-41F7-BDE4-35D9779E8FF4}" destId="{665FD970-50AA-498D-B8E6-5B7A272FA2AD}" srcOrd="0" destOrd="0" presId="urn:microsoft.com/office/officeart/2005/8/layout/orgChart1"/>
    <dgm:cxn modelId="{7FABED05-C114-421E-AF46-524A8E1206D3}" type="presParOf" srcId="{B032380A-CE81-41F7-BDE4-35D9779E8FF4}" destId="{0F166BE4-6A52-4A2D-8ADF-5BD10F61775B}" srcOrd="1" destOrd="0" presId="urn:microsoft.com/office/officeart/2005/8/layout/orgChart1"/>
    <dgm:cxn modelId="{BB6BF485-CCA3-41F0-9C47-116D8C9C771D}" type="presParOf" srcId="{0D25C650-26EC-45B4-A2AC-D9EF4EC83AF2}" destId="{0B0829D5-0436-4EBF-A2C9-7C7D2160C17B}" srcOrd="1" destOrd="0" presId="urn:microsoft.com/office/officeart/2005/8/layout/orgChart1"/>
    <dgm:cxn modelId="{19FD2655-18CB-4DE0-8835-487AC59EC011}" type="presParOf" srcId="{0B0829D5-0436-4EBF-A2C9-7C7D2160C17B}" destId="{3FF72931-8D7E-474B-9423-8B6543C83F27}" srcOrd="0" destOrd="0" presId="urn:microsoft.com/office/officeart/2005/8/layout/orgChart1"/>
    <dgm:cxn modelId="{991AD5DA-6B95-4E90-98B0-B4D84C1F4977}" type="presParOf" srcId="{0B0829D5-0436-4EBF-A2C9-7C7D2160C17B}" destId="{256C9370-7633-48B9-8D62-D0FC373FE936}" srcOrd="1" destOrd="0" presId="urn:microsoft.com/office/officeart/2005/8/layout/orgChart1"/>
    <dgm:cxn modelId="{CDD94983-78B9-4646-85FA-9718197059AC}" type="presParOf" srcId="{256C9370-7633-48B9-8D62-D0FC373FE936}" destId="{679BC49F-F7A4-43C3-A4C9-AF455663B52D}" srcOrd="0" destOrd="0" presId="urn:microsoft.com/office/officeart/2005/8/layout/orgChart1"/>
    <dgm:cxn modelId="{D57F73E1-C114-451C-B161-3E2DCBDCCED7}" type="presParOf" srcId="{679BC49F-F7A4-43C3-A4C9-AF455663B52D}" destId="{C1A35F31-D568-43B8-ACC8-4872D1FE302C}" srcOrd="0" destOrd="0" presId="urn:microsoft.com/office/officeart/2005/8/layout/orgChart1"/>
    <dgm:cxn modelId="{3B709153-8F47-4E83-BEE7-86FF87140CA7}" type="presParOf" srcId="{679BC49F-F7A4-43C3-A4C9-AF455663B52D}" destId="{319BAA86-FC1C-448E-B46E-311BAF30DCFF}" srcOrd="1" destOrd="0" presId="urn:microsoft.com/office/officeart/2005/8/layout/orgChart1"/>
    <dgm:cxn modelId="{E566CF78-22D0-4D03-9FC9-1D3666A110AD}" type="presParOf" srcId="{256C9370-7633-48B9-8D62-D0FC373FE936}" destId="{5A11783A-E407-4ECD-A834-72709360F992}" srcOrd="1" destOrd="0" presId="urn:microsoft.com/office/officeart/2005/8/layout/orgChart1"/>
    <dgm:cxn modelId="{12579F28-D962-4AE2-A235-D4489C98A57B}" type="presParOf" srcId="{5A11783A-E407-4ECD-A834-72709360F992}" destId="{EC090311-6776-4441-A5F3-39879374C973}" srcOrd="0" destOrd="0" presId="urn:microsoft.com/office/officeart/2005/8/layout/orgChart1"/>
    <dgm:cxn modelId="{463DEA67-3740-4694-9EB9-9DF959001FEE}" type="presParOf" srcId="{5A11783A-E407-4ECD-A834-72709360F992}" destId="{19B38D5C-BDFD-441C-BA25-EC9B0BB08A20}" srcOrd="1" destOrd="0" presId="urn:microsoft.com/office/officeart/2005/8/layout/orgChart1"/>
    <dgm:cxn modelId="{C7C23099-F23A-4433-8E7D-823D4CF5503D}" type="presParOf" srcId="{19B38D5C-BDFD-441C-BA25-EC9B0BB08A20}" destId="{900F6349-1310-421A-A4A7-A8F1828FF11D}" srcOrd="0" destOrd="0" presId="urn:microsoft.com/office/officeart/2005/8/layout/orgChart1"/>
    <dgm:cxn modelId="{FB1DADC0-8A9A-4A3D-8480-78F5A842DBDE}" type="presParOf" srcId="{900F6349-1310-421A-A4A7-A8F1828FF11D}" destId="{927B5CDE-28C0-492A-81F4-3516C12B0119}" srcOrd="0" destOrd="0" presId="urn:microsoft.com/office/officeart/2005/8/layout/orgChart1"/>
    <dgm:cxn modelId="{9435F70D-0471-4ED5-8D4F-B095666B5CF6}" type="presParOf" srcId="{900F6349-1310-421A-A4A7-A8F1828FF11D}" destId="{BF7866FA-4F3F-4023-BE77-EFF4CC178374}" srcOrd="1" destOrd="0" presId="urn:microsoft.com/office/officeart/2005/8/layout/orgChart1"/>
    <dgm:cxn modelId="{BF1E6E73-EDEE-4551-8F33-D31183024B10}" type="presParOf" srcId="{19B38D5C-BDFD-441C-BA25-EC9B0BB08A20}" destId="{4A7B9FB3-EEE1-4A2A-88E5-F2496133281B}" srcOrd="1" destOrd="0" presId="urn:microsoft.com/office/officeart/2005/8/layout/orgChart1"/>
    <dgm:cxn modelId="{2012BE5C-6780-4E91-9B5F-B7B10A0D274A}" type="presParOf" srcId="{19B38D5C-BDFD-441C-BA25-EC9B0BB08A20}" destId="{9FB10E18-C1BC-49B1-BAC3-E288D8B52E17}" srcOrd="2" destOrd="0" presId="urn:microsoft.com/office/officeart/2005/8/layout/orgChart1"/>
    <dgm:cxn modelId="{36F65556-6624-4C60-99A5-E1440738ABBD}" type="presParOf" srcId="{5A11783A-E407-4ECD-A834-72709360F992}" destId="{A5E1EE40-41E7-4CC7-A65A-36CAAA631499}" srcOrd="2" destOrd="0" presId="urn:microsoft.com/office/officeart/2005/8/layout/orgChart1"/>
    <dgm:cxn modelId="{A25B79EE-FA45-4CC2-93DB-F114DF66A68E}" type="presParOf" srcId="{5A11783A-E407-4ECD-A834-72709360F992}" destId="{22F74A86-64D5-40AD-82EB-32D76AF677CD}" srcOrd="3" destOrd="0" presId="urn:microsoft.com/office/officeart/2005/8/layout/orgChart1"/>
    <dgm:cxn modelId="{F4AE0F86-D354-438F-BE46-F86385E4A189}" type="presParOf" srcId="{22F74A86-64D5-40AD-82EB-32D76AF677CD}" destId="{62FDB98A-5352-4D09-A215-5FFAC3A399EB}" srcOrd="0" destOrd="0" presId="urn:microsoft.com/office/officeart/2005/8/layout/orgChart1"/>
    <dgm:cxn modelId="{DC5DF387-D547-4BA4-9F82-2CCD74AA76BB}" type="presParOf" srcId="{62FDB98A-5352-4D09-A215-5FFAC3A399EB}" destId="{66F35406-AB1E-43C2-986D-CFD6850C2F8B}" srcOrd="0" destOrd="0" presId="urn:microsoft.com/office/officeart/2005/8/layout/orgChart1"/>
    <dgm:cxn modelId="{A9CD7E81-A14B-4C6D-9EF8-E557A5411118}" type="presParOf" srcId="{62FDB98A-5352-4D09-A215-5FFAC3A399EB}" destId="{ED10A692-AE4A-458A-9579-D6AA7147F5BE}" srcOrd="1" destOrd="0" presId="urn:microsoft.com/office/officeart/2005/8/layout/orgChart1"/>
    <dgm:cxn modelId="{FFC7E904-738D-4C8B-ACDE-DE90C9180A63}" type="presParOf" srcId="{22F74A86-64D5-40AD-82EB-32D76AF677CD}" destId="{50313EC2-F938-4B43-9535-5D1E90D40398}" srcOrd="1" destOrd="0" presId="urn:microsoft.com/office/officeart/2005/8/layout/orgChart1"/>
    <dgm:cxn modelId="{33BCD5E3-2394-406E-BD1B-530D328CBE87}" type="presParOf" srcId="{22F74A86-64D5-40AD-82EB-32D76AF677CD}" destId="{F1E9FCA3-17DA-4087-B69B-CAB54C0A55A1}" srcOrd="2" destOrd="0" presId="urn:microsoft.com/office/officeart/2005/8/layout/orgChart1"/>
    <dgm:cxn modelId="{6B299593-A950-4D9C-B80C-BAECAE13BC07}" type="presParOf" srcId="{5A11783A-E407-4ECD-A834-72709360F992}" destId="{40573CBA-D6D0-4EB8-BFF2-B59E77E395DC}" srcOrd="4" destOrd="0" presId="urn:microsoft.com/office/officeart/2005/8/layout/orgChart1"/>
    <dgm:cxn modelId="{12342E69-40CF-4B9C-916E-778FD6E3AE2A}" type="presParOf" srcId="{5A11783A-E407-4ECD-A834-72709360F992}" destId="{A3462A75-CFB8-44AE-A8CC-FC506C7FA664}" srcOrd="5" destOrd="0" presId="urn:microsoft.com/office/officeart/2005/8/layout/orgChart1"/>
    <dgm:cxn modelId="{DA24BB21-224E-451A-8CCF-3ABFE68135F6}" type="presParOf" srcId="{A3462A75-CFB8-44AE-A8CC-FC506C7FA664}" destId="{B50310CA-A079-4613-B497-2F67FB43B66A}" srcOrd="0" destOrd="0" presId="urn:microsoft.com/office/officeart/2005/8/layout/orgChart1"/>
    <dgm:cxn modelId="{C6EFE8DA-4805-4CF2-BA51-AEFE1F439B93}" type="presParOf" srcId="{B50310CA-A079-4613-B497-2F67FB43B66A}" destId="{11A6F48C-FFEC-450F-A972-5580D81810B2}" srcOrd="0" destOrd="0" presId="urn:microsoft.com/office/officeart/2005/8/layout/orgChart1"/>
    <dgm:cxn modelId="{4877D2F4-7EE6-467E-BED8-6D3C1C589671}" type="presParOf" srcId="{B50310CA-A079-4613-B497-2F67FB43B66A}" destId="{06721C58-507C-4EE5-A0B1-1FAD885F727E}" srcOrd="1" destOrd="0" presId="urn:microsoft.com/office/officeart/2005/8/layout/orgChart1"/>
    <dgm:cxn modelId="{CDE2B814-3B05-42F7-9808-8F5C07416BA2}" type="presParOf" srcId="{A3462A75-CFB8-44AE-A8CC-FC506C7FA664}" destId="{8DF05ED4-1BD4-44E0-ABD2-B5A5D6ECDD95}" srcOrd="1" destOrd="0" presId="urn:microsoft.com/office/officeart/2005/8/layout/orgChart1"/>
    <dgm:cxn modelId="{03A9F041-EE1A-4625-8B18-1A370AF385D9}" type="presParOf" srcId="{A3462A75-CFB8-44AE-A8CC-FC506C7FA664}" destId="{F13BFE74-4DFC-43DD-ACF0-192C84A19280}" srcOrd="2" destOrd="0" presId="urn:microsoft.com/office/officeart/2005/8/layout/orgChart1"/>
    <dgm:cxn modelId="{63D0793A-64EF-4612-82A0-449AABBC7A1D}" type="presParOf" srcId="{256C9370-7633-48B9-8D62-D0FC373FE936}" destId="{4B31268B-8E5B-4171-ADFB-AAC5847A2844}" srcOrd="2" destOrd="0" presId="urn:microsoft.com/office/officeart/2005/8/layout/orgChart1"/>
    <dgm:cxn modelId="{6E96ADB3-B857-48A7-8A0A-38EF07CBFF18}" type="presParOf" srcId="{0B0829D5-0436-4EBF-A2C9-7C7D2160C17B}" destId="{7B073EB4-E8A5-4C6A-B190-FDE5272E24BA}" srcOrd="2" destOrd="0" presId="urn:microsoft.com/office/officeart/2005/8/layout/orgChart1"/>
    <dgm:cxn modelId="{A0CE5A4F-04FD-4D4E-868F-F098E313B493}" type="presParOf" srcId="{0B0829D5-0436-4EBF-A2C9-7C7D2160C17B}" destId="{F00B7E22-8B21-44AF-8905-06A16E9A5535}" srcOrd="3" destOrd="0" presId="urn:microsoft.com/office/officeart/2005/8/layout/orgChart1"/>
    <dgm:cxn modelId="{0480DAB7-D986-4008-B763-F0E6EB31C580}" type="presParOf" srcId="{F00B7E22-8B21-44AF-8905-06A16E9A5535}" destId="{444EDB49-D7FE-4B9B-9D65-D0FC333A9F41}" srcOrd="0" destOrd="0" presId="urn:microsoft.com/office/officeart/2005/8/layout/orgChart1"/>
    <dgm:cxn modelId="{EF01C70A-244B-4B38-B98B-ACCAEF308BE3}" type="presParOf" srcId="{444EDB49-D7FE-4B9B-9D65-D0FC333A9F41}" destId="{8B49AF09-0DD7-45A4-9E98-741548D07891}" srcOrd="0" destOrd="0" presId="urn:microsoft.com/office/officeart/2005/8/layout/orgChart1"/>
    <dgm:cxn modelId="{E7DA46B1-99E1-40BB-9BEE-EACC76A072BF}" type="presParOf" srcId="{444EDB49-D7FE-4B9B-9D65-D0FC333A9F41}" destId="{83A79991-18B0-42B7-88D3-A9EE197BF9BC}" srcOrd="1" destOrd="0" presId="urn:microsoft.com/office/officeart/2005/8/layout/orgChart1"/>
    <dgm:cxn modelId="{AB34936B-AA75-47C6-BFE8-C1914C200615}" type="presParOf" srcId="{F00B7E22-8B21-44AF-8905-06A16E9A5535}" destId="{B2647C87-82C7-4FB3-8032-EEE43FBFF86A}" srcOrd="1" destOrd="0" presId="urn:microsoft.com/office/officeart/2005/8/layout/orgChart1"/>
    <dgm:cxn modelId="{E7C8842E-3DD0-4DC1-963C-93B007A8F88F}" type="presParOf" srcId="{B2647C87-82C7-4FB3-8032-EEE43FBFF86A}" destId="{1C4E416D-A7D2-4C03-B083-0BE5F7FC9FFA}" srcOrd="0" destOrd="0" presId="urn:microsoft.com/office/officeart/2005/8/layout/orgChart1"/>
    <dgm:cxn modelId="{4F6929B9-E144-4EBD-9040-7FD9ED3196D2}" type="presParOf" srcId="{B2647C87-82C7-4FB3-8032-EEE43FBFF86A}" destId="{5B8836D6-85D1-4574-A74F-66C5FC823026}" srcOrd="1" destOrd="0" presId="urn:microsoft.com/office/officeart/2005/8/layout/orgChart1"/>
    <dgm:cxn modelId="{00055CA9-D158-43E7-83CD-A64610B8676E}" type="presParOf" srcId="{5B8836D6-85D1-4574-A74F-66C5FC823026}" destId="{B8362629-DB11-42E8-BB2B-C4749C536D5B}" srcOrd="0" destOrd="0" presId="urn:microsoft.com/office/officeart/2005/8/layout/orgChart1"/>
    <dgm:cxn modelId="{6A76484A-8739-42AB-B635-CB3442359BA7}" type="presParOf" srcId="{B8362629-DB11-42E8-BB2B-C4749C536D5B}" destId="{ACAAF494-8A38-4853-BA7E-8F73C0D79537}" srcOrd="0" destOrd="0" presId="urn:microsoft.com/office/officeart/2005/8/layout/orgChart1"/>
    <dgm:cxn modelId="{0E6672E7-F04B-44E6-880E-594E4041B291}" type="presParOf" srcId="{B8362629-DB11-42E8-BB2B-C4749C536D5B}" destId="{631E244C-5BA5-4AAA-992D-642E97B9F95F}" srcOrd="1" destOrd="0" presId="urn:microsoft.com/office/officeart/2005/8/layout/orgChart1"/>
    <dgm:cxn modelId="{E230E91A-28A2-42AF-BF14-EBCEAEF5EBE3}" type="presParOf" srcId="{5B8836D6-85D1-4574-A74F-66C5FC823026}" destId="{4CEE3C10-FCE8-42D1-8679-F901C77B8C8E}" srcOrd="1" destOrd="0" presId="urn:microsoft.com/office/officeart/2005/8/layout/orgChart1"/>
    <dgm:cxn modelId="{5D99CBE0-497E-4467-875D-6747346CBD64}" type="presParOf" srcId="{5B8836D6-85D1-4574-A74F-66C5FC823026}" destId="{1AA3E7F1-F911-42AF-8743-FDFC1DA2D798}" srcOrd="2" destOrd="0" presId="urn:microsoft.com/office/officeart/2005/8/layout/orgChart1"/>
    <dgm:cxn modelId="{C58BC6DE-BB22-4E13-8EBE-14B939B03B04}" type="presParOf" srcId="{B2647C87-82C7-4FB3-8032-EEE43FBFF86A}" destId="{1F22FC6D-0C25-47D3-83EB-5031AD2980D8}" srcOrd="2" destOrd="0" presId="urn:microsoft.com/office/officeart/2005/8/layout/orgChart1"/>
    <dgm:cxn modelId="{C51679B3-A5D3-4222-8664-1174A8FBAB70}" type="presParOf" srcId="{B2647C87-82C7-4FB3-8032-EEE43FBFF86A}" destId="{4AB452FD-C1B0-4F13-9FF2-D766DA7CE354}" srcOrd="3" destOrd="0" presId="urn:microsoft.com/office/officeart/2005/8/layout/orgChart1"/>
    <dgm:cxn modelId="{69FF794E-0E3D-4E47-9DC6-8C5F9FB864EB}" type="presParOf" srcId="{4AB452FD-C1B0-4F13-9FF2-D766DA7CE354}" destId="{09387D78-2935-4FA2-AA23-5BF887FBDFEF}" srcOrd="0" destOrd="0" presId="urn:microsoft.com/office/officeart/2005/8/layout/orgChart1"/>
    <dgm:cxn modelId="{4F0FAA83-8E7A-4022-A2A8-C3E5BD70D967}" type="presParOf" srcId="{09387D78-2935-4FA2-AA23-5BF887FBDFEF}" destId="{E858A521-A59C-4695-8C29-6B50DE9DAD0B}" srcOrd="0" destOrd="0" presId="urn:microsoft.com/office/officeart/2005/8/layout/orgChart1"/>
    <dgm:cxn modelId="{1CA1F553-0F7F-4208-B368-8249729DE85B}" type="presParOf" srcId="{09387D78-2935-4FA2-AA23-5BF887FBDFEF}" destId="{84F1DF8B-BE8F-45EC-B92E-9AFB61BEDB01}" srcOrd="1" destOrd="0" presId="urn:microsoft.com/office/officeart/2005/8/layout/orgChart1"/>
    <dgm:cxn modelId="{5A731760-5E50-478E-A678-215846C8483D}" type="presParOf" srcId="{4AB452FD-C1B0-4F13-9FF2-D766DA7CE354}" destId="{70573E1A-3089-4D57-AD2D-BB6070CF17EB}" srcOrd="1" destOrd="0" presId="urn:microsoft.com/office/officeart/2005/8/layout/orgChart1"/>
    <dgm:cxn modelId="{7F3B60C0-DA6A-4EEB-B5B6-AF8F164E2AF5}" type="presParOf" srcId="{4AB452FD-C1B0-4F13-9FF2-D766DA7CE354}" destId="{50F45663-9455-48B8-AC49-1ADB2BAE3ACC}" srcOrd="2" destOrd="0" presId="urn:microsoft.com/office/officeart/2005/8/layout/orgChart1"/>
    <dgm:cxn modelId="{BFA815C6-9565-4EDA-B216-61484CA577A4}" type="presParOf" srcId="{B2647C87-82C7-4FB3-8032-EEE43FBFF86A}" destId="{110D568F-EC0C-4F37-A189-A3F7045D3606}" srcOrd="4" destOrd="0" presId="urn:microsoft.com/office/officeart/2005/8/layout/orgChart1"/>
    <dgm:cxn modelId="{076B7638-C41C-46F8-822C-3E41EA8ACF87}" type="presParOf" srcId="{B2647C87-82C7-4FB3-8032-EEE43FBFF86A}" destId="{625A2F73-1843-423E-9874-1B9930B32D74}" srcOrd="5" destOrd="0" presId="urn:microsoft.com/office/officeart/2005/8/layout/orgChart1"/>
    <dgm:cxn modelId="{BA8E4A8F-308B-47BD-9DB5-D27EF67FB7C6}" type="presParOf" srcId="{625A2F73-1843-423E-9874-1B9930B32D74}" destId="{6AE3E53B-4A62-4360-8152-1A0D16FD3563}" srcOrd="0" destOrd="0" presId="urn:microsoft.com/office/officeart/2005/8/layout/orgChart1"/>
    <dgm:cxn modelId="{84A4AB42-4935-44D6-9921-CDF352A57EAF}" type="presParOf" srcId="{6AE3E53B-4A62-4360-8152-1A0D16FD3563}" destId="{D507EBF0-9B5E-4E0B-A5B2-56CE77A5848F}" srcOrd="0" destOrd="0" presId="urn:microsoft.com/office/officeart/2005/8/layout/orgChart1"/>
    <dgm:cxn modelId="{A736D088-3869-4938-BBE9-7CC817FBA1BE}" type="presParOf" srcId="{6AE3E53B-4A62-4360-8152-1A0D16FD3563}" destId="{4552D5EE-5469-4B7F-BB09-61B1714F58B6}" srcOrd="1" destOrd="0" presId="urn:microsoft.com/office/officeart/2005/8/layout/orgChart1"/>
    <dgm:cxn modelId="{7B1C9D67-96DD-4E16-B8FC-92CD98E10449}" type="presParOf" srcId="{625A2F73-1843-423E-9874-1B9930B32D74}" destId="{C4F344C4-C236-4F0E-B0CD-5D2AA97D752E}" srcOrd="1" destOrd="0" presId="urn:microsoft.com/office/officeart/2005/8/layout/orgChart1"/>
    <dgm:cxn modelId="{90C28EE4-3F5C-48FB-9B4B-8DC898189F22}" type="presParOf" srcId="{625A2F73-1843-423E-9874-1B9930B32D74}" destId="{495DF1C0-931A-4EE3-872C-5509210A6A4A}" srcOrd="2" destOrd="0" presId="urn:microsoft.com/office/officeart/2005/8/layout/orgChart1"/>
    <dgm:cxn modelId="{7A7FBB38-CE33-4871-8B06-78005E603C5F}" type="presParOf" srcId="{F00B7E22-8B21-44AF-8905-06A16E9A5535}" destId="{2E8CB2C5-BE24-4A25-9EA9-91052F053C9C}" srcOrd="2" destOrd="0" presId="urn:microsoft.com/office/officeart/2005/8/layout/orgChart1"/>
    <dgm:cxn modelId="{1EBF283F-FD2B-4804-93D4-5ABE6D273CB3}" type="presParOf" srcId="{0B0829D5-0436-4EBF-A2C9-7C7D2160C17B}" destId="{96EBBCAE-4BD1-4835-AC29-21F5DF0978AA}" srcOrd="4" destOrd="0" presId="urn:microsoft.com/office/officeart/2005/8/layout/orgChart1"/>
    <dgm:cxn modelId="{141267DB-E987-452E-B81E-0F1C001FA0C0}" type="presParOf" srcId="{0B0829D5-0436-4EBF-A2C9-7C7D2160C17B}" destId="{5BA3FA9E-520A-410F-9A44-7A56EF6D511C}" srcOrd="5" destOrd="0" presId="urn:microsoft.com/office/officeart/2005/8/layout/orgChart1"/>
    <dgm:cxn modelId="{B0CDCFBD-53C1-41F2-8821-333EFE2358D8}" type="presParOf" srcId="{5BA3FA9E-520A-410F-9A44-7A56EF6D511C}" destId="{33B4A3D7-B65E-4FE6-8BDB-BC50F2D52559}" srcOrd="0" destOrd="0" presId="urn:microsoft.com/office/officeart/2005/8/layout/orgChart1"/>
    <dgm:cxn modelId="{B42DC7FC-4FDF-4D75-A8BA-D06067FB4396}" type="presParOf" srcId="{33B4A3D7-B65E-4FE6-8BDB-BC50F2D52559}" destId="{EA5B7726-26A9-44CE-A013-1E157DBDF319}" srcOrd="0" destOrd="0" presId="urn:microsoft.com/office/officeart/2005/8/layout/orgChart1"/>
    <dgm:cxn modelId="{F50DE95D-0275-4C78-B72D-210890F49171}" type="presParOf" srcId="{33B4A3D7-B65E-4FE6-8BDB-BC50F2D52559}" destId="{85C0D26A-5226-4310-997D-A3C6AFA4198A}" srcOrd="1" destOrd="0" presId="urn:microsoft.com/office/officeart/2005/8/layout/orgChart1"/>
    <dgm:cxn modelId="{4A09E727-4BA2-4A33-B61D-09170B2F5BF9}" type="presParOf" srcId="{5BA3FA9E-520A-410F-9A44-7A56EF6D511C}" destId="{6A7697C1-2695-4D29-B85E-A7AE5B790569}" srcOrd="1" destOrd="0" presId="urn:microsoft.com/office/officeart/2005/8/layout/orgChart1"/>
    <dgm:cxn modelId="{4FEEAB07-E334-4703-A329-6627D2723D88}" type="presParOf" srcId="{6A7697C1-2695-4D29-B85E-A7AE5B790569}" destId="{9F843D4D-9DD3-4C9B-8A08-5F7330E6A196}" srcOrd="0" destOrd="0" presId="urn:microsoft.com/office/officeart/2005/8/layout/orgChart1"/>
    <dgm:cxn modelId="{5C59772C-3437-4F34-967F-F449107024A8}" type="presParOf" srcId="{6A7697C1-2695-4D29-B85E-A7AE5B790569}" destId="{7669510F-7246-468D-984F-939D66085D11}" srcOrd="1" destOrd="0" presId="urn:microsoft.com/office/officeart/2005/8/layout/orgChart1"/>
    <dgm:cxn modelId="{0812D755-ABAA-4C2D-9699-B05A49F1D935}" type="presParOf" srcId="{7669510F-7246-468D-984F-939D66085D11}" destId="{EDF51842-8C06-491E-AE90-B8F29F5BC1BA}" srcOrd="0" destOrd="0" presId="urn:microsoft.com/office/officeart/2005/8/layout/orgChart1"/>
    <dgm:cxn modelId="{988F4F76-3646-4613-9CD0-807CEDC06E46}" type="presParOf" srcId="{EDF51842-8C06-491E-AE90-B8F29F5BC1BA}" destId="{F4090B4B-1CBF-4AC8-B849-44ACA76C9C54}" srcOrd="0" destOrd="0" presId="urn:microsoft.com/office/officeart/2005/8/layout/orgChart1"/>
    <dgm:cxn modelId="{C30DA13F-F278-4607-9650-52BD4B41D38A}" type="presParOf" srcId="{EDF51842-8C06-491E-AE90-B8F29F5BC1BA}" destId="{45CC3C69-CCB5-4D47-9A22-FEA748D0967D}" srcOrd="1" destOrd="0" presId="urn:microsoft.com/office/officeart/2005/8/layout/orgChart1"/>
    <dgm:cxn modelId="{1B71A6A2-BA3C-4E86-BCAE-631259E37DB9}" type="presParOf" srcId="{7669510F-7246-468D-984F-939D66085D11}" destId="{B1E2F6EC-AF42-48A7-822B-414638576F55}" srcOrd="1" destOrd="0" presId="urn:microsoft.com/office/officeart/2005/8/layout/orgChart1"/>
    <dgm:cxn modelId="{FBD0C013-2171-4AC4-A65F-382E62D0732B}" type="presParOf" srcId="{7669510F-7246-468D-984F-939D66085D11}" destId="{A00181B9-58EC-4C66-A074-2DAE8FEFC24D}" srcOrd="2" destOrd="0" presId="urn:microsoft.com/office/officeart/2005/8/layout/orgChart1"/>
    <dgm:cxn modelId="{371E1895-ACFC-4FEA-A2E7-484EA9C0AF2E}" type="presParOf" srcId="{6A7697C1-2695-4D29-B85E-A7AE5B790569}" destId="{A204A6F9-5646-444E-9CC7-A99D56057C3A}" srcOrd="2" destOrd="0" presId="urn:microsoft.com/office/officeart/2005/8/layout/orgChart1"/>
    <dgm:cxn modelId="{1C0712F3-19BB-4FAE-80DA-90F8AB89CE62}" type="presParOf" srcId="{6A7697C1-2695-4D29-B85E-A7AE5B790569}" destId="{EE68877B-8D19-4E6A-BA89-053BC0C462F8}" srcOrd="3" destOrd="0" presId="urn:microsoft.com/office/officeart/2005/8/layout/orgChart1"/>
    <dgm:cxn modelId="{2038AF03-B6C4-4BBB-9C8E-8063D5FBD1CC}" type="presParOf" srcId="{EE68877B-8D19-4E6A-BA89-053BC0C462F8}" destId="{8ADD77D7-A48E-4A29-81CD-4459C347F6DA}" srcOrd="0" destOrd="0" presId="urn:microsoft.com/office/officeart/2005/8/layout/orgChart1"/>
    <dgm:cxn modelId="{EA950687-6E51-40BE-A539-97C428D0B8E4}" type="presParOf" srcId="{8ADD77D7-A48E-4A29-81CD-4459C347F6DA}" destId="{D748FCEC-8BEC-4881-9965-0751DFE1CF98}" srcOrd="0" destOrd="0" presId="urn:microsoft.com/office/officeart/2005/8/layout/orgChart1"/>
    <dgm:cxn modelId="{7380078F-14E4-41CE-9B00-D4222D43B9F8}" type="presParOf" srcId="{8ADD77D7-A48E-4A29-81CD-4459C347F6DA}" destId="{A3F1CD74-6B1F-49BF-9C44-B23A2440694D}" srcOrd="1" destOrd="0" presId="urn:microsoft.com/office/officeart/2005/8/layout/orgChart1"/>
    <dgm:cxn modelId="{3E75B7B0-CA8C-4149-9B65-310100D0F344}" type="presParOf" srcId="{EE68877B-8D19-4E6A-BA89-053BC0C462F8}" destId="{5BE9A046-BE5D-42BE-9735-46F860E488C1}" srcOrd="1" destOrd="0" presId="urn:microsoft.com/office/officeart/2005/8/layout/orgChart1"/>
    <dgm:cxn modelId="{C27772B5-2841-40F4-8507-82EC006EB2E3}" type="presParOf" srcId="{EE68877B-8D19-4E6A-BA89-053BC0C462F8}" destId="{0C8BF416-C45C-4ED5-ADF1-1F3727BAED3B}" srcOrd="2" destOrd="0" presId="urn:microsoft.com/office/officeart/2005/8/layout/orgChart1"/>
    <dgm:cxn modelId="{328D9FB4-5D71-4654-AF31-4B7B6DB99970}" type="presParOf" srcId="{6A7697C1-2695-4D29-B85E-A7AE5B790569}" destId="{A6435AD1-B949-4A91-B7C6-7E37ED9895EC}" srcOrd="4" destOrd="0" presId="urn:microsoft.com/office/officeart/2005/8/layout/orgChart1"/>
    <dgm:cxn modelId="{49BD2AA5-C6B1-4F84-B94B-531F88C86359}" type="presParOf" srcId="{6A7697C1-2695-4D29-B85E-A7AE5B790569}" destId="{69C1A810-2DBE-491D-9F59-B0D0646C9334}" srcOrd="5" destOrd="0" presId="urn:microsoft.com/office/officeart/2005/8/layout/orgChart1"/>
    <dgm:cxn modelId="{550C0421-4C29-40A3-95B3-DF1EA8511824}" type="presParOf" srcId="{69C1A810-2DBE-491D-9F59-B0D0646C9334}" destId="{745C31CA-3F80-46E9-85FF-254EA691CDF3}" srcOrd="0" destOrd="0" presId="urn:microsoft.com/office/officeart/2005/8/layout/orgChart1"/>
    <dgm:cxn modelId="{2AC47052-35D8-4A2F-912C-917520454306}" type="presParOf" srcId="{745C31CA-3F80-46E9-85FF-254EA691CDF3}" destId="{1AE0826B-9FBF-4F4A-9496-2199BE93D7A4}" srcOrd="0" destOrd="0" presId="urn:microsoft.com/office/officeart/2005/8/layout/orgChart1"/>
    <dgm:cxn modelId="{C522F833-8D96-4DE6-BC8D-2E836A22CFC3}" type="presParOf" srcId="{745C31CA-3F80-46E9-85FF-254EA691CDF3}" destId="{84501448-941E-49D2-A25E-5EB4C406CA34}" srcOrd="1" destOrd="0" presId="urn:microsoft.com/office/officeart/2005/8/layout/orgChart1"/>
    <dgm:cxn modelId="{E51854AE-F588-4706-9CA6-63C3825FB20B}" type="presParOf" srcId="{69C1A810-2DBE-491D-9F59-B0D0646C9334}" destId="{07702BF6-9950-40EF-9E50-870026BBA4C8}" srcOrd="1" destOrd="0" presId="urn:microsoft.com/office/officeart/2005/8/layout/orgChart1"/>
    <dgm:cxn modelId="{B32DCE37-D923-4C85-BBFD-96C248EC9734}" type="presParOf" srcId="{69C1A810-2DBE-491D-9F59-B0D0646C9334}" destId="{25B0EF04-C2E0-4BF5-876B-929AB76A6A11}" srcOrd="2" destOrd="0" presId="urn:microsoft.com/office/officeart/2005/8/layout/orgChart1"/>
    <dgm:cxn modelId="{5BFDA5ED-A72F-4358-97A9-099357EFFAE8}" type="presParOf" srcId="{5BA3FA9E-520A-410F-9A44-7A56EF6D511C}" destId="{8DE5AF8F-BD33-4DC8-B5CC-06EE29378473}" srcOrd="2" destOrd="0" presId="urn:microsoft.com/office/officeart/2005/8/layout/orgChart1"/>
    <dgm:cxn modelId="{515C5C31-6C68-4CE9-9AFD-2ADCD0BB6465}"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Project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F6B17024-1DB6-4DDB-A0C9-E47303B1EE43}">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Project Manager</a:t>
          </a:r>
          <a:endParaRPr lang="en-US" dirty="0">
            <a:effectLst>
              <a:outerShdw blurRad="50800" dist="38100" dir="2700000" algn="tl" rotWithShape="0">
                <a:prstClr val="black">
                  <a:alpha val="40000"/>
                </a:prstClr>
              </a:outerShdw>
            </a:effectLst>
          </a:endParaRPr>
        </a:p>
      </dgm:t>
    </dgm:pt>
    <dgm:pt modelId="{59F4E219-0A9C-4D02-BF19-4196B8EECE01}" type="parTrans" cxnId="{69128442-7317-4A7A-824B-FCA292C53E86}">
      <dgm:prSet/>
      <dgm:spPr/>
      <dgm:t>
        <a:bodyPr/>
        <a:lstStyle/>
        <a:p>
          <a:endParaRPr lang="en-US"/>
        </a:p>
      </dgm:t>
    </dgm:pt>
    <dgm:pt modelId="{57382C0B-0DA1-4087-8BE1-4AA0EACF0BE4}" type="sibTrans" cxnId="{69128442-7317-4A7A-824B-FCA292C53E86}">
      <dgm:prSet/>
      <dgm:spPr/>
      <dgm:t>
        <a:bodyPr/>
        <a:lstStyle/>
        <a:p>
          <a:endParaRPr lang="en-US"/>
        </a:p>
      </dgm:t>
    </dgm:pt>
    <dgm:pt modelId="{14B295BA-9E1E-4A3E-9CA0-57EB3BA2DAD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157CB8DF-2D74-4EFF-958C-F13F6A93F866}" type="parTrans" cxnId="{AC35A9A2-5D7B-4B66-B5C4-CFA1A30E3F1F}">
      <dgm:prSet/>
      <dgm:spPr/>
      <dgm:t>
        <a:bodyPr/>
        <a:lstStyle/>
        <a:p>
          <a:endParaRPr lang="en-US"/>
        </a:p>
      </dgm:t>
    </dgm:pt>
    <dgm:pt modelId="{ED5558EA-37A4-4E49-860F-5084D26D0ABF}" type="sibTrans" cxnId="{AC35A9A2-5D7B-4B66-B5C4-CFA1A30E3F1F}">
      <dgm:prSet/>
      <dgm:spPr/>
      <dgm:t>
        <a:bodyPr/>
        <a:lstStyle/>
        <a:p>
          <a:endParaRPr lang="en-US"/>
        </a:p>
      </dgm:t>
    </dgm:pt>
    <dgm:pt modelId="{9C84C5A2-7926-4269-A4E6-E30379C57639}">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BE951F22-31D6-4BA1-97C3-2B734F0BC008}" type="parTrans" cxnId="{A3EC6767-F1F6-459F-9087-28E339A172DE}">
      <dgm:prSet/>
      <dgm:spPr/>
      <dgm:t>
        <a:bodyPr/>
        <a:lstStyle/>
        <a:p>
          <a:endParaRPr lang="en-US"/>
        </a:p>
      </dgm:t>
    </dgm:pt>
    <dgm:pt modelId="{7E89BE0D-29AD-4662-ADE5-C8BE81333DDF}" type="sibTrans" cxnId="{A3EC6767-F1F6-459F-9087-28E339A172DE}">
      <dgm:prSet/>
      <dgm:spPr/>
      <dgm:t>
        <a:bodyPr/>
        <a:lstStyle/>
        <a:p>
          <a:endParaRPr lang="en-US"/>
        </a:p>
      </dgm:t>
    </dgm:pt>
    <dgm:pt modelId="{F781784A-7E8A-4C9E-B186-6FF64EBD0FBA}">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4B29262C-4020-471A-B025-3D0E68987962}" type="parTrans" cxnId="{3F053D62-3666-483B-9594-386B9B275629}">
      <dgm:prSet/>
      <dgm:spPr/>
      <dgm:t>
        <a:bodyPr/>
        <a:lstStyle/>
        <a:p>
          <a:endParaRPr lang="en-US"/>
        </a:p>
      </dgm:t>
    </dgm:pt>
    <dgm:pt modelId="{BAE869FF-F01D-423D-BD0E-F804710DF5C0}" type="sibTrans" cxnId="{3F053D62-3666-483B-9594-386B9B275629}">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Project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3"/>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3">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3"/>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9"/>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9">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9"/>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9"/>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9">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9"/>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9"/>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9">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9"/>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3"/>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3">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3"/>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9"/>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9">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9"/>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9"/>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9">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9"/>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9"/>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9">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9"/>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96EBBCAE-4BD1-4835-AC29-21F5DF0978AA}" type="pres">
      <dgm:prSet presAssocID="{59F4E219-0A9C-4D02-BF19-4196B8EECE01}" presName="Name37" presStyleLbl="parChTrans1D2" presStyleIdx="2" presStyleCnt="3"/>
      <dgm:spPr/>
      <dgm:t>
        <a:bodyPr/>
        <a:lstStyle/>
        <a:p>
          <a:endParaRPr lang="en-US"/>
        </a:p>
      </dgm:t>
    </dgm:pt>
    <dgm:pt modelId="{5BA3FA9E-520A-410F-9A44-7A56EF6D511C}" type="pres">
      <dgm:prSet presAssocID="{F6B17024-1DB6-4DDB-A0C9-E47303B1EE43}" presName="hierRoot2" presStyleCnt="0">
        <dgm:presLayoutVars>
          <dgm:hierBranch val="init"/>
        </dgm:presLayoutVars>
      </dgm:prSet>
      <dgm:spPr/>
    </dgm:pt>
    <dgm:pt modelId="{33B4A3D7-B65E-4FE6-8BDB-BC50F2D52559}" type="pres">
      <dgm:prSet presAssocID="{F6B17024-1DB6-4DDB-A0C9-E47303B1EE43}" presName="rootComposite" presStyleCnt="0"/>
      <dgm:spPr/>
    </dgm:pt>
    <dgm:pt modelId="{EA5B7726-26A9-44CE-A013-1E157DBDF319}" type="pres">
      <dgm:prSet presAssocID="{F6B17024-1DB6-4DDB-A0C9-E47303B1EE43}" presName="rootText" presStyleLbl="node2" presStyleIdx="2" presStyleCnt="3">
        <dgm:presLayoutVars>
          <dgm:chPref val="3"/>
        </dgm:presLayoutVars>
      </dgm:prSet>
      <dgm:spPr>
        <a:prstGeom prst="roundRect">
          <a:avLst/>
        </a:prstGeom>
      </dgm:spPr>
      <dgm:t>
        <a:bodyPr/>
        <a:lstStyle/>
        <a:p>
          <a:endParaRPr lang="en-US"/>
        </a:p>
      </dgm:t>
    </dgm:pt>
    <dgm:pt modelId="{85C0D26A-5226-4310-997D-A3C6AFA4198A}" type="pres">
      <dgm:prSet presAssocID="{F6B17024-1DB6-4DDB-A0C9-E47303B1EE43}" presName="rootConnector" presStyleLbl="node2" presStyleIdx="2" presStyleCnt="3"/>
      <dgm:spPr/>
      <dgm:t>
        <a:bodyPr/>
        <a:lstStyle/>
        <a:p>
          <a:endParaRPr lang="en-US"/>
        </a:p>
      </dgm:t>
    </dgm:pt>
    <dgm:pt modelId="{6A7697C1-2695-4D29-B85E-A7AE5B790569}" type="pres">
      <dgm:prSet presAssocID="{F6B17024-1DB6-4DDB-A0C9-E47303B1EE43}" presName="hierChild4" presStyleCnt="0"/>
      <dgm:spPr/>
    </dgm:pt>
    <dgm:pt modelId="{9F843D4D-9DD3-4C9B-8A08-5F7330E6A196}" type="pres">
      <dgm:prSet presAssocID="{157CB8DF-2D74-4EFF-958C-F13F6A93F866}" presName="Name37" presStyleLbl="parChTrans1D3" presStyleIdx="6" presStyleCnt="9"/>
      <dgm:spPr/>
      <dgm:t>
        <a:bodyPr/>
        <a:lstStyle/>
        <a:p>
          <a:endParaRPr lang="en-US"/>
        </a:p>
      </dgm:t>
    </dgm:pt>
    <dgm:pt modelId="{7669510F-7246-468D-984F-939D66085D11}" type="pres">
      <dgm:prSet presAssocID="{14B295BA-9E1E-4A3E-9CA0-57EB3BA2DAD4}" presName="hierRoot2" presStyleCnt="0">
        <dgm:presLayoutVars>
          <dgm:hierBranch val="init"/>
        </dgm:presLayoutVars>
      </dgm:prSet>
      <dgm:spPr/>
    </dgm:pt>
    <dgm:pt modelId="{EDF51842-8C06-491E-AE90-B8F29F5BC1BA}" type="pres">
      <dgm:prSet presAssocID="{14B295BA-9E1E-4A3E-9CA0-57EB3BA2DAD4}" presName="rootComposite" presStyleCnt="0"/>
      <dgm:spPr/>
    </dgm:pt>
    <dgm:pt modelId="{F4090B4B-1CBF-4AC8-B849-44ACA76C9C54}" type="pres">
      <dgm:prSet presAssocID="{14B295BA-9E1E-4A3E-9CA0-57EB3BA2DAD4}" presName="rootText" presStyleLbl="node3" presStyleIdx="6" presStyleCnt="9">
        <dgm:presLayoutVars>
          <dgm:chPref val="3"/>
        </dgm:presLayoutVars>
      </dgm:prSet>
      <dgm:spPr>
        <a:prstGeom prst="roundRect">
          <a:avLst/>
        </a:prstGeom>
      </dgm:spPr>
      <dgm:t>
        <a:bodyPr/>
        <a:lstStyle/>
        <a:p>
          <a:endParaRPr lang="en-US"/>
        </a:p>
      </dgm:t>
    </dgm:pt>
    <dgm:pt modelId="{45CC3C69-CCB5-4D47-9A22-FEA748D0967D}" type="pres">
      <dgm:prSet presAssocID="{14B295BA-9E1E-4A3E-9CA0-57EB3BA2DAD4}" presName="rootConnector" presStyleLbl="node3" presStyleIdx="6" presStyleCnt="9"/>
      <dgm:spPr/>
      <dgm:t>
        <a:bodyPr/>
        <a:lstStyle/>
        <a:p>
          <a:endParaRPr lang="en-US"/>
        </a:p>
      </dgm:t>
    </dgm:pt>
    <dgm:pt modelId="{B1E2F6EC-AF42-48A7-822B-414638576F55}" type="pres">
      <dgm:prSet presAssocID="{14B295BA-9E1E-4A3E-9CA0-57EB3BA2DAD4}" presName="hierChild4" presStyleCnt="0"/>
      <dgm:spPr/>
    </dgm:pt>
    <dgm:pt modelId="{A00181B9-58EC-4C66-A074-2DAE8FEFC24D}" type="pres">
      <dgm:prSet presAssocID="{14B295BA-9E1E-4A3E-9CA0-57EB3BA2DAD4}" presName="hierChild5" presStyleCnt="0"/>
      <dgm:spPr/>
    </dgm:pt>
    <dgm:pt modelId="{A204A6F9-5646-444E-9CC7-A99D56057C3A}" type="pres">
      <dgm:prSet presAssocID="{BE951F22-31D6-4BA1-97C3-2B734F0BC008}" presName="Name37" presStyleLbl="parChTrans1D3" presStyleIdx="7" presStyleCnt="9"/>
      <dgm:spPr/>
      <dgm:t>
        <a:bodyPr/>
        <a:lstStyle/>
        <a:p>
          <a:endParaRPr lang="en-US"/>
        </a:p>
      </dgm:t>
    </dgm:pt>
    <dgm:pt modelId="{EE68877B-8D19-4E6A-BA89-053BC0C462F8}" type="pres">
      <dgm:prSet presAssocID="{9C84C5A2-7926-4269-A4E6-E30379C57639}" presName="hierRoot2" presStyleCnt="0">
        <dgm:presLayoutVars>
          <dgm:hierBranch val="init"/>
        </dgm:presLayoutVars>
      </dgm:prSet>
      <dgm:spPr/>
    </dgm:pt>
    <dgm:pt modelId="{8ADD77D7-A48E-4A29-81CD-4459C347F6DA}" type="pres">
      <dgm:prSet presAssocID="{9C84C5A2-7926-4269-A4E6-E30379C57639}" presName="rootComposite" presStyleCnt="0"/>
      <dgm:spPr/>
    </dgm:pt>
    <dgm:pt modelId="{D748FCEC-8BEC-4881-9965-0751DFE1CF98}" type="pres">
      <dgm:prSet presAssocID="{9C84C5A2-7926-4269-A4E6-E30379C57639}" presName="rootText" presStyleLbl="node3" presStyleIdx="7" presStyleCnt="9">
        <dgm:presLayoutVars>
          <dgm:chPref val="3"/>
        </dgm:presLayoutVars>
      </dgm:prSet>
      <dgm:spPr>
        <a:prstGeom prst="roundRect">
          <a:avLst/>
        </a:prstGeom>
      </dgm:spPr>
      <dgm:t>
        <a:bodyPr/>
        <a:lstStyle/>
        <a:p>
          <a:endParaRPr lang="en-US"/>
        </a:p>
      </dgm:t>
    </dgm:pt>
    <dgm:pt modelId="{A3F1CD74-6B1F-49BF-9C44-B23A2440694D}" type="pres">
      <dgm:prSet presAssocID="{9C84C5A2-7926-4269-A4E6-E30379C57639}" presName="rootConnector" presStyleLbl="node3" presStyleIdx="7" presStyleCnt="9"/>
      <dgm:spPr/>
      <dgm:t>
        <a:bodyPr/>
        <a:lstStyle/>
        <a:p>
          <a:endParaRPr lang="en-US"/>
        </a:p>
      </dgm:t>
    </dgm:pt>
    <dgm:pt modelId="{5BE9A046-BE5D-42BE-9735-46F860E488C1}" type="pres">
      <dgm:prSet presAssocID="{9C84C5A2-7926-4269-A4E6-E30379C57639}" presName="hierChild4" presStyleCnt="0"/>
      <dgm:spPr/>
    </dgm:pt>
    <dgm:pt modelId="{0C8BF416-C45C-4ED5-ADF1-1F3727BAED3B}" type="pres">
      <dgm:prSet presAssocID="{9C84C5A2-7926-4269-A4E6-E30379C57639}" presName="hierChild5" presStyleCnt="0"/>
      <dgm:spPr/>
    </dgm:pt>
    <dgm:pt modelId="{A6435AD1-B949-4A91-B7C6-7E37ED9895EC}" type="pres">
      <dgm:prSet presAssocID="{4B29262C-4020-471A-B025-3D0E68987962}" presName="Name37" presStyleLbl="parChTrans1D3" presStyleIdx="8" presStyleCnt="9"/>
      <dgm:spPr/>
      <dgm:t>
        <a:bodyPr/>
        <a:lstStyle/>
        <a:p>
          <a:endParaRPr lang="en-US"/>
        </a:p>
      </dgm:t>
    </dgm:pt>
    <dgm:pt modelId="{69C1A810-2DBE-491D-9F59-B0D0646C9334}" type="pres">
      <dgm:prSet presAssocID="{F781784A-7E8A-4C9E-B186-6FF64EBD0FBA}" presName="hierRoot2" presStyleCnt="0">
        <dgm:presLayoutVars>
          <dgm:hierBranch val="init"/>
        </dgm:presLayoutVars>
      </dgm:prSet>
      <dgm:spPr/>
    </dgm:pt>
    <dgm:pt modelId="{745C31CA-3F80-46E9-85FF-254EA691CDF3}" type="pres">
      <dgm:prSet presAssocID="{F781784A-7E8A-4C9E-B186-6FF64EBD0FBA}" presName="rootComposite" presStyleCnt="0"/>
      <dgm:spPr/>
    </dgm:pt>
    <dgm:pt modelId="{1AE0826B-9FBF-4F4A-9496-2199BE93D7A4}" type="pres">
      <dgm:prSet presAssocID="{F781784A-7E8A-4C9E-B186-6FF64EBD0FBA}" presName="rootText" presStyleLbl="node3" presStyleIdx="8" presStyleCnt="9">
        <dgm:presLayoutVars>
          <dgm:chPref val="3"/>
        </dgm:presLayoutVars>
      </dgm:prSet>
      <dgm:spPr>
        <a:prstGeom prst="roundRect">
          <a:avLst/>
        </a:prstGeom>
      </dgm:spPr>
      <dgm:t>
        <a:bodyPr/>
        <a:lstStyle/>
        <a:p>
          <a:endParaRPr lang="en-US"/>
        </a:p>
      </dgm:t>
    </dgm:pt>
    <dgm:pt modelId="{84501448-941E-49D2-A25E-5EB4C406CA34}" type="pres">
      <dgm:prSet presAssocID="{F781784A-7E8A-4C9E-B186-6FF64EBD0FBA}" presName="rootConnector" presStyleLbl="node3" presStyleIdx="8" presStyleCnt="9"/>
      <dgm:spPr/>
      <dgm:t>
        <a:bodyPr/>
        <a:lstStyle/>
        <a:p>
          <a:endParaRPr lang="en-US"/>
        </a:p>
      </dgm:t>
    </dgm:pt>
    <dgm:pt modelId="{07702BF6-9950-40EF-9E50-870026BBA4C8}" type="pres">
      <dgm:prSet presAssocID="{F781784A-7E8A-4C9E-B186-6FF64EBD0FBA}" presName="hierChild4" presStyleCnt="0"/>
      <dgm:spPr/>
    </dgm:pt>
    <dgm:pt modelId="{25B0EF04-C2E0-4BF5-876B-929AB76A6A11}" type="pres">
      <dgm:prSet presAssocID="{F781784A-7E8A-4C9E-B186-6FF64EBD0FBA}" presName="hierChild5" presStyleCnt="0"/>
      <dgm:spPr/>
    </dgm:pt>
    <dgm:pt modelId="{8DE5AF8F-BD33-4DC8-B5CC-06EE29378473}" type="pres">
      <dgm:prSet presAssocID="{F6B17024-1DB6-4DDB-A0C9-E47303B1EE43}" presName="hierChild5" presStyleCnt="0"/>
      <dgm:spPr/>
    </dgm:pt>
    <dgm:pt modelId="{35E83A15-6EA9-4916-9A29-FE3CEE9A270F}" type="pres">
      <dgm:prSet presAssocID="{B9C60C78-4169-4DD2-81CA-17F2F791D282}" presName="hierChild3" presStyleCnt="0"/>
      <dgm:spPr/>
    </dgm:pt>
  </dgm:ptLst>
  <dgm:cxnLst>
    <dgm:cxn modelId="{A3EC6767-F1F6-459F-9087-28E339A172DE}" srcId="{F6B17024-1DB6-4DDB-A0C9-E47303B1EE43}" destId="{9C84C5A2-7926-4269-A4E6-E30379C57639}" srcOrd="1" destOrd="0" parTransId="{BE951F22-31D6-4BA1-97C3-2B734F0BC008}" sibTransId="{7E89BE0D-29AD-4662-ADE5-C8BE81333DDF}"/>
    <dgm:cxn modelId="{0B542E51-C5C2-4CDA-A500-2FFDF00A72C2}" type="presOf" srcId="{59F4E219-0A9C-4D02-BF19-4196B8EECE01}" destId="{96EBBCAE-4BD1-4835-AC29-21F5DF0978AA}"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57F93CD9-80B8-49FE-A533-290EFBA4975E}" type="presOf" srcId="{1E1D2699-2353-4C55-90E6-A0D95DAD4DE0}" destId="{927B5CDE-28C0-492A-81F4-3516C12B0119}" srcOrd="0"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4433AB59-9014-4F73-854D-0412FE9C4037}" type="presOf" srcId="{6FA4B77B-3197-467F-89B8-152E63E3171C}" destId="{7B073EB4-E8A5-4C6A-B190-FDE5272E24BA}" srcOrd="0" destOrd="0" presId="urn:microsoft.com/office/officeart/2005/8/layout/orgChart1"/>
    <dgm:cxn modelId="{0EEA0F0D-2F97-406D-9D9E-65A308EC5B0D}" srcId="{86E1E44D-D029-4FE3-8BAC-07736714AF62}" destId="{1E1D2699-2353-4C55-90E6-A0D95DAD4DE0}" srcOrd="0" destOrd="0" parTransId="{7388C9CD-0E3F-4724-B6CF-D664F6BED1CF}" sibTransId="{C036C201-9B65-4C95-BD97-DC7A45ABDC0E}"/>
    <dgm:cxn modelId="{E7A66DFD-E00E-4491-B7FF-5C0DCF543024}" type="presOf" srcId="{1E1D2699-2353-4C55-90E6-A0D95DAD4DE0}" destId="{BF7866FA-4F3F-4023-BE77-EFF4CC178374}" srcOrd="1" destOrd="0" presId="urn:microsoft.com/office/officeart/2005/8/layout/orgChart1"/>
    <dgm:cxn modelId="{20195E3A-BEB4-41E3-B2BC-DBCA15FDC90D}" type="presOf" srcId="{6662B59E-28C4-4797-8637-DCB5CD6CB8DB}" destId="{110D568F-EC0C-4F37-A189-A3F7045D3606}" srcOrd="0" destOrd="0" presId="urn:microsoft.com/office/officeart/2005/8/layout/orgChart1"/>
    <dgm:cxn modelId="{64258576-A399-4DE7-9F20-80D81504A684}" type="presOf" srcId="{F781784A-7E8A-4C9E-B186-6FF64EBD0FBA}" destId="{84501448-941E-49D2-A25E-5EB4C406CA34}" srcOrd="1" destOrd="0" presId="urn:microsoft.com/office/officeart/2005/8/layout/orgChart1"/>
    <dgm:cxn modelId="{56A640CD-8B30-4AB0-A469-11ABBFFAEC4E}" type="presOf" srcId="{9EE5CF23-BE89-41A9-BABD-0712379EC18F}" destId="{1F22FC6D-0C25-47D3-83EB-5031AD2980D8}" srcOrd="0" destOrd="0" presId="urn:microsoft.com/office/officeart/2005/8/layout/orgChart1"/>
    <dgm:cxn modelId="{3D95600F-DA99-450E-85A9-5A71B2C53FE5}" type="presOf" srcId="{CA1372DE-5865-49A3-B42C-99F9A84785E4}" destId="{ACAAF494-8A38-4853-BA7E-8F73C0D79537}" srcOrd="0" destOrd="0" presId="urn:microsoft.com/office/officeart/2005/8/layout/orgChart1"/>
    <dgm:cxn modelId="{F108C6F5-E8AC-4FC4-B75F-B95D000A5DEC}" type="presOf" srcId="{86E1E44D-D029-4FE3-8BAC-07736714AF62}" destId="{C1A35F31-D568-43B8-ACC8-4872D1FE302C}" srcOrd="0" destOrd="0" presId="urn:microsoft.com/office/officeart/2005/8/layout/orgChart1"/>
    <dgm:cxn modelId="{44CC7706-7341-4B1D-B15B-F7C87674B251}" srcId="{28F120C0-ABB6-407A-B785-645E43923FD0}" destId="{EC4DB366-A569-4DCB-959C-EA2C94767A64}" srcOrd="2" destOrd="0" parTransId="{6662B59E-28C4-4797-8637-DCB5CD6CB8DB}" sibTransId="{E36EAC93-7A88-48AA-A669-A9AA80800F70}"/>
    <dgm:cxn modelId="{D33E5AD9-0B81-4908-8109-784BD7F7159D}" type="presOf" srcId="{35154AE6-84B0-4DD6-BA9F-B1DC671B9699}" destId="{A5E1EE40-41E7-4CC7-A65A-36CAAA631499}" srcOrd="0" destOrd="0" presId="urn:microsoft.com/office/officeart/2005/8/layout/orgChart1"/>
    <dgm:cxn modelId="{7F271B64-0D12-4025-9307-54B4210021C6}" type="presOf" srcId="{14B295BA-9E1E-4A3E-9CA0-57EB3BA2DAD4}" destId="{F4090B4B-1CBF-4AC8-B849-44ACA76C9C54}"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867ECB77-FF03-4B6F-90CF-94DC380EA2B8}" type="presOf" srcId="{F6B17024-1DB6-4DDB-A0C9-E47303B1EE43}" destId="{EA5B7726-26A9-44CE-A013-1E157DBDF319}" srcOrd="0" destOrd="0" presId="urn:microsoft.com/office/officeart/2005/8/layout/orgChart1"/>
    <dgm:cxn modelId="{F4CF39C0-F4DA-4286-89DC-C1F7D027A8BA}" type="presOf" srcId="{14B295BA-9E1E-4A3E-9CA0-57EB3BA2DAD4}" destId="{45CC3C69-CCB5-4D47-9A22-FEA748D0967D}" srcOrd="1" destOrd="0" presId="urn:microsoft.com/office/officeart/2005/8/layout/orgChart1"/>
    <dgm:cxn modelId="{6A848DA5-E869-42E8-9DAB-87AF9ABFFDDD}" type="presOf" srcId="{28F120C0-ABB6-407A-B785-645E43923FD0}" destId="{8B49AF09-0DD7-45A4-9E98-741548D07891}" srcOrd="0" destOrd="0" presId="urn:microsoft.com/office/officeart/2005/8/layout/orgChart1"/>
    <dgm:cxn modelId="{4BB54161-8051-448F-89AE-A53428E1B2DC}" type="presOf" srcId="{EC4DB366-A569-4DCB-959C-EA2C94767A64}" destId="{D507EBF0-9B5E-4E0B-A5B2-56CE77A5848F}" srcOrd="0" destOrd="0" presId="urn:microsoft.com/office/officeart/2005/8/layout/orgChart1"/>
    <dgm:cxn modelId="{C302B1A3-DE32-4D28-AE46-1AFB083FEFC2}" type="presOf" srcId="{B9C60C78-4169-4DD2-81CA-17F2F791D282}" destId="{0F166BE4-6A52-4A2D-8ADF-5BD10F61775B}" srcOrd="1" destOrd="0" presId="urn:microsoft.com/office/officeart/2005/8/layout/orgChart1"/>
    <dgm:cxn modelId="{E56F55C3-8325-4299-8650-0D5D7F37D896}" type="presOf" srcId="{7388C9CD-0E3F-4724-B6CF-D664F6BED1CF}" destId="{EC090311-6776-4441-A5F3-39879374C973}" srcOrd="0" destOrd="0" presId="urn:microsoft.com/office/officeart/2005/8/layout/orgChart1"/>
    <dgm:cxn modelId="{120C9C00-EDC3-4121-A64E-AECAB610F681}" type="presOf" srcId="{F6B17024-1DB6-4DDB-A0C9-E47303B1EE43}" destId="{85C0D26A-5226-4310-997D-A3C6AFA4198A}" srcOrd="1" destOrd="0" presId="urn:microsoft.com/office/officeart/2005/8/layout/orgChart1"/>
    <dgm:cxn modelId="{D55C43AE-8036-4A89-96DE-03D7BEEC0FF9}" type="presOf" srcId="{83CA3AC1-8123-4759-A51A-6F8D7E0B9DA2}" destId="{ED10A692-AE4A-458A-9579-D6AA7147F5BE}" srcOrd="1" destOrd="0" presId="urn:microsoft.com/office/officeart/2005/8/layout/orgChart1"/>
    <dgm:cxn modelId="{93A079B0-8A65-4F12-A861-AF28AF0413E6}" type="presOf" srcId="{9C84C5A2-7926-4269-A4E6-E30379C57639}" destId="{D748FCEC-8BEC-4881-9965-0751DFE1CF98}" srcOrd="0" destOrd="0" presId="urn:microsoft.com/office/officeart/2005/8/layout/orgChart1"/>
    <dgm:cxn modelId="{2CB363D7-BF74-4253-ACD7-F29BB75A2D92}" type="presOf" srcId="{4B29262C-4020-471A-B025-3D0E68987962}" destId="{A6435AD1-B949-4A91-B7C6-7E37ED9895EC}" srcOrd="0" destOrd="0" presId="urn:microsoft.com/office/officeart/2005/8/layout/orgChart1"/>
    <dgm:cxn modelId="{30F2CEC9-6738-45F2-9646-CD17EAFC2D55}" type="presOf" srcId="{BE951F22-31D6-4BA1-97C3-2B734F0BC008}" destId="{A204A6F9-5646-444E-9CC7-A99D56057C3A}" srcOrd="0" destOrd="0" presId="urn:microsoft.com/office/officeart/2005/8/layout/orgChart1"/>
    <dgm:cxn modelId="{3F053D62-3666-483B-9594-386B9B275629}" srcId="{F6B17024-1DB6-4DDB-A0C9-E47303B1EE43}" destId="{F781784A-7E8A-4C9E-B186-6FF64EBD0FBA}" srcOrd="2" destOrd="0" parTransId="{4B29262C-4020-471A-B025-3D0E68987962}" sibTransId="{BAE869FF-F01D-423D-BD0E-F804710DF5C0}"/>
    <dgm:cxn modelId="{E2B726AE-F272-4825-A3F5-6974C7A65A8D}" type="presOf" srcId="{F781784A-7E8A-4C9E-B186-6FF64EBD0FBA}" destId="{1AE0826B-9FBF-4F4A-9496-2199BE93D7A4}" srcOrd="0" destOrd="0" presId="urn:microsoft.com/office/officeart/2005/8/layout/orgChart1"/>
    <dgm:cxn modelId="{B4EC3AEB-DF64-4FEA-823C-96DDBFEB36C1}" type="presOf" srcId="{CA1372DE-5865-49A3-B42C-99F9A84785E4}" destId="{631E244C-5BA5-4AAA-992D-642E97B9F95F}" srcOrd="1" destOrd="0" presId="urn:microsoft.com/office/officeart/2005/8/layout/orgChart1"/>
    <dgm:cxn modelId="{748A978F-8F7A-4BA4-A6B1-34BDE120C084}" type="presOf" srcId="{28F120C0-ABB6-407A-B785-645E43923FD0}" destId="{83A79991-18B0-42B7-88D3-A9EE197BF9BC}" srcOrd="1" destOrd="0" presId="urn:microsoft.com/office/officeart/2005/8/layout/orgChart1"/>
    <dgm:cxn modelId="{7FEBE5A4-A131-47BC-936B-DEF994D12E6F}" type="presOf" srcId="{9C84C5A2-7926-4269-A4E6-E30379C57639}" destId="{A3F1CD74-6B1F-49BF-9C44-B23A2440694D}" srcOrd="1" destOrd="0" presId="urn:microsoft.com/office/officeart/2005/8/layout/orgChart1"/>
    <dgm:cxn modelId="{8914BC34-C565-4704-96E5-25B7745F2856}" type="presOf" srcId="{EC4DB366-A569-4DCB-959C-EA2C94767A64}" destId="{4552D5EE-5469-4B7F-BB09-61B1714F58B6}" srcOrd="1" destOrd="0" presId="urn:microsoft.com/office/officeart/2005/8/layout/orgChart1"/>
    <dgm:cxn modelId="{FD753088-59D6-419F-9B12-AD31B0B5BBCD}" type="presOf" srcId="{157CB8DF-2D74-4EFF-958C-F13F6A93F866}" destId="{9F843D4D-9DD3-4C9B-8A08-5F7330E6A196}" srcOrd="0" destOrd="0" presId="urn:microsoft.com/office/officeart/2005/8/layout/orgChart1"/>
    <dgm:cxn modelId="{14E282A1-11FE-42BC-9385-EDE8823EF9D1}" type="presOf" srcId="{2A6E5922-FE7F-46E6-840E-D9FFCC1524E6}" destId="{1C4E416D-A7D2-4C03-B083-0BE5F7FC9FFA}" srcOrd="0" destOrd="0" presId="urn:microsoft.com/office/officeart/2005/8/layout/orgChart1"/>
    <dgm:cxn modelId="{28EC768C-11E8-4C3B-86E2-0D4544A21FA8}" type="presOf" srcId="{C4DB96C7-1CF5-49E2-B0E4-3D5AE111C76D}" destId="{84F1DF8B-BE8F-45EC-B92E-9AFB61BEDB01}" srcOrd="1" destOrd="0" presId="urn:microsoft.com/office/officeart/2005/8/layout/orgChart1"/>
    <dgm:cxn modelId="{6EDA0901-08CF-4545-B39D-3496F7261991}" type="presOf" srcId="{D2F2F9AA-8AE8-4EA9-913F-FBECDF9C6980}" destId="{40573CBA-D6D0-4EB8-BFF2-B59E77E395DC}" srcOrd="0" destOrd="0" presId="urn:microsoft.com/office/officeart/2005/8/layout/orgChart1"/>
    <dgm:cxn modelId="{2F416CFE-52C0-4426-BC96-283CCE59FB75}" type="presOf" srcId="{EF0D52FA-BBE3-4B6E-BEB9-D2E676A70071}" destId="{3FF72931-8D7E-474B-9423-8B6543C83F27}" srcOrd="0" destOrd="0" presId="urn:microsoft.com/office/officeart/2005/8/layout/orgChart1"/>
    <dgm:cxn modelId="{15267828-62D6-4F42-890D-F3D1363A4D3D}" type="presOf" srcId="{E8BFD728-92EC-449B-93EF-08812BCC0848}" destId="{1270E32C-F6F7-4B34-A8CB-0204651028EC}" srcOrd="0" destOrd="0" presId="urn:microsoft.com/office/officeart/2005/8/layout/orgChart1"/>
    <dgm:cxn modelId="{69128442-7317-4A7A-824B-FCA292C53E86}" srcId="{B9C60C78-4169-4DD2-81CA-17F2F791D282}" destId="{F6B17024-1DB6-4DDB-A0C9-E47303B1EE43}" srcOrd="2" destOrd="0" parTransId="{59F4E219-0A9C-4D02-BF19-4196B8EECE01}" sibTransId="{57382C0B-0DA1-4087-8BE1-4AA0EACF0BE4}"/>
    <dgm:cxn modelId="{5A6FE88C-A068-4F0A-B7EE-1CEBF6BCB0FC}" type="presOf" srcId="{B9C60C78-4169-4DD2-81CA-17F2F791D282}" destId="{665FD970-50AA-498D-B8E6-5B7A272FA2AD}" srcOrd="0" destOrd="0" presId="urn:microsoft.com/office/officeart/2005/8/layout/orgChart1"/>
    <dgm:cxn modelId="{D01E56B2-8AEB-40AA-8648-0C8B1909A459}" type="presOf" srcId="{37CEA32E-005E-43BA-B294-8CC293DDFD14}" destId="{06721C58-507C-4EE5-A0B1-1FAD885F727E}" srcOrd="1" destOrd="0" presId="urn:microsoft.com/office/officeart/2005/8/layout/orgChart1"/>
    <dgm:cxn modelId="{AC35A9A2-5D7B-4B66-B5C4-CFA1A30E3F1F}" srcId="{F6B17024-1DB6-4DDB-A0C9-E47303B1EE43}" destId="{14B295BA-9E1E-4A3E-9CA0-57EB3BA2DAD4}" srcOrd="0" destOrd="0" parTransId="{157CB8DF-2D74-4EFF-958C-F13F6A93F866}" sibTransId="{ED5558EA-37A4-4E49-860F-5084D26D0ABF}"/>
    <dgm:cxn modelId="{F1FB9B5A-977F-476D-B217-B99BD755D0BA}" srcId="{B9C60C78-4169-4DD2-81CA-17F2F791D282}" destId="{86E1E44D-D029-4FE3-8BAC-07736714AF62}" srcOrd="0" destOrd="0" parTransId="{EF0D52FA-BBE3-4B6E-BEB9-D2E676A70071}" sibTransId="{D24DD1CC-BEA8-4836-9D0F-B7EDAF033F92}"/>
    <dgm:cxn modelId="{BD076CBF-EA14-4270-84B7-D8168F78E3D6}" srcId="{28F120C0-ABB6-407A-B785-645E43923FD0}" destId="{C4DB96C7-1CF5-49E2-B0E4-3D5AE111C76D}" srcOrd="1" destOrd="0" parTransId="{9EE5CF23-BE89-41A9-BABD-0712379EC18F}" sibTransId="{3BAEB97D-0D1F-4D2C-9C49-529C55FE6AE7}"/>
    <dgm:cxn modelId="{6E747464-86C3-4EC7-B494-B6E2D4EA88A7}" type="presOf" srcId="{37CEA32E-005E-43BA-B294-8CC293DDFD14}" destId="{11A6F48C-FFEC-450F-A972-5580D81810B2}" srcOrd="0" destOrd="0" presId="urn:microsoft.com/office/officeart/2005/8/layout/orgChart1"/>
    <dgm:cxn modelId="{D5896A97-AD41-4396-B27D-FCAC00CCBC73}" type="presOf" srcId="{C4DB96C7-1CF5-49E2-B0E4-3D5AE111C76D}" destId="{E858A521-A59C-4695-8C29-6B50DE9DAD0B}" srcOrd="0" destOrd="0" presId="urn:microsoft.com/office/officeart/2005/8/layout/orgChart1"/>
    <dgm:cxn modelId="{85DE6FF4-03FF-4DA9-8D7D-4AEEC44774F2}" type="presOf" srcId="{83CA3AC1-8123-4759-A51A-6F8D7E0B9DA2}" destId="{66F35406-AB1E-43C2-986D-CFD6850C2F8B}" srcOrd="0" destOrd="0" presId="urn:microsoft.com/office/officeart/2005/8/layout/orgChart1"/>
    <dgm:cxn modelId="{0A61C8F7-6543-4536-9F95-822F6B41C21B}" srcId="{28F120C0-ABB6-407A-B785-645E43923FD0}" destId="{CA1372DE-5865-49A3-B42C-99F9A84785E4}" srcOrd="0" destOrd="0" parTransId="{2A6E5922-FE7F-46E6-840E-D9FFCC1524E6}" sibTransId="{DEE7C6B5-801A-49F3-BAA3-170E97CD3CD5}"/>
    <dgm:cxn modelId="{265CAAA0-5C1F-4E35-BA20-115C6DAD5324}" srcId="{86E1E44D-D029-4FE3-8BAC-07736714AF62}" destId="{83CA3AC1-8123-4759-A51A-6F8D7E0B9DA2}" srcOrd="1" destOrd="0" parTransId="{35154AE6-84B0-4DD6-BA9F-B1DC671B9699}" sibTransId="{ACA223CF-CAE5-4714-8D47-7DA78ECEDDBC}"/>
    <dgm:cxn modelId="{059958E9-19DF-49E5-AD7F-5898194FD507}" type="presOf" srcId="{86E1E44D-D029-4FE3-8BAC-07736714AF62}" destId="{319BAA86-FC1C-448E-B46E-311BAF30DCFF}" srcOrd="1" destOrd="0" presId="urn:microsoft.com/office/officeart/2005/8/layout/orgChart1"/>
    <dgm:cxn modelId="{6D4CD7F0-73EF-4B35-8C08-A2D54E5F018C}" type="presParOf" srcId="{1270E32C-F6F7-4B34-A8CB-0204651028EC}" destId="{0D25C650-26EC-45B4-A2AC-D9EF4EC83AF2}" srcOrd="0" destOrd="0" presId="urn:microsoft.com/office/officeart/2005/8/layout/orgChart1"/>
    <dgm:cxn modelId="{E657B768-DB55-4BF3-AEFF-08AE664A83F7}" type="presParOf" srcId="{0D25C650-26EC-45B4-A2AC-D9EF4EC83AF2}" destId="{B032380A-CE81-41F7-BDE4-35D9779E8FF4}" srcOrd="0" destOrd="0" presId="urn:microsoft.com/office/officeart/2005/8/layout/orgChart1"/>
    <dgm:cxn modelId="{AE7EE3A1-265D-4C55-93B9-3EA844F4B9EF}" type="presParOf" srcId="{B032380A-CE81-41F7-BDE4-35D9779E8FF4}" destId="{665FD970-50AA-498D-B8E6-5B7A272FA2AD}" srcOrd="0" destOrd="0" presId="urn:microsoft.com/office/officeart/2005/8/layout/orgChart1"/>
    <dgm:cxn modelId="{CD8DB5F4-24B3-450D-9416-D3BB4A323689}" type="presParOf" srcId="{B032380A-CE81-41F7-BDE4-35D9779E8FF4}" destId="{0F166BE4-6A52-4A2D-8ADF-5BD10F61775B}" srcOrd="1" destOrd="0" presId="urn:microsoft.com/office/officeart/2005/8/layout/orgChart1"/>
    <dgm:cxn modelId="{436CE29F-B8AE-4E65-982C-A0B68E42E35D}" type="presParOf" srcId="{0D25C650-26EC-45B4-A2AC-D9EF4EC83AF2}" destId="{0B0829D5-0436-4EBF-A2C9-7C7D2160C17B}" srcOrd="1" destOrd="0" presId="urn:microsoft.com/office/officeart/2005/8/layout/orgChart1"/>
    <dgm:cxn modelId="{41820E3B-F696-4D36-ACA0-0776E0823B31}" type="presParOf" srcId="{0B0829D5-0436-4EBF-A2C9-7C7D2160C17B}" destId="{3FF72931-8D7E-474B-9423-8B6543C83F27}" srcOrd="0" destOrd="0" presId="urn:microsoft.com/office/officeart/2005/8/layout/orgChart1"/>
    <dgm:cxn modelId="{24BB991C-D091-44C4-91A8-04B0E4882B2E}" type="presParOf" srcId="{0B0829D5-0436-4EBF-A2C9-7C7D2160C17B}" destId="{256C9370-7633-48B9-8D62-D0FC373FE936}" srcOrd="1" destOrd="0" presId="urn:microsoft.com/office/officeart/2005/8/layout/orgChart1"/>
    <dgm:cxn modelId="{F78DD8F4-DB93-4557-9269-ACAC159FFE9E}" type="presParOf" srcId="{256C9370-7633-48B9-8D62-D0FC373FE936}" destId="{679BC49F-F7A4-43C3-A4C9-AF455663B52D}" srcOrd="0" destOrd="0" presId="urn:microsoft.com/office/officeart/2005/8/layout/orgChart1"/>
    <dgm:cxn modelId="{43311C25-DD7E-4F66-87DD-1FEA6A5F06C0}" type="presParOf" srcId="{679BC49F-F7A4-43C3-A4C9-AF455663B52D}" destId="{C1A35F31-D568-43B8-ACC8-4872D1FE302C}" srcOrd="0" destOrd="0" presId="urn:microsoft.com/office/officeart/2005/8/layout/orgChart1"/>
    <dgm:cxn modelId="{5C6456EC-3C53-4446-BE42-3784F8D63238}" type="presParOf" srcId="{679BC49F-F7A4-43C3-A4C9-AF455663B52D}" destId="{319BAA86-FC1C-448E-B46E-311BAF30DCFF}" srcOrd="1" destOrd="0" presId="urn:microsoft.com/office/officeart/2005/8/layout/orgChart1"/>
    <dgm:cxn modelId="{B3683EEF-DC98-4F90-B7A4-3343F9E1F17A}" type="presParOf" srcId="{256C9370-7633-48B9-8D62-D0FC373FE936}" destId="{5A11783A-E407-4ECD-A834-72709360F992}" srcOrd="1" destOrd="0" presId="urn:microsoft.com/office/officeart/2005/8/layout/orgChart1"/>
    <dgm:cxn modelId="{7FD31DFE-F1EF-4147-89F0-D7103A972004}" type="presParOf" srcId="{5A11783A-E407-4ECD-A834-72709360F992}" destId="{EC090311-6776-4441-A5F3-39879374C973}" srcOrd="0" destOrd="0" presId="urn:microsoft.com/office/officeart/2005/8/layout/orgChart1"/>
    <dgm:cxn modelId="{BFDD8813-CA1D-466D-ADD0-CA930FA69F44}" type="presParOf" srcId="{5A11783A-E407-4ECD-A834-72709360F992}" destId="{19B38D5C-BDFD-441C-BA25-EC9B0BB08A20}" srcOrd="1" destOrd="0" presId="urn:microsoft.com/office/officeart/2005/8/layout/orgChart1"/>
    <dgm:cxn modelId="{838B048E-2131-4B17-BBC4-CCDF29AD0472}" type="presParOf" srcId="{19B38D5C-BDFD-441C-BA25-EC9B0BB08A20}" destId="{900F6349-1310-421A-A4A7-A8F1828FF11D}" srcOrd="0" destOrd="0" presId="urn:microsoft.com/office/officeart/2005/8/layout/orgChart1"/>
    <dgm:cxn modelId="{2E6EFD12-CE1A-4BC7-AA51-008BF0529E96}" type="presParOf" srcId="{900F6349-1310-421A-A4A7-A8F1828FF11D}" destId="{927B5CDE-28C0-492A-81F4-3516C12B0119}" srcOrd="0" destOrd="0" presId="urn:microsoft.com/office/officeart/2005/8/layout/orgChart1"/>
    <dgm:cxn modelId="{B64BE5F2-B55C-4749-9904-1D62F8C0DCE3}" type="presParOf" srcId="{900F6349-1310-421A-A4A7-A8F1828FF11D}" destId="{BF7866FA-4F3F-4023-BE77-EFF4CC178374}" srcOrd="1" destOrd="0" presId="urn:microsoft.com/office/officeart/2005/8/layout/orgChart1"/>
    <dgm:cxn modelId="{5822E0AC-E118-496D-A2C4-6C6D7006427A}" type="presParOf" srcId="{19B38D5C-BDFD-441C-BA25-EC9B0BB08A20}" destId="{4A7B9FB3-EEE1-4A2A-88E5-F2496133281B}" srcOrd="1" destOrd="0" presId="urn:microsoft.com/office/officeart/2005/8/layout/orgChart1"/>
    <dgm:cxn modelId="{4076CE5A-939F-45FA-A18F-8909D453C9BF}" type="presParOf" srcId="{19B38D5C-BDFD-441C-BA25-EC9B0BB08A20}" destId="{9FB10E18-C1BC-49B1-BAC3-E288D8B52E17}" srcOrd="2" destOrd="0" presId="urn:microsoft.com/office/officeart/2005/8/layout/orgChart1"/>
    <dgm:cxn modelId="{0D6D5909-FB27-4779-BA34-CEE0106550F7}" type="presParOf" srcId="{5A11783A-E407-4ECD-A834-72709360F992}" destId="{A5E1EE40-41E7-4CC7-A65A-36CAAA631499}" srcOrd="2" destOrd="0" presId="urn:microsoft.com/office/officeart/2005/8/layout/orgChart1"/>
    <dgm:cxn modelId="{4B0660D6-AF5B-4284-B7EF-9AC650F1C0AB}" type="presParOf" srcId="{5A11783A-E407-4ECD-A834-72709360F992}" destId="{22F74A86-64D5-40AD-82EB-32D76AF677CD}" srcOrd="3" destOrd="0" presId="urn:microsoft.com/office/officeart/2005/8/layout/orgChart1"/>
    <dgm:cxn modelId="{FDF3FC8D-55EC-4115-9891-6D2119895826}" type="presParOf" srcId="{22F74A86-64D5-40AD-82EB-32D76AF677CD}" destId="{62FDB98A-5352-4D09-A215-5FFAC3A399EB}" srcOrd="0" destOrd="0" presId="urn:microsoft.com/office/officeart/2005/8/layout/orgChart1"/>
    <dgm:cxn modelId="{B11C3306-B765-447A-9551-304C75AACE5C}" type="presParOf" srcId="{62FDB98A-5352-4D09-A215-5FFAC3A399EB}" destId="{66F35406-AB1E-43C2-986D-CFD6850C2F8B}" srcOrd="0" destOrd="0" presId="urn:microsoft.com/office/officeart/2005/8/layout/orgChart1"/>
    <dgm:cxn modelId="{E45301D5-8E1E-460F-81C9-B55369ED964A}" type="presParOf" srcId="{62FDB98A-5352-4D09-A215-5FFAC3A399EB}" destId="{ED10A692-AE4A-458A-9579-D6AA7147F5BE}" srcOrd="1" destOrd="0" presId="urn:microsoft.com/office/officeart/2005/8/layout/orgChart1"/>
    <dgm:cxn modelId="{6981E24F-C0B9-4EC4-ACE8-DDD40316A2F3}" type="presParOf" srcId="{22F74A86-64D5-40AD-82EB-32D76AF677CD}" destId="{50313EC2-F938-4B43-9535-5D1E90D40398}" srcOrd="1" destOrd="0" presId="urn:microsoft.com/office/officeart/2005/8/layout/orgChart1"/>
    <dgm:cxn modelId="{E2CFEA98-7822-4F58-A4D0-3049CB01CDA7}" type="presParOf" srcId="{22F74A86-64D5-40AD-82EB-32D76AF677CD}" destId="{F1E9FCA3-17DA-4087-B69B-CAB54C0A55A1}" srcOrd="2" destOrd="0" presId="urn:microsoft.com/office/officeart/2005/8/layout/orgChart1"/>
    <dgm:cxn modelId="{AFC54A1A-BD68-4F5B-901B-73D0C12EC18F}" type="presParOf" srcId="{5A11783A-E407-4ECD-A834-72709360F992}" destId="{40573CBA-D6D0-4EB8-BFF2-B59E77E395DC}" srcOrd="4" destOrd="0" presId="urn:microsoft.com/office/officeart/2005/8/layout/orgChart1"/>
    <dgm:cxn modelId="{02CAFBCF-CC43-46FE-9AE1-E35D78C8879C}" type="presParOf" srcId="{5A11783A-E407-4ECD-A834-72709360F992}" destId="{A3462A75-CFB8-44AE-A8CC-FC506C7FA664}" srcOrd="5" destOrd="0" presId="urn:microsoft.com/office/officeart/2005/8/layout/orgChart1"/>
    <dgm:cxn modelId="{090F03A6-F113-47F3-B99E-594691F63498}" type="presParOf" srcId="{A3462A75-CFB8-44AE-A8CC-FC506C7FA664}" destId="{B50310CA-A079-4613-B497-2F67FB43B66A}" srcOrd="0" destOrd="0" presId="urn:microsoft.com/office/officeart/2005/8/layout/orgChart1"/>
    <dgm:cxn modelId="{FB242EF4-5497-42E3-9706-DE5E154EEE83}" type="presParOf" srcId="{B50310CA-A079-4613-B497-2F67FB43B66A}" destId="{11A6F48C-FFEC-450F-A972-5580D81810B2}" srcOrd="0" destOrd="0" presId="urn:microsoft.com/office/officeart/2005/8/layout/orgChart1"/>
    <dgm:cxn modelId="{1BDA0C44-54AE-421F-B16F-A1EB46EA46ED}" type="presParOf" srcId="{B50310CA-A079-4613-B497-2F67FB43B66A}" destId="{06721C58-507C-4EE5-A0B1-1FAD885F727E}" srcOrd="1" destOrd="0" presId="urn:microsoft.com/office/officeart/2005/8/layout/orgChart1"/>
    <dgm:cxn modelId="{7610DE08-ACA4-47CA-966F-231B61F61861}" type="presParOf" srcId="{A3462A75-CFB8-44AE-A8CC-FC506C7FA664}" destId="{8DF05ED4-1BD4-44E0-ABD2-B5A5D6ECDD95}" srcOrd="1" destOrd="0" presId="urn:microsoft.com/office/officeart/2005/8/layout/orgChart1"/>
    <dgm:cxn modelId="{EFA1BD3C-1891-44B6-A821-211B5067AC93}" type="presParOf" srcId="{A3462A75-CFB8-44AE-A8CC-FC506C7FA664}" destId="{F13BFE74-4DFC-43DD-ACF0-192C84A19280}" srcOrd="2" destOrd="0" presId="urn:microsoft.com/office/officeart/2005/8/layout/orgChart1"/>
    <dgm:cxn modelId="{087F0382-18E5-4423-905F-71543CA909ED}" type="presParOf" srcId="{256C9370-7633-48B9-8D62-D0FC373FE936}" destId="{4B31268B-8E5B-4171-ADFB-AAC5847A2844}" srcOrd="2" destOrd="0" presId="urn:microsoft.com/office/officeart/2005/8/layout/orgChart1"/>
    <dgm:cxn modelId="{329286B6-9458-4907-B3B5-04BE424BDA8E}" type="presParOf" srcId="{0B0829D5-0436-4EBF-A2C9-7C7D2160C17B}" destId="{7B073EB4-E8A5-4C6A-B190-FDE5272E24BA}" srcOrd="2" destOrd="0" presId="urn:microsoft.com/office/officeart/2005/8/layout/orgChart1"/>
    <dgm:cxn modelId="{11CA5555-A365-4018-BC76-DFACABC49D94}" type="presParOf" srcId="{0B0829D5-0436-4EBF-A2C9-7C7D2160C17B}" destId="{F00B7E22-8B21-44AF-8905-06A16E9A5535}" srcOrd="3" destOrd="0" presId="urn:microsoft.com/office/officeart/2005/8/layout/orgChart1"/>
    <dgm:cxn modelId="{768F2EFD-763E-4B6C-A0CD-C1BE8C348595}" type="presParOf" srcId="{F00B7E22-8B21-44AF-8905-06A16E9A5535}" destId="{444EDB49-D7FE-4B9B-9D65-D0FC333A9F41}" srcOrd="0" destOrd="0" presId="urn:microsoft.com/office/officeart/2005/8/layout/orgChart1"/>
    <dgm:cxn modelId="{0C676952-2E81-4C93-A812-68250D33F300}" type="presParOf" srcId="{444EDB49-D7FE-4B9B-9D65-D0FC333A9F41}" destId="{8B49AF09-0DD7-45A4-9E98-741548D07891}" srcOrd="0" destOrd="0" presId="urn:microsoft.com/office/officeart/2005/8/layout/orgChart1"/>
    <dgm:cxn modelId="{0156B6D7-F829-4AB8-8760-91BAF798C28A}" type="presParOf" srcId="{444EDB49-D7FE-4B9B-9D65-D0FC333A9F41}" destId="{83A79991-18B0-42B7-88D3-A9EE197BF9BC}" srcOrd="1" destOrd="0" presId="urn:microsoft.com/office/officeart/2005/8/layout/orgChart1"/>
    <dgm:cxn modelId="{2C7E2C1C-5F3C-47F2-B5AD-6F26A0D8C603}" type="presParOf" srcId="{F00B7E22-8B21-44AF-8905-06A16E9A5535}" destId="{B2647C87-82C7-4FB3-8032-EEE43FBFF86A}" srcOrd="1" destOrd="0" presId="urn:microsoft.com/office/officeart/2005/8/layout/orgChart1"/>
    <dgm:cxn modelId="{E06D87F7-0920-4A03-AE2D-7218A5DF7624}" type="presParOf" srcId="{B2647C87-82C7-4FB3-8032-EEE43FBFF86A}" destId="{1C4E416D-A7D2-4C03-B083-0BE5F7FC9FFA}" srcOrd="0" destOrd="0" presId="urn:microsoft.com/office/officeart/2005/8/layout/orgChart1"/>
    <dgm:cxn modelId="{C2524391-BE36-409D-B0EC-9CFAF9ADC7EC}" type="presParOf" srcId="{B2647C87-82C7-4FB3-8032-EEE43FBFF86A}" destId="{5B8836D6-85D1-4574-A74F-66C5FC823026}" srcOrd="1" destOrd="0" presId="urn:microsoft.com/office/officeart/2005/8/layout/orgChart1"/>
    <dgm:cxn modelId="{32018FDE-8684-4DE3-B934-CC8C2CFEDD9B}" type="presParOf" srcId="{5B8836D6-85D1-4574-A74F-66C5FC823026}" destId="{B8362629-DB11-42E8-BB2B-C4749C536D5B}" srcOrd="0" destOrd="0" presId="urn:microsoft.com/office/officeart/2005/8/layout/orgChart1"/>
    <dgm:cxn modelId="{9C44573C-C45E-428E-AAAE-0F3AB763601D}" type="presParOf" srcId="{B8362629-DB11-42E8-BB2B-C4749C536D5B}" destId="{ACAAF494-8A38-4853-BA7E-8F73C0D79537}" srcOrd="0" destOrd="0" presId="urn:microsoft.com/office/officeart/2005/8/layout/orgChart1"/>
    <dgm:cxn modelId="{1E64CA19-F4D2-41C0-B81A-850955CAAF86}" type="presParOf" srcId="{B8362629-DB11-42E8-BB2B-C4749C536D5B}" destId="{631E244C-5BA5-4AAA-992D-642E97B9F95F}" srcOrd="1" destOrd="0" presId="urn:microsoft.com/office/officeart/2005/8/layout/orgChart1"/>
    <dgm:cxn modelId="{5C9CE5B5-D2DD-4DFF-A9B1-F18F1E007D73}" type="presParOf" srcId="{5B8836D6-85D1-4574-A74F-66C5FC823026}" destId="{4CEE3C10-FCE8-42D1-8679-F901C77B8C8E}" srcOrd="1" destOrd="0" presId="urn:microsoft.com/office/officeart/2005/8/layout/orgChart1"/>
    <dgm:cxn modelId="{A47046E4-C4C0-45E1-9911-B8CD9F72D8DD}" type="presParOf" srcId="{5B8836D6-85D1-4574-A74F-66C5FC823026}" destId="{1AA3E7F1-F911-42AF-8743-FDFC1DA2D798}" srcOrd="2" destOrd="0" presId="urn:microsoft.com/office/officeart/2005/8/layout/orgChart1"/>
    <dgm:cxn modelId="{BAC4B66E-11A8-45D7-A151-CBBFA27AD1CA}" type="presParOf" srcId="{B2647C87-82C7-4FB3-8032-EEE43FBFF86A}" destId="{1F22FC6D-0C25-47D3-83EB-5031AD2980D8}" srcOrd="2" destOrd="0" presId="urn:microsoft.com/office/officeart/2005/8/layout/orgChart1"/>
    <dgm:cxn modelId="{01E14083-C185-4818-8F2A-5C16C0707BB5}" type="presParOf" srcId="{B2647C87-82C7-4FB3-8032-EEE43FBFF86A}" destId="{4AB452FD-C1B0-4F13-9FF2-D766DA7CE354}" srcOrd="3" destOrd="0" presId="urn:microsoft.com/office/officeart/2005/8/layout/orgChart1"/>
    <dgm:cxn modelId="{F730A939-9FF2-4CFA-9864-1A3B8C7080E9}" type="presParOf" srcId="{4AB452FD-C1B0-4F13-9FF2-D766DA7CE354}" destId="{09387D78-2935-4FA2-AA23-5BF887FBDFEF}" srcOrd="0" destOrd="0" presId="urn:microsoft.com/office/officeart/2005/8/layout/orgChart1"/>
    <dgm:cxn modelId="{6BC5A8C3-AA55-458E-B87A-3804FF58205F}" type="presParOf" srcId="{09387D78-2935-4FA2-AA23-5BF887FBDFEF}" destId="{E858A521-A59C-4695-8C29-6B50DE9DAD0B}" srcOrd="0" destOrd="0" presId="urn:microsoft.com/office/officeart/2005/8/layout/orgChart1"/>
    <dgm:cxn modelId="{2CD85B19-0AD1-47BE-86F8-2B7CA056E429}" type="presParOf" srcId="{09387D78-2935-4FA2-AA23-5BF887FBDFEF}" destId="{84F1DF8B-BE8F-45EC-B92E-9AFB61BEDB01}" srcOrd="1" destOrd="0" presId="urn:microsoft.com/office/officeart/2005/8/layout/orgChart1"/>
    <dgm:cxn modelId="{F17C54CF-EA7A-44EB-9DA7-8845DAC77508}" type="presParOf" srcId="{4AB452FD-C1B0-4F13-9FF2-D766DA7CE354}" destId="{70573E1A-3089-4D57-AD2D-BB6070CF17EB}" srcOrd="1" destOrd="0" presId="urn:microsoft.com/office/officeart/2005/8/layout/orgChart1"/>
    <dgm:cxn modelId="{83CEDD99-AB80-494B-8FB4-0674643E36DB}" type="presParOf" srcId="{4AB452FD-C1B0-4F13-9FF2-D766DA7CE354}" destId="{50F45663-9455-48B8-AC49-1ADB2BAE3ACC}" srcOrd="2" destOrd="0" presId="urn:microsoft.com/office/officeart/2005/8/layout/orgChart1"/>
    <dgm:cxn modelId="{21B428A8-EB54-4B2A-99CA-88CB13FB20F1}" type="presParOf" srcId="{B2647C87-82C7-4FB3-8032-EEE43FBFF86A}" destId="{110D568F-EC0C-4F37-A189-A3F7045D3606}" srcOrd="4" destOrd="0" presId="urn:microsoft.com/office/officeart/2005/8/layout/orgChart1"/>
    <dgm:cxn modelId="{DACE37FD-B968-4469-AD38-BB9BC7EDAC05}" type="presParOf" srcId="{B2647C87-82C7-4FB3-8032-EEE43FBFF86A}" destId="{625A2F73-1843-423E-9874-1B9930B32D74}" srcOrd="5" destOrd="0" presId="urn:microsoft.com/office/officeart/2005/8/layout/orgChart1"/>
    <dgm:cxn modelId="{D72BB907-260E-427A-849F-586167A54F22}" type="presParOf" srcId="{625A2F73-1843-423E-9874-1B9930B32D74}" destId="{6AE3E53B-4A62-4360-8152-1A0D16FD3563}" srcOrd="0" destOrd="0" presId="urn:microsoft.com/office/officeart/2005/8/layout/orgChart1"/>
    <dgm:cxn modelId="{C344EDA8-D2B6-48A8-BB4A-B21B13291D27}" type="presParOf" srcId="{6AE3E53B-4A62-4360-8152-1A0D16FD3563}" destId="{D507EBF0-9B5E-4E0B-A5B2-56CE77A5848F}" srcOrd="0" destOrd="0" presId="urn:microsoft.com/office/officeart/2005/8/layout/orgChart1"/>
    <dgm:cxn modelId="{2BE884E3-A1AE-4059-BB1C-CEACB223A48E}" type="presParOf" srcId="{6AE3E53B-4A62-4360-8152-1A0D16FD3563}" destId="{4552D5EE-5469-4B7F-BB09-61B1714F58B6}" srcOrd="1" destOrd="0" presId="urn:microsoft.com/office/officeart/2005/8/layout/orgChart1"/>
    <dgm:cxn modelId="{EBC33929-3A52-4B5A-96B8-D393E4E6D65D}" type="presParOf" srcId="{625A2F73-1843-423E-9874-1B9930B32D74}" destId="{C4F344C4-C236-4F0E-B0CD-5D2AA97D752E}" srcOrd="1" destOrd="0" presId="urn:microsoft.com/office/officeart/2005/8/layout/orgChart1"/>
    <dgm:cxn modelId="{F4000459-6A2D-4CBC-973E-257DB3E5A839}" type="presParOf" srcId="{625A2F73-1843-423E-9874-1B9930B32D74}" destId="{495DF1C0-931A-4EE3-872C-5509210A6A4A}" srcOrd="2" destOrd="0" presId="urn:microsoft.com/office/officeart/2005/8/layout/orgChart1"/>
    <dgm:cxn modelId="{3A268038-D0DB-4397-A4E7-990955C7BD1F}" type="presParOf" srcId="{F00B7E22-8B21-44AF-8905-06A16E9A5535}" destId="{2E8CB2C5-BE24-4A25-9EA9-91052F053C9C}" srcOrd="2" destOrd="0" presId="urn:microsoft.com/office/officeart/2005/8/layout/orgChart1"/>
    <dgm:cxn modelId="{5BD5B11C-6D9F-4AD0-BE42-C5E7215E5D46}" type="presParOf" srcId="{0B0829D5-0436-4EBF-A2C9-7C7D2160C17B}" destId="{96EBBCAE-4BD1-4835-AC29-21F5DF0978AA}" srcOrd="4" destOrd="0" presId="urn:microsoft.com/office/officeart/2005/8/layout/orgChart1"/>
    <dgm:cxn modelId="{C1423508-5D21-49A2-A24B-800696EB9C13}" type="presParOf" srcId="{0B0829D5-0436-4EBF-A2C9-7C7D2160C17B}" destId="{5BA3FA9E-520A-410F-9A44-7A56EF6D511C}" srcOrd="5" destOrd="0" presId="urn:microsoft.com/office/officeart/2005/8/layout/orgChart1"/>
    <dgm:cxn modelId="{384C96BF-92B3-49CF-8246-2C4CC495FE0A}" type="presParOf" srcId="{5BA3FA9E-520A-410F-9A44-7A56EF6D511C}" destId="{33B4A3D7-B65E-4FE6-8BDB-BC50F2D52559}" srcOrd="0" destOrd="0" presId="urn:microsoft.com/office/officeart/2005/8/layout/orgChart1"/>
    <dgm:cxn modelId="{A45120F0-C393-40D7-8D24-DE36755AF755}" type="presParOf" srcId="{33B4A3D7-B65E-4FE6-8BDB-BC50F2D52559}" destId="{EA5B7726-26A9-44CE-A013-1E157DBDF319}" srcOrd="0" destOrd="0" presId="urn:microsoft.com/office/officeart/2005/8/layout/orgChart1"/>
    <dgm:cxn modelId="{952BD5CA-3AD1-41D9-B7CD-9C0BBE5A0F94}" type="presParOf" srcId="{33B4A3D7-B65E-4FE6-8BDB-BC50F2D52559}" destId="{85C0D26A-5226-4310-997D-A3C6AFA4198A}" srcOrd="1" destOrd="0" presId="urn:microsoft.com/office/officeart/2005/8/layout/orgChart1"/>
    <dgm:cxn modelId="{45811730-D1B8-4584-BB42-E5F0DE6FCAB5}" type="presParOf" srcId="{5BA3FA9E-520A-410F-9A44-7A56EF6D511C}" destId="{6A7697C1-2695-4D29-B85E-A7AE5B790569}" srcOrd="1" destOrd="0" presId="urn:microsoft.com/office/officeart/2005/8/layout/orgChart1"/>
    <dgm:cxn modelId="{70C091D3-1874-4305-8859-06A97F3760C2}" type="presParOf" srcId="{6A7697C1-2695-4D29-B85E-A7AE5B790569}" destId="{9F843D4D-9DD3-4C9B-8A08-5F7330E6A196}" srcOrd="0" destOrd="0" presId="urn:microsoft.com/office/officeart/2005/8/layout/orgChart1"/>
    <dgm:cxn modelId="{CEE3A5B4-660D-46F4-899D-546DF01E4BBE}" type="presParOf" srcId="{6A7697C1-2695-4D29-B85E-A7AE5B790569}" destId="{7669510F-7246-468D-984F-939D66085D11}" srcOrd="1" destOrd="0" presId="urn:microsoft.com/office/officeart/2005/8/layout/orgChart1"/>
    <dgm:cxn modelId="{99BD6267-D6E3-4708-A044-26DCF03A99B0}" type="presParOf" srcId="{7669510F-7246-468D-984F-939D66085D11}" destId="{EDF51842-8C06-491E-AE90-B8F29F5BC1BA}" srcOrd="0" destOrd="0" presId="urn:microsoft.com/office/officeart/2005/8/layout/orgChart1"/>
    <dgm:cxn modelId="{9D298EDD-D039-4DC2-8532-77730288B527}" type="presParOf" srcId="{EDF51842-8C06-491E-AE90-B8F29F5BC1BA}" destId="{F4090B4B-1CBF-4AC8-B849-44ACA76C9C54}" srcOrd="0" destOrd="0" presId="urn:microsoft.com/office/officeart/2005/8/layout/orgChart1"/>
    <dgm:cxn modelId="{4D5C8EF7-4CF6-4B3D-9231-93D122A1332E}" type="presParOf" srcId="{EDF51842-8C06-491E-AE90-B8F29F5BC1BA}" destId="{45CC3C69-CCB5-4D47-9A22-FEA748D0967D}" srcOrd="1" destOrd="0" presId="urn:microsoft.com/office/officeart/2005/8/layout/orgChart1"/>
    <dgm:cxn modelId="{87460C31-F343-4F8A-8D43-DD1E20334FC7}" type="presParOf" srcId="{7669510F-7246-468D-984F-939D66085D11}" destId="{B1E2F6EC-AF42-48A7-822B-414638576F55}" srcOrd="1" destOrd="0" presId="urn:microsoft.com/office/officeart/2005/8/layout/orgChart1"/>
    <dgm:cxn modelId="{C94A9C3B-1722-4C64-9961-D1FE481E9947}" type="presParOf" srcId="{7669510F-7246-468D-984F-939D66085D11}" destId="{A00181B9-58EC-4C66-A074-2DAE8FEFC24D}" srcOrd="2" destOrd="0" presId="urn:microsoft.com/office/officeart/2005/8/layout/orgChart1"/>
    <dgm:cxn modelId="{F01FF4C8-9C48-4350-BE95-F095E4E57879}" type="presParOf" srcId="{6A7697C1-2695-4D29-B85E-A7AE5B790569}" destId="{A204A6F9-5646-444E-9CC7-A99D56057C3A}" srcOrd="2" destOrd="0" presId="urn:microsoft.com/office/officeart/2005/8/layout/orgChart1"/>
    <dgm:cxn modelId="{550E18E7-05CB-4C7D-AAE3-55904C93533F}" type="presParOf" srcId="{6A7697C1-2695-4D29-B85E-A7AE5B790569}" destId="{EE68877B-8D19-4E6A-BA89-053BC0C462F8}" srcOrd="3" destOrd="0" presId="urn:microsoft.com/office/officeart/2005/8/layout/orgChart1"/>
    <dgm:cxn modelId="{A5BF1066-FFC3-469C-AE09-A6D37CDEE257}" type="presParOf" srcId="{EE68877B-8D19-4E6A-BA89-053BC0C462F8}" destId="{8ADD77D7-A48E-4A29-81CD-4459C347F6DA}" srcOrd="0" destOrd="0" presId="urn:microsoft.com/office/officeart/2005/8/layout/orgChart1"/>
    <dgm:cxn modelId="{D699AFD7-E30E-45E8-AB47-0F79A8627904}" type="presParOf" srcId="{8ADD77D7-A48E-4A29-81CD-4459C347F6DA}" destId="{D748FCEC-8BEC-4881-9965-0751DFE1CF98}" srcOrd="0" destOrd="0" presId="urn:microsoft.com/office/officeart/2005/8/layout/orgChart1"/>
    <dgm:cxn modelId="{AEA7E842-1DD6-4658-93FB-6814060166CC}" type="presParOf" srcId="{8ADD77D7-A48E-4A29-81CD-4459C347F6DA}" destId="{A3F1CD74-6B1F-49BF-9C44-B23A2440694D}" srcOrd="1" destOrd="0" presId="urn:microsoft.com/office/officeart/2005/8/layout/orgChart1"/>
    <dgm:cxn modelId="{DE059E2C-7EDB-40D3-9BC3-A222D5CCA392}" type="presParOf" srcId="{EE68877B-8D19-4E6A-BA89-053BC0C462F8}" destId="{5BE9A046-BE5D-42BE-9735-46F860E488C1}" srcOrd="1" destOrd="0" presId="urn:microsoft.com/office/officeart/2005/8/layout/orgChart1"/>
    <dgm:cxn modelId="{18BB9BFC-1CE9-46E8-9CFA-61841751039A}" type="presParOf" srcId="{EE68877B-8D19-4E6A-BA89-053BC0C462F8}" destId="{0C8BF416-C45C-4ED5-ADF1-1F3727BAED3B}" srcOrd="2" destOrd="0" presId="urn:microsoft.com/office/officeart/2005/8/layout/orgChart1"/>
    <dgm:cxn modelId="{0EB806A6-A482-4F9A-943C-3E01D65CBB19}" type="presParOf" srcId="{6A7697C1-2695-4D29-B85E-A7AE5B790569}" destId="{A6435AD1-B949-4A91-B7C6-7E37ED9895EC}" srcOrd="4" destOrd="0" presId="urn:microsoft.com/office/officeart/2005/8/layout/orgChart1"/>
    <dgm:cxn modelId="{C7C69B4F-63F7-4194-95B4-F090E50C7478}" type="presParOf" srcId="{6A7697C1-2695-4D29-B85E-A7AE5B790569}" destId="{69C1A810-2DBE-491D-9F59-B0D0646C9334}" srcOrd="5" destOrd="0" presId="urn:microsoft.com/office/officeart/2005/8/layout/orgChart1"/>
    <dgm:cxn modelId="{81E1D51A-83B5-4DDB-866D-E7CCA0764C29}" type="presParOf" srcId="{69C1A810-2DBE-491D-9F59-B0D0646C9334}" destId="{745C31CA-3F80-46E9-85FF-254EA691CDF3}" srcOrd="0" destOrd="0" presId="urn:microsoft.com/office/officeart/2005/8/layout/orgChart1"/>
    <dgm:cxn modelId="{4AB88D6E-084B-4F85-B436-CC0CEFAC796E}" type="presParOf" srcId="{745C31CA-3F80-46E9-85FF-254EA691CDF3}" destId="{1AE0826B-9FBF-4F4A-9496-2199BE93D7A4}" srcOrd="0" destOrd="0" presId="urn:microsoft.com/office/officeart/2005/8/layout/orgChart1"/>
    <dgm:cxn modelId="{27DA2EDD-A5C3-499A-8D89-6F63DAEE5964}" type="presParOf" srcId="{745C31CA-3F80-46E9-85FF-254EA691CDF3}" destId="{84501448-941E-49D2-A25E-5EB4C406CA34}" srcOrd="1" destOrd="0" presId="urn:microsoft.com/office/officeart/2005/8/layout/orgChart1"/>
    <dgm:cxn modelId="{05147EC4-C4A7-4396-BDC9-757FB651DDD8}" type="presParOf" srcId="{69C1A810-2DBE-491D-9F59-B0D0646C9334}" destId="{07702BF6-9950-40EF-9E50-870026BBA4C8}" srcOrd="1" destOrd="0" presId="urn:microsoft.com/office/officeart/2005/8/layout/orgChart1"/>
    <dgm:cxn modelId="{E19CCAAF-BBD3-4CF7-A0FD-DAAD046C2B1F}" type="presParOf" srcId="{69C1A810-2DBE-491D-9F59-B0D0646C9334}" destId="{25B0EF04-C2E0-4BF5-876B-929AB76A6A11}" srcOrd="2" destOrd="0" presId="urn:microsoft.com/office/officeart/2005/8/layout/orgChart1"/>
    <dgm:cxn modelId="{EA141AB1-D295-465A-A425-4F27F042733B}" type="presParOf" srcId="{5BA3FA9E-520A-410F-9A44-7A56EF6D511C}" destId="{8DE5AF8F-BD33-4DC8-B5CC-06EE29378473}" srcOrd="2" destOrd="0" presId="urn:microsoft.com/office/officeart/2005/8/layout/orgChart1"/>
    <dgm:cxn modelId="{76114581-05B6-438A-B78F-4F993E0043CB}"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F6B17024-1DB6-4DDB-A0C9-E47303B1EE43}">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59F4E219-0A9C-4D02-BF19-4196B8EECE01}" type="parTrans" cxnId="{69128442-7317-4A7A-824B-FCA292C53E86}">
      <dgm:prSet/>
      <dgm:spPr/>
      <dgm:t>
        <a:bodyPr/>
        <a:lstStyle/>
        <a:p>
          <a:endParaRPr lang="en-US"/>
        </a:p>
      </dgm:t>
    </dgm:pt>
    <dgm:pt modelId="{57382C0B-0DA1-4087-8BE1-4AA0EACF0BE4}" type="sibTrans" cxnId="{69128442-7317-4A7A-824B-FCA292C53E86}">
      <dgm:prSet/>
      <dgm:spPr/>
      <dgm:t>
        <a:bodyPr/>
        <a:lstStyle/>
        <a:p>
          <a:endParaRPr lang="en-US"/>
        </a:p>
      </dgm:t>
    </dgm:pt>
    <dgm:pt modelId="{14B295BA-9E1E-4A3E-9CA0-57EB3BA2DAD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157CB8DF-2D74-4EFF-958C-F13F6A93F866}" type="parTrans" cxnId="{AC35A9A2-5D7B-4B66-B5C4-CFA1A30E3F1F}">
      <dgm:prSet/>
      <dgm:spPr/>
      <dgm:t>
        <a:bodyPr/>
        <a:lstStyle/>
        <a:p>
          <a:endParaRPr lang="en-US"/>
        </a:p>
      </dgm:t>
    </dgm:pt>
    <dgm:pt modelId="{ED5558EA-37A4-4E49-860F-5084D26D0ABF}" type="sibTrans" cxnId="{AC35A9A2-5D7B-4B66-B5C4-CFA1A30E3F1F}">
      <dgm:prSet/>
      <dgm:spPr/>
      <dgm:t>
        <a:bodyPr/>
        <a:lstStyle/>
        <a:p>
          <a:endParaRPr lang="en-US"/>
        </a:p>
      </dgm:t>
    </dgm:pt>
    <dgm:pt modelId="{9C84C5A2-7926-4269-A4E6-E30379C57639}">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BE951F22-31D6-4BA1-97C3-2B734F0BC008}" type="parTrans" cxnId="{A3EC6767-F1F6-459F-9087-28E339A172DE}">
      <dgm:prSet/>
      <dgm:spPr/>
      <dgm:t>
        <a:bodyPr/>
        <a:lstStyle/>
        <a:p>
          <a:endParaRPr lang="en-US"/>
        </a:p>
      </dgm:t>
    </dgm:pt>
    <dgm:pt modelId="{7E89BE0D-29AD-4662-ADE5-C8BE81333DDF}" type="sibTrans" cxnId="{A3EC6767-F1F6-459F-9087-28E339A172DE}">
      <dgm:prSet/>
      <dgm:spPr/>
      <dgm:t>
        <a:bodyPr/>
        <a:lstStyle/>
        <a:p>
          <a:endParaRPr lang="en-US"/>
        </a:p>
      </dgm:t>
    </dgm:pt>
    <dgm:pt modelId="{F781784A-7E8A-4C9E-B186-6FF64EBD0F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4B29262C-4020-471A-B025-3D0E68987962}" type="parTrans" cxnId="{3F053D62-3666-483B-9594-386B9B275629}">
      <dgm:prSet/>
      <dgm:spPr/>
      <dgm:t>
        <a:bodyPr/>
        <a:lstStyle/>
        <a:p>
          <a:endParaRPr lang="en-US"/>
        </a:p>
      </dgm:t>
    </dgm:pt>
    <dgm:pt modelId="{BAE869FF-F01D-423D-BD0E-F804710DF5C0}" type="sibTrans" cxnId="{3F053D62-3666-483B-9594-386B9B275629}">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3"/>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3">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3"/>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9"/>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9">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9"/>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9"/>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9">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9"/>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9"/>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9">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9"/>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3"/>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3">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3"/>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9"/>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9">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9"/>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9"/>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9">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9"/>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9"/>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9">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9"/>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96EBBCAE-4BD1-4835-AC29-21F5DF0978AA}" type="pres">
      <dgm:prSet presAssocID="{59F4E219-0A9C-4D02-BF19-4196B8EECE01}" presName="Name37" presStyleLbl="parChTrans1D2" presStyleIdx="2" presStyleCnt="3"/>
      <dgm:spPr/>
      <dgm:t>
        <a:bodyPr/>
        <a:lstStyle/>
        <a:p>
          <a:endParaRPr lang="en-US"/>
        </a:p>
      </dgm:t>
    </dgm:pt>
    <dgm:pt modelId="{5BA3FA9E-520A-410F-9A44-7A56EF6D511C}" type="pres">
      <dgm:prSet presAssocID="{F6B17024-1DB6-4DDB-A0C9-E47303B1EE43}" presName="hierRoot2" presStyleCnt="0">
        <dgm:presLayoutVars>
          <dgm:hierBranch val="init"/>
        </dgm:presLayoutVars>
      </dgm:prSet>
      <dgm:spPr/>
    </dgm:pt>
    <dgm:pt modelId="{33B4A3D7-B65E-4FE6-8BDB-BC50F2D52559}" type="pres">
      <dgm:prSet presAssocID="{F6B17024-1DB6-4DDB-A0C9-E47303B1EE43}" presName="rootComposite" presStyleCnt="0"/>
      <dgm:spPr/>
    </dgm:pt>
    <dgm:pt modelId="{EA5B7726-26A9-44CE-A013-1E157DBDF319}" type="pres">
      <dgm:prSet presAssocID="{F6B17024-1DB6-4DDB-A0C9-E47303B1EE43}" presName="rootText" presStyleLbl="node2" presStyleIdx="2" presStyleCnt="3">
        <dgm:presLayoutVars>
          <dgm:chPref val="3"/>
        </dgm:presLayoutVars>
      </dgm:prSet>
      <dgm:spPr>
        <a:prstGeom prst="roundRect">
          <a:avLst/>
        </a:prstGeom>
      </dgm:spPr>
      <dgm:t>
        <a:bodyPr/>
        <a:lstStyle/>
        <a:p>
          <a:endParaRPr lang="en-US"/>
        </a:p>
      </dgm:t>
    </dgm:pt>
    <dgm:pt modelId="{85C0D26A-5226-4310-997D-A3C6AFA4198A}" type="pres">
      <dgm:prSet presAssocID="{F6B17024-1DB6-4DDB-A0C9-E47303B1EE43}" presName="rootConnector" presStyleLbl="node2" presStyleIdx="2" presStyleCnt="3"/>
      <dgm:spPr/>
      <dgm:t>
        <a:bodyPr/>
        <a:lstStyle/>
        <a:p>
          <a:endParaRPr lang="en-US"/>
        </a:p>
      </dgm:t>
    </dgm:pt>
    <dgm:pt modelId="{6A7697C1-2695-4D29-B85E-A7AE5B790569}" type="pres">
      <dgm:prSet presAssocID="{F6B17024-1DB6-4DDB-A0C9-E47303B1EE43}" presName="hierChild4" presStyleCnt="0"/>
      <dgm:spPr/>
    </dgm:pt>
    <dgm:pt modelId="{9F843D4D-9DD3-4C9B-8A08-5F7330E6A196}" type="pres">
      <dgm:prSet presAssocID="{157CB8DF-2D74-4EFF-958C-F13F6A93F866}" presName="Name37" presStyleLbl="parChTrans1D3" presStyleIdx="6" presStyleCnt="9"/>
      <dgm:spPr/>
      <dgm:t>
        <a:bodyPr/>
        <a:lstStyle/>
        <a:p>
          <a:endParaRPr lang="en-US"/>
        </a:p>
      </dgm:t>
    </dgm:pt>
    <dgm:pt modelId="{7669510F-7246-468D-984F-939D66085D11}" type="pres">
      <dgm:prSet presAssocID="{14B295BA-9E1E-4A3E-9CA0-57EB3BA2DAD4}" presName="hierRoot2" presStyleCnt="0">
        <dgm:presLayoutVars>
          <dgm:hierBranch val="init"/>
        </dgm:presLayoutVars>
      </dgm:prSet>
      <dgm:spPr/>
    </dgm:pt>
    <dgm:pt modelId="{EDF51842-8C06-491E-AE90-B8F29F5BC1BA}" type="pres">
      <dgm:prSet presAssocID="{14B295BA-9E1E-4A3E-9CA0-57EB3BA2DAD4}" presName="rootComposite" presStyleCnt="0"/>
      <dgm:spPr/>
    </dgm:pt>
    <dgm:pt modelId="{F4090B4B-1CBF-4AC8-B849-44ACA76C9C54}" type="pres">
      <dgm:prSet presAssocID="{14B295BA-9E1E-4A3E-9CA0-57EB3BA2DAD4}" presName="rootText" presStyleLbl="node3" presStyleIdx="6" presStyleCnt="9">
        <dgm:presLayoutVars>
          <dgm:chPref val="3"/>
        </dgm:presLayoutVars>
      </dgm:prSet>
      <dgm:spPr>
        <a:prstGeom prst="roundRect">
          <a:avLst/>
        </a:prstGeom>
      </dgm:spPr>
      <dgm:t>
        <a:bodyPr/>
        <a:lstStyle/>
        <a:p>
          <a:endParaRPr lang="en-US"/>
        </a:p>
      </dgm:t>
    </dgm:pt>
    <dgm:pt modelId="{45CC3C69-CCB5-4D47-9A22-FEA748D0967D}" type="pres">
      <dgm:prSet presAssocID="{14B295BA-9E1E-4A3E-9CA0-57EB3BA2DAD4}" presName="rootConnector" presStyleLbl="node3" presStyleIdx="6" presStyleCnt="9"/>
      <dgm:spPr/>
      <dgm:t>
        <a:bodyPr/>
        <a:lstStyle/>
        <a:p>
          <a:endParaRPr lang="en-US"/>
        </a:p>
      </dgm:t>
    </dgm:pt>
    <dgm:pt modelId="{B1E2F6EC-AF42-48A7-822B-414638576F55}" type="pres">
      <dgm:prSet presAssocID="{14B295BA-9E1E-4A3E-9CA0-57EB3BA2DAD4}" presName="hierChild4" presStyleCnt="0"/>
      <dgm:spPr/>
    </dgm:pt>
    <dgm:pt modelId="{A00181B9-58EC-4C66-A074-2DAE8FEFC24D}" type="pres">
      <dgm:prSet presAssocID="{14B295BA-9E1E-4A3E-9CA0-57EB3BA2DAD4}" presName="hierChild5" presStyleCnt="0"/>
      <dgm:spPr/>
    </dgm:pt>
    <dgm:pt modelId="{A204A6F9-5646-444E-9CC7-A99D56057C3A}" type="pres">
      <dgm:prSet presAssocID="{BE951F22-31D6-4BA1-97C3-2B734F0BC008}" presName="Name37" presStyleLbl="parChTrans1D3" presStyleIdx="7" presStyleCnt="9"/>
      <dgm:spPr/>
      <dgm:t>
        <a:bodyPr/>
        <a:lstStyle/>
        <a:p>
          <a:endParaRPr lang="en-US"/>
        </a:p>
      </dgm:t>
    </dgm:pt>
    <dgm:pt modelId="{EE68877B-8D19-4E6A-BA89-053BC0C462F8}" type="pres">
      <dgm:prSet presAssocID="{9C84C5A2-7926-4269-A4E6-E30379C57639}" presName="hierRoot2" presStyleCnt="0">
        <dgm:presLayoutVars>
          <dgm:hierBranch val="init"/>
        </dgm:presLayoutVars>
      </dgm:prSet>
      <dgm:spPr/>
    </dgm:pt>
    <dgm:pt modelId="{8ADD77D7-A48E-4A29-81CD-4459C347F6DA}" type="pres">
      <dgm:prSet presAssocID="{9C84C5A2-7926-4269-A4E6-E30379C57639}" presName="rootComposite" presStyleCnt="0"/>
      <dgm:spPr/>
    </dgm:pt>
    <dgm:pt modelId="{D748FCEC-8BEC-4881-9965-0751DFE1CF98}" type="pres">
      <dgm:prSet presAssocID="{9C84C5A2-7926-4269-A4E6-E30379C57639}" presName="rootText" presStyleLbl="node3" presStyleIdx="7" presStyleCnt="9">
        <dgm:presLayoutVars>
          <dgm:chPref val="3"/>
        </dgm:presLayoutVars>
      </dgm:prSet>
      <dgm:spPr>
        <a:prstGeom prst="roundRect">
          <a:avLst/>
        </a:prstGeom>
      </dgm:spPr>
      <dgm:t>
        <a:bodyPr/>
        <a:lstStyle/>
        <a:p>
          <a:endParaRPr lang="en-US"/>
        </a:p>
      </dgm:t>
    </dgm:pt>
    <dgm:pt modelId="{A3F1CD74-6B1F-49BF-9C44-B23A2440694D}" type="pres">
      <dgm:prSet presAssocID="{9C84C5A2-7926-4269-A4E6-E30379C57639}" presName="rootConnector" presStyleLbl="node3" presStyleIdx="7" presStyleCnt="9"/>
      <dgm:spPr/>
      <dgm:t>
        <a:bodyPr/>
        <a:lstStyle/>
        <a:p>
          <a:endParaRPr lang="en-US"/>
        </a:p>
      </dgm:t>
    </dgm:pt>
    <dgm:pt modelId="{5BE9A046-BE5D-42BE-9735-46F860E488C1}" type="pres">
      <dgm:prSet presAssocID="{9C84C5A2-7926-4269-A4E6-E30379C57639}" presName="hierChild4" presStyleCnt="0"/>
      <dgm:spPr/>
    </dgm:pt>
    <dgm:pt modelId="{0C8BF416-C45C-4ED5-ADF1-1F3727BAED3B}" type="pres">
      <dgm:prSet presAssocID="{9C84C5A2-7926-4269-A4E6-E30379C57639}" presName="hierChild5" presStyleCnt="0"/>
      <dgm:spPr/>
    </dgm:pt>
    <dgm:pt modelId="{A6435AD1-B949-4A91-B7C6-7E37ED9895EC}" type="pres">
      <dgm:prSet presAssocID="{4B29262C-4020-471A-B025-3D0E68987962}" presName="Name37" presStyleLbl="parChTrans1D3" presStyleIdx="8" presStyleCnt="9"/>
      <dgm:spPr/>
      <dgm:t>
        <a:bodyPr/>
        <a:lstStyle/>
        <a:p>
          <a:endParaRPr lang="en-US"/>
        </a:p>
      </dgm:t>
    </dgm:pt>
    <dgm:pt modelId="{69C1A810-2DBE-491D-9F59-B0D0646C9334}" type="pres">
      <dgm:prSet presAssocID="{F781784A-7E8A-4C9E-B186-6FF64EBD0FBA}" presName="hierRoot2" presStyleCnt="0">
        <dgm:presLayoutVars>
          <dgm:hierBranch val="init"/>
        </dgm:presLayoutVars>
      </dgm:prSet>
      <dgm:spPr/>
    </dgm:pt>
    <dgm:pt modelId="{745C31CA-3F80-46E9-85FF-254EA691CDF3}" type="pres">
      <dgm:prSet presAssocID="{F781784A-7E8A-4C9E-B186-6FF64EBD0FBA}" presName="rootComposite" presStyleCnt="0"/>
      <dgm:spPr/>
    </dgm:pt>
    <dgm:pt modelId="{1AE0826B-9FBF-4F4A-9496-2199BE93D7A4}" type="pres">
      <dgm:prSet presAssocID="{F781784A-7E8A-4C9E-B186-6FF64EBD0FBA}" presName="rootText" presStyleLbl="node3" presStyleIdx="8" presStyleCnt="9">
        <dgm:presLayoutVars>
          <dgm:chPref val="3"/>
        </dgm:presLayoutVars>
      </dgm:prSet>
      <dgm:spPr>
        <a:prstGeom prst="roundRect">
          <a:avLst/>
        </a:prstGeom>
      </dgm:spPr>
      <dgm:t>
        <a:bodyPr/>
        <a:lstStyle/>
        <a:p>
          <a:endParaRPr lang="en-US"/>
        </a:p>
      </dgm:t>
    </dgm:pt>
    <dgm:pt modelId="{84501448-941E-49D2-A25E-5EB4C406CA34}" type="pres">
      <dgm:prSet presAssocID="{F781784A-7E8A-4C9E-B186-6FF64EBD0FBA}" presName="rootConnector" presStyleLbl="node3" presStyleIdx="8" presStyleCnt="9"/>
      <dgm:spPr/>
      <dgm:t>
        <a:bodyPr/>
        <a:lstStyle/>
        <a:p>
          <a:endParaRPr lang="en-US"/>
        </a:p>
      </dgm:t>
    </dgm:pt>
    <dgm:pt modelId="{07702BF6-9950-40EF-9E50-870026BBA4C8}" type="pres">
      <dgm:prSet presAssocID="{F781784A-7E8A-4C9E-B186-6FF64EBD0FBA}" presName="hierChild4" presStyleCnt="0"/>
      <dgm:spPr/>
    </dgm:pt>
    <dgm:pt modelId="{25B0EF04-C2E0-4BF5-876B-929AB76A6A11}" type="pres">
      <dgm:prSet presAssocID="{F781784A-7E8A-4C9E-B186-6FF64EBD0FBA}" presName="hierChild5" presStyleCnt="0"/>
      <dgm:spPr/>
    </dgm:pt>
    <dgm:pt modelId="{8DE5AF8F-BD33-4DC8-B5CC-06EE29378473}" type="pres">
      <dgm:prSet presAssocID="{F6B17024-1DB6-4DDB-A0C9-E47303B1EE43}" presName="hierChild5" presStyleCnt="0"/>
      <dgm:spPr/>
    </dgm:pt>
    <dgm:pt modelId="{35E83A15-6EA9-4916-9A29-FE3CEE9A270F}" type="pres">
      <dgm:prSet presAssocID="{B9C60C78-4169-4DD2-81CA-17F2F791D282}" presName="hierChild3" presStyleCnt="0"/>
      <dgm:spPr/>
    </dgm:pt>
  </dgm:ptLst>
  <dgm:cxnLst>
    <dgm:cxn modelId="{527179C0-522F-44D4-8524-DBEC29578350}" srcId="{E8BFD728-92EC-449B-93EF-08812BCC0848}" destId="{B9C60C78-4169-4DD2-81CA-17F2F791D282}" srcOrd="0" destOrd="0" parTransId="{41660056-05BF-46C3-97D4-7699E7BA8FA5}" sibTransId="{4EB48099-BAC9-4537-A04E-D2623364094C}"/>
    <dgm:cxn modelId="{74731474-CB27-4C97-8A45-9898B1606FE1}" type="presOf" srcId="{9EE5CF23-BE89-41A9-BABD-0712379EC18F}" destId="{1F22FC6D-0C25-47D3-83EB-5031AD2980D8}" srcOrd="0" destOrd="0" presId="urn:microsoft.com/office/officeart/2005/8/layout/orgChart1"/>
    <dgm:cxn modelId="{AC35A9A2-5D7B-4B66-B5C4-CFA1A30E3F1F}" srcId="{F6B17024-1DB6-4DDB-A0C9-E47303B1EE43}" destId="{14B295BA-9E1E-4A3E-9CA0-57EB3BA2DAD4}" srcOrd="0" destOrd="0" parTransId="{157CB8DF-2D74-4EFF-958C-F13F6A93F866}" sibTransId="{ED5558EA-37A4-4E49-860F-5084D26D0ABF}"/>
    <dgm:cxn modelId="{FECAD263-B053-4C16-B186-750B5A5052B8}" type="presOf" srcId="{4B29262C-4020-471A-B025-3D0E68987962}" destId="{A6435AD1-B949-4A91-B7C6-7E37ED9895EC}" srcOrd="0" destOrd="0" presId="urn:microsoft.com/office/officeart/2005/8/layout/orgChart1"/>
    <dgm:cxn modelId="{3157CB37-AE14-44F9-906C-8BEDCBD06A53}" type="presOf" srcId="{1E1D2699-2353-4C55-90E6-A0D95DAD4DE0}" destId="{BF7866FA-4F3F-4023-BE77-EFF4CC178374}" srcOrd="1" destOrd="0" presId="urn:microsoft.com/office/officeart/2005/8/layout/orgChart1"/>
    <dgm:cxn modelId="{39AC9534-12B7-4887-AED1-54AE5AE15E8C}" type="presOf" srcId="{B9C60C78-4169-4DD2-81CA-17F2F791D282}" destId="{665FD970-50AA-498D-B8E6-5B7A272FA2AD}" srcOrd="0" destOrd="0" presId="urn:microsoft.com/office/officeart/2005/8/layout/orgChart1"/>
    <dgm:cxn modelId="{FF0FE2DA-93C4-462D-8D96-F17DED5FAC35}" type="presOf" srcId="{28F120C0-ABB6-407A-B785-645E43923FD0}" destId="{83A79991-18B0-42B7-88D3-A9EE197BF9BC}" srcOrd="1" destOrd="0" presId="urn:microsoft.com/office/officeart/2005/8/layout/orgChart1"/>
    <dgm:cxn modelId="{6F0EA2F7-9383-4F50-BA7C-C9C6186AD2C7}" type="presOf" srcId="{C4DB96C7-1CF5-49E2-B0E4-3D5AE111C76D}" destId="{84F1DF8B-BE8F-45EC-B92E-9AFB61BEDB01}" srcOrd="1" destOrd="0" presId="urn:microsoft.com/office/officeart/2005/8/layout/orgChart1"/>
    <dgm:cxn modelId="{3F053D62-3666-483B-9594-386B9B275629}" srcId="{F6B17024-1DB6-4DDB-A0C9-E47303B1EE43}" destId="{F781784A-7E8A-4C9E-B186-6FF64EBD0FBA}" srcOrd="2" destOrd="0" parTransId="{4B29262C-4020-471A-B025-3D0E68987962}" sibTransId="{BAE869FF-F01D-423D-BD0E-F804710DF5C0}"/>
    <dgm:cxn modelId="{2A7800C0-2D40-4BB6-8086-A47C386EF819}" type="presOf" srcId="{C4DB96C7-1CF5-49E2-B0E4-3D5AE111C76D}" destId="{E858A521-A59C-4695-8C29-6B50DE9DAD0B}" srcOrd="0" destOrd="0" presId="urn:microsoft.com/office/officeart/2005/8/layout/orgChart1"/>
    <dgm:cxn modelId="{7B6F3F6E-4ABF-4192-87A1-99AB1FCA33C4}" type="presOf" srcId="{F781784A-7E8A-4C9E-B186-6FF64EBD0FBA}" destId="{84501448-941E-49D2-A25E-5EB4C406CA34}" srcOrd="1" destOrd="0" presId="urn:microsoft.com/office/officeart/2005/8/layout/orgChart1"/>
    <dgm:cxn modelId="{BEB68A37-F35F-42B0-95D8-EF76AE43F4D5}" type="presOf" srcId="{CA1372DE-5865-49A3-B42C-99F9A84785E4}" destId="{ACAAF494-8A38-4853-BA7E-8F73C0D79537}" srcOrd="0" destOrd="0" presId="urn:microsoft.com/office/officeart/2005/8/layout/orgChart1"/>
    <dgm:cxn modelId="{7D3834A3-796F-4F91-BCE9-6A2D77AFEB24}" type="presOf" srcId="{E8BFD728-92EC-449B-93EF-08812BCC0848}" destId="{1270E32C-F6F7-4B34-A8CB-0204651028EC}"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DD074893-989C-4AE9-A20F-A271E3717A4B}" type="presOf" srcId="{14B295BA-9E1E-4A3E-9CA0-57EB3BA2DAD4}" destId="{45CC3C69-CCB5-4D47-9A22-FEA748D0967D}" srcOrd="1" destOrd="0" presId="urn:microsoft.com/office/officeart/2005/8/layout/orgChart1"/>
    <dgm:cxn modelId="{ECE86B5A-C152-4646-99A6-1D3EB3E5941E}" type="presOf" srcId="{1E1D2699-2353-4C55-90E6-A0D95DAD4DE0}" destId="{927B5CDE-28C0-492A-81F4-3516C12B0119}" srcOrd="0" destOrd="0" presId="urn:microsoft.com/office/officeart/2005/8/layout/orgChart1"/>
    <dgm:cxn modelId="{E0247C39-16EB-4B8C-B14E-14C95984313E}" type="presOf" srcId="{37CEA32E-005E-43BA-B294-8CC293DDFD14}" destId="{11A6F48C-FFEC-450F-A972-5580D81810B2}" srcOrd="0" destOrd="0" presId="urn:microsoft.com/office/officeart/2005/8/layout/orgChart1"/>
    <dgm:cxn modelId="{5E15DF54-DB8C-4772-B202-137E57117A75}" type="presOf" srcId="{37CEA32E-005E-43BA-B294-8CC293DDFD14}" destId="{06721C58-507C-4EE5-A0B1-1FAD885F727E}" srcOrd="1" destOrd="0" presId="urn:microsoft.com/office/officeart/2005/8/layout/orgChart1"/>
    <dgm:cxn modelId="{47FA4F8F-24F6-4EE9-9D6F-FA829437BD5C}" type="presOf" srcId="{9C84C5A2-7926-4269-A4E6-E30379C57639}" destId="{A3F1CD74-6B1F-49BF-9C44-B23A2440694D}" srcOrd="1" destOrd="0" presId="urn:microsoft.com/office/officeart/2005/8/layout/orgChart1"/>
    <dgm:cxn modelId="{DE3CC9E5-944C-4931-8ACA-31B622C4608D}" type="presOf" srcId="{F781784A-7E8A-4C9E-B186-6FF64EBD0FBA}" destId="{1AE0826B-9FBF-4F4A-9496-2199BE93D7A4}" srcOrd="0" destOrd="0" presId="urn:microsoft.com/office/officeart/2005/8/layout/orgChart1"/>
    <dgm:cxn modelId="{ECDFD7FE-CBF9-4D52-8846-F1CBF4EE908E}" type="presOf" srcId="{B9C60C78-4169-4DD2-81CA-17F2F791D282}" destId="{0F166BE4-6A52-4A2D-8ADF-5BD10F61775B}" srcOrd="1" destOrd="0" presId="urn:microsoft.com/office/officeart/2005/8/layout/orgChart1"/>
    <dgm:cxn modelId="{F1FB9B5A-977F-476D-B217-B99BD755D0BA}" srcId="{B9C60C78-4169-4DD2-81CA-17F2F791D282}" destId="{86E1E44D-D029-4FE3-8BAC-07736714AF62}" srcOrd="0" destOrd="0" parTransId="{EF0D52FA-BBE3-4B6E-BEB9-D2E676A70071}" sibTransId="{D24DD1CC-BEA8-4836-9D0F-B7EDAF033F92}"/>
    <dgm:cxn modelId="{44CC7706-7341-4B1D-B15B-F7C87674B251}" srcId="{28F120C0-ABB6-407A-B785-645E43923FD0}" destId="{EC4DB366-A569-4DCB-959C-EA2C94767A64}" srcOrd="2" destOrd="0" parTransId="{6662B59E-28C4-4797-8637-DCB5CD6CB8DB}" sibTransId="{E36EAC93-7A88-48AA-A669-A9AA80800F70}"/>
    <dgm:cxn modelId="{CE5F3790-B349-49C4-ADD4-F1124CC7136B}" type="presOf" srcId="{6662B59E-28C4-4797-8637-DCB5CD6CB8DB}" destId="{110D568F-EC0C-4F37-A189-A3F7045D3606}" srcOrd="0"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AA843337-5165-4701-AED7-5A9CF2A1D3ED}" type="presOf" srcId="{59F4E219-0A9C-4D02-BF19-4196B8EECE01}" destId="{96EBBCAE-4BD1-4835-AC29-21F5DF0978AA}" srcOrd="0" destOrd="0" presId="urn:microsoft.com/office/officeart/2005/8/layout/orgChart1"/>
    <dgm:cxn modelId="{F771A474-6430-4D1E-99DC-B7301D59FB89}" type="presOf" srcId="{EC4DB366-A569-4DCB-959C-EA2C94767A64}" destId="{4552D5EE-5469-4B7F-BB09-61B1714F58B6}" srcOrd="1" destOrd="0" presId="urn:microsoft.com/office/officeart/2005/8/layout/orgChart1"/>
    <dgm:cxn modelId="{160D932F-FE4C-44F5-9866-CD3634320D67}" type="presOf" srcId="{7388C9CD-0E3F-4724-B6CF-D664F6BED1CF}" destId="{EC090311-6776-4441-A5F3-39879374C973}"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419D8DFE-0922-4121-8CB8-834ABE351354}" type="presOf" srcId="{F6B17024-1DB6-4DDB-A0C9-E47303B1EE43}" destId="{85C0D26A-5226-4310-997D-A3C6AFA4198A}" srcOrd="1" destOrd="0" presId="urn:microsoft.com/office/officeart/2005/8/layout/orgChart1"/>
    <dgm:cxn modelId="{09C9958A-2C36-40A8-9A1F-55B44E53D907}" type="presOf" srcId="{157CB8DF-2D74-4EFF-958C-F13F6A93F866}" destId="{9F843D4D-9DD3-4C9B-8A08-5F7330E6A196}" srcOrd="0" destOrd="0" presId="urn:microsoft.com/office/officeart/2005/8/layout/orgChart1"/>
    <dgm:cxn modelId="{BD076CBF-EA14-4270-84B7-D8168F78E3D6}" srcId="{28F120C0-ABB6-407A-B785-645E43923FD0}" destId="{C4DB96C7-1CF5-49E2-B0E4-3D5AE111C76D}" srcOrd="1" destOrd="0" parTransId="{9EE5CF23-BE89-41A9-BABD-0712379EC18F}" sibTransId="{3BAEB97D-0D1F-4D2C-9C49-529C55FE6AE7}"/>
    <dgm:cxn modelId="{0A61C8F7-6543-4536-9F95-822F6B41C21B}" srcId="{28F120C0-ABB6-407A-B785-645E43923FD0}" destId="{CA1372DE-5865-49A3-B42C-99F9A84785E4}" srcOrd="0" destOrd="0" parTransId="{2A6E5922-FE7F-46E6-840E-D9FFCC1524E6}" sibTransId="{DEE7C6B5-801A-49F3-BAA3-170E97CD3CD5}"/>
    <dgm:cxn modelId="{CFFAAA30-BDF8-4C3B-B495-7DE583BA8269}" type="presOf" srcId="{6FA4B77B-3197-467F-89B8-152E63E3171C}" destId="{7B073EB4-E8A5-4C6A-B190-FDE5272E24BA}" srcOrd="0" destOrd="0" presId="urn:microsoft.com/office/officeart/2005/8/layout/orgChart1"/>
    <dgm:cxn modelId="{982B4BA5-119D-49AF-B6BE-90AF1844BD63}" type="presOf" srcId="{EC4DB366-A569-4DCB-959C-EA2C94767A64}" destId="{D507EBF0-9B5E-4E0B-A5B2-56CE77A5848F}" srcOrd="0" destOrd="0" presId="urn:microsoft.com/office/officeart/2005/8/layout/orgChart1"/>
    <dgm:cxn modelId="{07BDAFD4-1F0B-4094-A842-5B06711ED36B}" type="presOf" srcId="{83CA3AC1-8123-4759-A51A-6F8D7E0B9DA2}" destId="{ED10A692-AE4A-458A-9579-D6AA7147F5BE}" srcOrd="1" destOrd="0" presId="urn:microsoft.com/office/officeart/2005/8/layout/orgChart1"/>
    <dgm:cxn modelId="{83DE9F99-1681-4930-809A-D67660E15159}" type="presOf" srcId="{BE951F22-31D6-4BA1-97C3-2B734F0BC008}" destId="{A204A6F9-5646-444E-9CC7-A99D56057C3A}" srcOrd="0" destOrd="0" presId="urn:microsoft.com/office/officeart/2005/8/layout/orgChart1"/>
    <dgm:cxn modelId="{7B5E6B11-8F00-435B-AB75-FF42E54E0145}" type="presOf" srcId="{F6B17024-1DB6-4DDB-A0C9-E47303B1EE43}" destId="{EA5B7726-26A9-44CE-A013-1E157DBDF319}" srcOrd="0" destOrd="0" presId="urn:microsoft.com/office/officeart/2005/8/layout/orgChart1"/>
    <dgm:cxn modelId="{5B3D96C2-7E0A-40CE-A4C9-92CEAB6287A8}" type="presOf" srcId="{2A6E5922-FE7F-46E6-840E-D9FFCC1524E6}" destId="{1C4E416D-A7D2-4C03-B083-0BE5F7FC9FFA}" srcOrd="0" destOrd="0" presId="urn:microsoft.com/office/officeart/2005/8/layout/orgChart1"/>
    <dgm:cxn modelId="{B49A43AD-2097-424E-AA2A-A4085302D2AA}" type="presOf" srcId="{86E1E44D-D029-4FE3-8BAC-07736714AF62}" destId="{319BAA86-FC1C-448E-B46E-311BAF30DCFF}" srcOrd="1" destOrd="0" presId="urn:microsoft.com/office/officeart/2005/8/layout/orgChart1"/>
    <dgm:cxn modelId="{436EF457-82F3-4F6A-AD0E-742217E0472D}" type="presOf" srcId="{D2F2F9AA-8AE8-4EA9-913F-FBECDF9C6980}" destId="{40573CBA-D6D0-4EB8-BFF2-B59E77E395DC}" srcOrd="0" destOrd="0" presId="urn:microsoft.com/office/officeart/2005/8/layout/orgChart1"/>
    <dgm:cxn modelId="{06C31A7D-3E31-4B83-B885-5A07DD401929}" type="presOf" srcId="{14B295BA-9E1E-4A3E-9CA0-57EB3BA2DAD4}" destId="{F4090B4B-1CBF-4AC8-B849-44ACA76C9C54}" srcOrd="0" destOrd="0" presId="urn:microsoft.com/office/officeart/2005/8/layout/orgChart1"/>
    <dgm:cxn modelId="{FE3AE2B3-CF39-4427-B796-437382645874}" type="presOf" srcId="{83CA3AC1-8123-4759-A51A-6F8D7E0B9DA2}" destId="{66F35406-AB1E-43C2-986D-CFD6850C2F8B}" srcOrd="0" destOrd="0" presId="urn:microsoft.com/office/officeart/2005/8/layout/orgChart1"/>
    <dgm:cxn modelId="{D136927F-7C63-484B-B510-8A89FBA53D73}" type="presOf" srcId="{28F120C0-ABB6-407A-B785-645E43923FD0}" destId="{8B49AF09-0DD7-45A4-9E98-741548D07891}" srcOrd="0" destOrd="0" presId="urn:microsoft.com/office/officeart/2005/8/layout/orgChart1"/>
    <dgm:cxn modelId="{BACE7F56-BB91-48FB-988B-C6C651E9C0D1}" type="presOf" srcId="{9C84C5A2-7926-4269-A4E6-E30379C57639}" destId="{D748FCEC-8BEC-4881-9965-0751DFE1CF98}" srcOrd="0" destOrd="0" presId="urn:microsoft.com/office/officeart/2005/8/layout/orgChart1"/>
    <dgm:cxn modelId="{0EEA0F0D-2F97-406D-9D9E-65A308EC5B0D}" srcId="{86E1E44D-D029-4FE3-8BAC-07736714AF62}" destId="{1E1D2699-2353-4C55-90E6-A0D95DAD4DE0}" srcOrd="0" destOrd="0" parTransId="{7388C9CD-0E3F-4724-B6CF-D664F6BED1CF}" sibTransId="{C036C201-9B65-4C95-BD97-DC7A45ABDC0E}"/>
    <dgm:cxn modelId="{14F5F082-684E-4607-88A6-81AD9D4FE62D}" type="presOf" srcId="{35154AE6-84B0-4DD6-BA9F-B1DC671B9699}" destId="{A5E1EE40-41E7-4CC7-A65A-36CAAA631499}" srcOrd="0" destOrd="0" presId="urn:microsoft.com/office/officeart/2005/8/layout/orgChart1"/>
    <dgm:cxn modelId="{A3EC6767-F1F6-459F-9087-28E339A172DE}" srcId="{F6B17024-1DB6-4DDB-A0C9-E47303B1EE43}" destId="{9C84C5A2-7926-4269-A4E6-E30379C57639}" srcOrd="1" destOrd="0" parTransId="{BE951F22-31D6-4BA1-97C3-2B734F0BC008}" sibTransId="{7E89BE0D-29AD-4662-ADE5-C8BE81333DDF}"/>
    <dgm:cxn modelId="{74AC0050-B010-4D3C-9973-7AC223E48838}" type="presOf" srcId="{86E1E44D-D029-4FE3-8BAC-07736714AF62}" destId="{C1A35F31-D568-43B8-ACC8-4872D1FE302C}" srcOrd="0" destOrd="0" presId="urn:microsoft.com/office/officeart/2005/8/layout/orgChart1"/>
    <dgm:cxn modelId="{69128442-7317-4A7A-824B-FCA292C53E86}" srcId="{B9C60C78-4169-4DD2-81CA-17F2F791D282}" destId="{F6B17024-1DB6-4DDB-A0C9-E47303B1EE43}" srcOrd="2" destOrd="0" parTransId="{59F4E219-0A9C-4D02-BF19-4196B8EECE01}" sibTransId="{57382C0B-0DA1-4087-8BE1-4AA0EACF0BE4}"/>
    <dgm:cxn modelId="{EADB4B63-A014-4E41-A075-EF5085728F73}" type="presOf" srcId="{EF0D52FA-BBE3-4B6E-BEB9-D2E676A70071}" destId="{3FF72931-8D7E-474B-9423-8B6543C83F27}" srcOrd="0" destOrd="0" presId="urn:microsoft.com/office/officeart/2005/8/layout/orgChart1"/>
    <dgm:cxn modelId="{BAB105A8-C5E4-4832-B083-9933C3ACD5FF}" type="presOf" srcId="{CA1372DE-5865-49A3-B42C-99F9A84785E4}" destId="{631E244C-5BA5-4AAA-992D-642E97B9F95F}" srcOrd="1" destOrd="0" presId="urn:microsoft.com/office/officeart/2005/8/layout/orgChart1"/>
    <dgm:cxn modelId="{63065A4F-C901-4071-8A6A-0E7A8641604A}" type="presParOf" srcId="{1270E32C-F6F7-4B34-A8CB-0204651028EC}" destId="{0D25C650-26EC-45B4-A2AC-D9EF4EC83AF2}" srcOrd="0" destOrd="0" presId="urn:microsoft.com/office/officeart/2005/8/layout/orgChart1"/>
    <dgm:cxn modelId="{738E8CDF-F702-4404-999D-EE8F8116F62A}" type="presParOf" srcId="{0D25C650-26EC-45B4-A2AC-D9EF4EC83AF2}" destId="{B032380A-CE81-41F7-BDE4-35D9779E8FF4}" srcOrd="0" destOrd="0" presId="urn:microsoft.com/office/officeart/2005/8/layout/orgChart1"/>
    <dgm:cxn modelId="{72F55BC5-5F8D-448A-AFFF-644CBBCBEEAB}" type="presParOf" srcId="{B032380A-CE81-41F7-BDE4-35D9779E8FF4}" destId="{665FD970-50AA-498D-B8E6-5B7A272FA2AD}" srcOrd="0" destOrd="0" presId="urn:microsoft.com/office/officeart/2005/8/layout/orgChart1"/>
    <dgm:cxn modelId="{B9C29193-3720-4A81-AEF6-91CD5F0450D7}" type="presParOf" srcId="{B032380A-CE81-41F7-BDE4-35D9779E8FF4}" destId="{0F166BE4-6A52-4A2D-8ADF-5BD10F61775B}" srcOrd="1" destOrd="0" presId="urn:microsoft.com/office/officeart/2005/8/layout/orgChart1"/>
    <dgm:cxn modelId="{F4D9EFAE-C9F1-4E8F-9FBA-3E537C842643}" type="presParOf" srcId="{0D25C650-26EC-45B4-A2AC-D9EF4EC83AF2}" destId="{0B0829D5-0436-4EBF-A2C9-7C7D2160C17B}" srcOrd="1" destOrd="0" presId="urn:microsoft.com/office/officeart/2005/8/layout/orgChart1"/>
    <dgm:cxn modelId="{EC1A06A7-5859-481B-BEB9-BFAA177DB475}" type="presParOf" srcId="{0B0829D5-0436-4EBF-A2C9-7C7D2160C17B}" destId="{3FF72931-8D7E-474B-9423-8B6543C83F27}" srcOrd="0" destOrd="0" presId="urn:microsoft.com/office/officeart/2005/8/layout/orgChart1"/>
    <dgm:cxn modelId="{6F03A5B5-FD72-4D6A-BA73-96A0BCE9572F}" type="presParOf" srcId="{0B0829D5-0436-4EBF-A2C9-7C7D2160C17B}" destId="{256C9370-7633-48B9-8D62-D0FC373FE936}" srcOrd="1" destOrd="0" presId="urn:microsoft.com/office/officeart/2005/8/layout/orgChart1"/>
    <dgm:cxn modelId="{340EDF7A-34D8-49AE-BD44-4F9DAE86A031}" type="presParOf" srcId="{256C9370-7633-48B9-8D62-D0FC373FE936}" destId="{679BC49F-F7A4-43C3-A4C9-AF455663B52D}" srcOrd="0" destOrd="0" presId="urn:microsoft.com/office/officeart/2005/8/layout/orgChart1"/>
    <dgm:cxn modelId="{8140DEDA-16D0-45A5-8E56-2D771992E6C6}" type="presParOf" srcId="{679BC49F-F7A4-43C3-A4C9-AF455663B52D}" destId="{C1A35F31-D568-43B8-ACC8-4872D1FE302C}" srcOrd="0" destOrd="0" presId="urn:microsoft.com/office/officeart/2005/8/layout/orgChart1"/>
    <dgm:cxn modelId="{6589CCAB-9764-43D6-9DC4-CAD7008D14D1}" type="presParOf" srcId="{679BC49F-F7A4-43C3-A4C9-AF455663B52D}" destId="{319BAA86-FC1C-448E-B46E-311BAF30DCFF}" srcOrd="1" destOrd="0" presId="urn:microsoft.com/office/officeart/2005/8/layout/orgChart1"/>
    <dgm:cxn modelId="{553CB833-ADDA-4B8C-ADD5-9CE6931C2B19}" type="presParOf" srcId="{256C9370-7633-48B9-8D62-D0FC373FE936}" destId="{5A11783A-E407-4ECD-A834-72709360F992}" srcOrd="1" destOrd="0" presId="urn:microsoft.com/office/officeart/2005/8/layout/orgChart1"/>
    <dgm:cxn modelId="{36C178D7-57B7-4209-AA14-1DD25B54D6DD}" type="presParOf" srcId="{5A11783A-E407-4ECD-A834-72709360F992}" destId="{EC090311-6776-4441-A5F3-39879374C973}" srcOrd="0" destOrd="0" presId="urn:microsoft.com/office/officeart/2005/8/layout/orgChart1"/>
    <dgm:cxn modelId="{AF1B35B7-7A18-47D7-8A22-241695D08505}" type="presParOf" srcId="{5A11783A-E407-4ECD-A834-72709360F992}" destId="{19B38D5C-BDFD-441C-BA25-EC9B0BB08A20}" srcOrd="1" destOrd="0" presId="urn:microsoft.com/office/officeart/2005/8/layout/orgChart1"/>
    <dgm:cxn modelId="{DD0B4AA3-8DB0-4522-9818-392437F8C1E5}" type="presParOf" srcId="{19B38D5C-BDFD-441C-BA25-EC9B0BB08A20}" destId="{900F6349-1310-421A-A4A7-A8F1828FF11D}" srcOrd="0" destOrd="0" presId="urn:microsoft.com/office/officeart/2005/8/layout/orgChart1"/>
    <dgm:cxn modelId="{1A6798EB-E054-4CB7-A8E8-A044CCADB7BF}" type="presParOf" srcId="{900F6349-1310-421A-A4A7-A8F1828FF11D}" destId="{927B5CDE-28C0-492A-81F4-3516C12B0119}" srcOrd="0" destOrd="0" presId="urn:microsoft.com/office/officeart/2005/8/layout/orgChart1"/>
    <dgm:cxn modelId="{95B0F9C6-C2C3-4B35-94F2-E7607E148633}" type="presParOf" srcId="{900F6349-1310-421A-A4A7-A8F1828FF11D}" destId="{BF7866FA-4F3F-4023-BE77-EFF4CC178374}" srcOrd="1" destOrd="0" presId="urn:microsoft.com/office/officeart/2005/8/layout/orgChart1"/>
    <dgm:cxn modelId="{700082CB-F88E-49C0-9E3A-C6013C43BD36}" type="presParOf" srcId="{19B38D5C-BDFD-441C-BA25-EC9B0BB08A20}" destId="{4A7B9FB3-EEE1-4A2A-88E5-F2496133281B}" srcOrd="1" destOrd="0" presId="urn:microsoft.com/office/officeart/2005/8/layout/orgChart1"/>
    <dgm:cxn modelId="{964F3FDF-4348-4A83-9866-8393C80EDF2C}" type="presParOf" srcId="{19B38D5C-BDFD-441C-BA25-EC9B0BB08A20}" destId="{9FB10E18-C1BC-49B1-BAC3-E288D8B52E17}" srcOrd="2" destOrd="0" presId="urn:microsoft.com/office/officeart/2005/8/layout/orgChart1"/>
    <dgm:cxn modelId="{24672489-BC96-49AD-A898-A4C567DF3BFA}" type="presParOf" srcId="{5A11783A-E407-4ECD-A834-72709360F992}" destId="{A5E1EE40-41E7-4CC7-A65A-36CAAA631499}" srcOrd="2" destOrd="0" presId="urn:microsoft.com/office/officeart/2005/8/layout/orgChart1"/>
    <dgm:cxn modelId="{1764542C-D6F2-4341-BB4D-F6F67E8947E1}" type="presParOf" srcId="{5A11783A-E407-4ECD-A834-72709360F992}" destId="{22F74A86-64D5-40AD-82EB-32D76AF677CD}" srcOrd="3" destOrd="0" presId="urn:microsoft.com/office/officeart/2005/8/layout/orgChart1"/>
    <dgm:cxn modelId="{1167D99D-29E8-4C89-B5F7-525309A965C2}" type="presParOf" srcId="{22F74A86-64D5-40AD-82EB-32D76AF677CD}" destId="{62FDB98A-5352-4D09-A215-5FFAC3A399EB}" srcOrd="0" destOrd="0" presId="urn:microsoft.com/office/officeart/2005/8/layout/orgChart1"/>
    <dgm:cxn modelId="{6B5E82A2-E841-48C0-9F55-A5094FE4D385}" type="presParOf" srcId="{62FDB98A-5352-4D09-A215-5FFAC3A399EB}" destId="{66F35406-AB1E-43C2-986D-CFD6850C2F8B}" srcOrd="0" destOrd="0" presId="urn:microsoft.com/office/officeart/2005/8/layout/orgChart1"/>
    <dgm:cxn modelId="{052B5DC9-6CC6-47C3-B057-55220D9A7BA7}" type="presParOf" srcId="{62FDB98A-5352-4D09-A215-5FFAC3A399EB}" destId="{ED10A692-AE4A-458A-9579-D6AA7147F5BE}" srcOrd="1" destOrd="0" presId="urn:microsoft.com/office/officeart/2005/8/layout/orgChart1"/>
    <dgm:cxn modelId="{F097B7E3-7A12-47DE-83EF-97D446A91D6C}" type="presParOf" srcId="{22F74A86-64D5-40AD-82EB-32D76AF677CD}" destId="{50313EC2-F938-4B43-9535-5D1E90D40398}" srcOrd="1" destOrd="0" presId="urn:microsoft.com/office/officeart/2005/8/layout/orgChart1"/>
    <dgm:cxn modelId="{99A3BABC-64D7-4326-839F-53973E433402}" type="presParOf" srcId="{22F74A86-64D5-40AD-82EB-32D76AF677CD}" destId="{F1E9FCA3-17DA-4087-B69B-CAB54C0A55A1}" srcOrd="2" destOrd="0" presId="urn:microsoft.com/office/officeart/2005/8/layout/orgChart1"/>
    <dgm:cxn modelId="{61E1D665-577B-4D14-835E-E531D1F461AD}" type="presParOf" srcId="{5A11783A-E407-4ECD-A834-72709360F992}" destId="{40573CBA-D6D0-4EB8-BFF2-B59E77E395DC}" srcOrd="4" destOrd="0" presId="urn:microsoft.com/office/officeart/2005/8/layout/orgChart1"/>
    <dgm:cxn modelId="{719031E0-93B8-4BB5-A75D-E68ACE84B7C8}" type="presParOf" srcId="{5A11783A-E407-4ECD-A834-72709360F992}" destId="{A3462A75-CFB8-44AE-A8CC-FC506C7FA664}" srcOrd="5" destOrd="0" presId="urn:microsoft.com/office/officeart/2005/8/layout/orgChart1"/>
    <dgm:cxn modelId="{03F5E3AD-9437-48D5-AEC9-9C153FFB0D91}" type="presParOf" srcId="{A3462A75-CFB8-44AE-A8CC-FC506C7FA664}" destId="{B50310CA-A079-4613-B497-2F67FB43B66A}" srcOrd="0" destOrd="0" presId="urn:microsoft.com/office/officeart/2005/8/layout/orgChart1"/>
    <dgm:cxn modelId="{BA82D4AE-91E3-40C3-A083-540E5F62FF5B}" type="presParOf" srcId="{B50310CA-A079-4613-B497-2F67FB43B66A}" destId="{11A6F48C-FFEC-450F-A972-5580D81810B2}" srcOrd="0" destOrd="0" presId="urn:microsoft.com/office/officeart/2005/8/layout/orgChart1"/>
    <dgm:cxn modelId="{428F7ED5-58EB-4707-A823-CF18526855CC}" type="presParOf" srcId="{B50310CA-A079-4613-B497-2F67FB43B66A}" destId="{06721C58-507C-4EE5-A0B1-1FAD885F727E}" srcOrd="1" destOrd="0" presId="urn:microsoft.com/office/officeart/2005/8/layout/orgChart1"/>
    <dgm:cxn modelId="{2B253593-2779-4154-BA22-538D134D2CFA}" type="presParOf" srcId="{A3462A75-CFB8-44AE-A8CC-FC506C7FA664}" destId="{8DF05ED4-1BD4-44E0-ABD2-B5A5D6ECDD95}" srcOrd="1" destOrd="0" presId="urn:microsoft.com/office/officeart/2005/8/layout/orgChart1"/>
    <dgm:cxn modelId="{20F81A3C-B29E-4801-BBAD-C663CF141EC7}" type="presParOf" srcId="{A3462A75-CFB8-44AE-A8CC-FC506C7FA664}" destId="{F13BFE74-4DFC-43DD-ACF0-192C84A19280}" srcOrd="2" destOrd="0" presId="urn:microsoft.com/office/officeart/2005/8/layout/orgChart1"/>
    <dgm:cxn modelId="{E23AF995-8FE8-4D5C-8952-E002462470A3}" type="presParOf" srcId="{256C9370-7633-48B9-8D62-D0FC373FE936}" destId="{4B31268B-8E5B-4171-ADFB-AAC5847A2844}" srcOrd="2" destOrd="0" presId="urn:microsoft.com/office/officeart/2005/8/layout/orgChart1"/>
    <dgm:cxn modelId="{85AD9928-3129-4D78-A992-AF4797C3B00E}" type="presParOf" srcId="{0B0829D5-0436-4EBF-A2C9-7C7D2160C17B}" destId="{7B073EB4-E8A5-4C6A-B190-FDE5272E24BA}" srcOrd="2" destOrd="0" presId="urn:microsoft.com/office/officeart/2005/8/layout/orgChart1"/>
    <dgm:cxn modelId="{A516784B-7FF4-408D-A861-27014CABC7BD}" type="presParOf" srcId="{0B0829D5-0436-4EBF-A2C9-7C7D2160C17B}" destId="{F00B7E22-8B21-44AF-8905-06A16E9A5535}" srcOrd="3" destOrd="0" presId="urn:microsoft.com/office/officeart/2005/8/layout/orgChart1"/>
    <dgm:cxn modelId="{B1194D11-2C68-4441-AE6F-641CCD6B177B}" type="presParOf" srcId="{F00B7E22-8B21-44AF-8905-06A16E9A5535}" destId="{444EDB49-D7FE-4B9B-9D65-D0FC333A9F41}" srcOrd="0" destOrd="0" presId="urn:microsoft.com/office/officeart/2005/8/layout/orgChart1"/>
    <dgm:cxn modelId="{2FEA61B2-F165-49E1-A5C3-0554874D24A7}" type="presParOf" srcId="{444EDB49-D7FE-4B9B-9D65-D0FC333A9F41}" destId="{8B49AF09-0DD7-45A4-9E98-741548D07891}" srcOrd="0" destOrd="0" presId="urn:microsoft.com/office/officeart/2005/8/layout/orgChart1"/>
    <dgm:cxn modelId="{3269F7D5-8D50-4A61-B6DE-CFED0E9A3F28}" type="presParOf" srcId="{444EDB49-D7FE-4B9B-9D65-D0FC333A9F41}" destId="{83A79991-18B0-42B7-88D3-A9EE197BF9BC}" srcOrd="1" destOrd="0" presId="urn:microsoft.com/office/officeart/2005/8/layout/orgChart1"/>
    <dgm:cxn modelId="{0FE23ABA-C1B6-493A-A054-41ED6BE368AE}" type="presParOf" srcId="{F00B7E22-8B21-44AF-8905-06A16E9A5535}" destId="{B2647C87-82C7-4FB3-8032-EEE43FBFF86A}" srcOrd="1" destOrd="0" presId="urn:microsoft.com/office/officeart/2005/8/layout/orgChart1"/>
    <dgm:cxn modelId="{1FA96095-E85F-485B-B0D6-18EC59885C24}" type="presParOf" srcId="{B2647C87-82C7-4FB3-8032-EEE43FBFF86A}" destId="{1C4E416D-A7D2-4C03-B083-0BE5F7FC9FFA}" srcOrd="0" destOrd="0" presId="urn:microsoft.com/office/officeart/2005/8/layout/orgChart1"/>
    <dgm:cxn modelId="{B66F2772-94F7-474F-AD7D-22C7CEEA0BF8}" type="presParOf" srcId="{B2647C87-82C7-4FB3-8032-EEE43FBFF86A}" destId="{5B8836D6-85D1-4574-A74F-66C5FC823026}" srcOrd="1" destOrd="0" presId="urn:microsoft.com/office/officeart/2005/8/layout/orgChart1"/>
    <dgm:cxn modelId="{0DE91D71-B622-48F0-B3E8-B64DF77E1079}" type="presParOf" srcId="{5B8836D6-85D1-4574-A74F-66C5FC823026}" destId="{B8362629-DB11-42E8-BB2B-C4749C536D5B}" srcOrd="0" destOrd="0" presId="urn:microsoft.com/office/officeart/2005/8/layout/orgChart1"/>
    <dgm:cxn modelId="{2384625E-6D41-4061-BB71-6A59CB8C7EA4}" type="presParOf" srcId="{B8362629-DB11-42E8-BB2B-C4749C536D5B}" destId="{ACAAF494-8A38-4853-BA7E-8F73C0D79537}" srcOrd="0" destOrd="0" presId="urn:microsoft.com/office/officeart/2005/8/layout/orgChart1"/>
    <dgm:cxn modelId="{07AA89AD-8CFE-45BE-953F-962C18CE6E9F}" type="presParOf" srcId="{B8362629-DB11-42E8-BB2B-C4749C536D5B}" destId="{631E244C-5BA5-4AAA-992D-642E97B9F95F}" srcOrd="1" destOrd="0" presId="urn:microsoft.com/office/officeart/2005/8/layout/orgChart1"/>
    <dgm:cxn modelId="{9731B73F-25B0-4A41-8E41-EEFE4EEB31CA}" type="presParOf" srcId="{5B8836D6-85D1-4574-A74F-66C5FC823026}" destId="{4CEE3C10-FCE8-42D1-8679-F901C77B8C8E}" srcOrd="1" destOrd="0" presId="urn:microsoft.com/office/officeart/2005/8/layout/orgChart1"/>
    <dgm:cxn modelId="{0CA5B3EF-C078-428C-B5CC-5D6080543473}" type="presParOf" srcId="{5B8836D6-85D1-4574-A74F-66C5FC823026}" destId="{1AA3E7F1-F911-42AF-8743-FDFC1DA2D798}" srcOrd="2" destOrd="0" presId="urn:microsoft.com/office/officeart/2005/8/layout/orgChart1"/>
    <dgm:cxn modelId="{2E5281FB-7D78-46B2-AC91-C7264DEF4ECD}" type="presParOf" srcId="{B2647C87-82C7-4FB3-8032-EEE43FBFF86A}" destId="{1F22FC6D-0C25-47D3-83EB-5031AD2980D8}" srcOrd="2" destOrd="0" presId="urn:microsoft.com/office/officeart/2005/8/layout/orgChart1"/>
    <dgm:cxn modelId="{AC22512A-D55C-4F3F-BBFA-4C1CA2150BE0}" type="presParOf" srcId="{B2647C87-82C7-4FB3-8032-EEE43FBFF86A}" destId="{4AB452FD-C1B0-4F13-9FF2-D766DA7CE354}" srcOrd="3" destOrd="0" presId="urn:microsoft.com/office/officeart/2005/8/layout/orgChart1"/>
    <dgm:cxn modelId="{27212785-299B-4A5C-B113-E5AA9FBA1F72}" type="presParOf" srcId="{4AB452FD-C1B0-4F13-9FF2-D766DA7CE354}" destId="{09387D78-2935-4FA2-AA23-5BF887FBDFEF}" srcOrd="0" destOrd="0" presId="urn:microsoft.com/office/officeart/2005/8/layout/orgChart1"/>
    <dgm:cxn modelId="{3D6A6677-AE72-4450-91DC-B0FA744596AE}" type="presParOf" srcId="{09387D78-2935-4FA2-AA23-5BF887FBDFEF}" destId="{E858A521-A59C-4695-8C29-6B50DE9DAD0B}" srcOrd="0" destOrd="0" presId="urn:microsoft.com/office/officeart/2005/8/layout/orgChart1"/>
    <dgm:cxn modelId="{30705F30-960D-4163-A4CA-48F3909FC0C7}" type="presParOf" srcId="{09387D78-2935-4FA2-AA23-5BF887FBDFEF}" destId="{84F1DF8B-BE8F-45EC-B92E-9AFB61BEDB01}" srcOrd="1" destOrd="0" presId="urn:microsoft.com/office/officeart/2005/8/layout/orgChart1"/>
    <dgm:cxn modelId="{FF424754-6DC1-4ADB-A5D0-64BABC6719EC}" type="presParOf" srcId="{4AB452FD-C1B0-4F13-9FF2-D766DA7CE354}" destId="{70573E1A-3089-4D57-AD2D-BB6070CF17EB}" srcOrd="1" destOrd="0" presId="urn:microsoft.com/office/officeart/2005/8/layout/orgChart1"/>
    <dgm:cxn modelId="{200DCB82-645D-4605-84C4-FAD724FC0991}" type="presParOf" srcId="{4AB452FD-C1B0-4F13-9FF2-D766DA7CE354}" destId="{50F45663-9455-48B8-AC49-1ADB2BAE3ACC}" srcOrd="2" destOrd="0" presId="urn:microsoft.com/office/officeart/2005/8/layout/orgChart1"/>
    <dgm:cxn modelId="{ADE77E5D-420D-4EE0-BD6C-3AF09C74E5B4}" type="presParOf" srcId="{B2647C87-82C7-4FB3-8032-EEE43FBFF86A}" destId="{110D568F-EC0C-4F37-A189-A3F7045D3606}" srcOrd="4" destOrd="0" presId="urn:microsoft.com/office/officeart/2005/8/layout/orgChart1"/>
    <dgm:cxn modelId="{70017E56-9885-4FFF-94DF-6A3C49E10FC1}" type="presParOf" srcId="{B2647C87-82C7-4FB3-8032-EEE43FBFF86A}" destId="{625A2F73-1843-423E-9874-1B9930B32D74}" srcOrd="5" destOrd="0" presId="urn:microsoft.com/office/officeart/2005/8/layout/orgChart1"/>
    <dgm:cxn modelId="{43DC9827-DFCB-4705-BE74-BC0DD0FE6974}" type="presParOf" srcId="{625A2F73-1843-423E-9874-1B9930B32D74}" destId="{6AE3E53B-4A62-4360-8152-1A0D16FD3563}" srcOrd="0" destOrd="0" presId="urn:microsoft.com/office/officeart/2005/8/layout/orgChart1"/>
    <dgm:cxn modelId="{58620684-96C1-490D-B9BF-202CBFA133A2}" type="presParOf" srcId="{6AE3E53B-4A62-4360-8152-1A0D16FD3563}" destId="{D507EBF0-9B5E-4E0B-A5B2-56CE77A5848F}" srcOrd="0" destOrd="0" presId="urn:microsoft.com/office/officeart/2005/8/layout/orgChart1"/>
    <dgm:cxn modelId="{FEF9D2DF-BF0E-4308-A700-2C1C2CA6A6A9}" type="presParOf" srcId="{6AE3E53B-4A62-4360-8152-1A0D16FD3563}" destId="{4552D5EE-5469-4B7F-BB09-61B1714F58B6}" srcOrd="1" destOrd="0" presId="urn:microsoft.com/office/officeart/2005/8/layout/orgChart1"/>
    <dgm:cxn modelId="{336840F6-5380-4112-9683-14AEC57191A4}" type="presParOf" srcId="{625A2F73-1843-423E-9874-1B9930B32D74}" destId="{C4F344C4-C236-4F0E-B0CD-5D2AA97D752E}" srcOrd="1" destOrd="0" presId="urn:microsoft.com/office/officeart/2005/8/layout/orgChart1"/>
    <dgm:cxn modelId="{F8313A33-45BA-4570-9DE7-1573199E7BFE}" type="presParOf" srcId="{625A2F73-1843-423E-9874-1B9930B32D74}" destId="{495DF1C0-931A-4EE3-872C-5509210A6A4A}" srcOrd="2" destOrd="0" presId="urn:microsoft.com/office/officeart/2005/8/layout/orgChart1"/>
    <dgm:cxn modelId="{7A33932E-02B0-4F06-A011-8D37EDDE3EEB}" type="presParOf" srcId="{F00B7E22-8B21-44AF-8905-06A16E9A5535}" destId="{2E8CB2C5-BE24-4A25-9EA9-91052F053C9C}" srcOrd="2" destOrd="0" presId="urn:microsoft.com/office/officeart/2005/8/layout/orgChart1"/>
    <dgm:cxn modelId="{0A6B05DD-1E9B-4C3A-8437-77DF67577AAC}" type="presParOf" srcId="{0B0829D5-0436-4EBF-A2C9-7C7D2160C17B}" destId="{96EBBCAE-4BD1-4835-AC29-21F5DF0978AA}" srcOrd="4" destOrd="0" presId="urn:microsoft.com/office/officeart/2005/8/layout/orgChart1"/>
    <dgm:cxn modelId="{9AF1D3D3-DBC9-4C76-8C0D-0299D4F496C6}" type="presParOf" srcId="{0B0829D5-0436-4EBF-A2C9-7C7D2160C17B}" destId="{5BA3FA9E-520A-410F-9A44-7A56EF6D511C}" srcOrd="5" destOrd="0" presId="urn:microsoft.com/office/officeart/2005/8/layout/orgChart1"/>
    <dgm:cxn modelId="{B0732562-7D8E-4C3A-88C7-904D0164C7EB}" type="presParOf" srcId="{5BA3FA9E-520A-410F-9A44-7A56EF6D511C}" destId="{33B4A3D7-B65E-4FE6-8BDB-BC50F2D52559}" srcOrd="0" destOrd="0" presId="urn:microsoft.com/office/officeart/2005/8/layout/orgChart1"/>
    <dgm:cxn modelId="{6B883DF0-79AE-4DC2-93D5-A1FA1EF18F2C}" type="presParOf" srcId="{33B4A3D7-B65E-4FE6-8BDB-BC50F2D52559}" destId="{EA5B7726-26A9-44CE-A013-1E157DBDF319}" srcOrd="0" destOrd="0" presId="urn:microsoft.com/office/officeart/2005/8/layout/orgChart1"/>
    <dgm:cxn modelId="{030BDAF1-BD3B-4D64-ADEE-E46737EE4280}" type="presParOf" srcId="{33B4A3D7-B65E-4FE6-8BDB-BC50F2D52559}" destId="{85C0D26A-5226-4310-997D-A3C6AFA4198A}" srcOrd="1" destOrd="0" presId="urn:microsoft.com/office/officeart/2005/8/layout/orgChart1"/>
    <dgm:cxn modelId="{3678FA4C-24A1-4C28-98C2-70DBE6AB8A67}" type="presParOf" srcId="{5BA3FA9E-520A-410F-9A44-7A56EF6D511C}" destId="{6A7697C1-2695-4D29-B85E-A7AE5B790569}" srcOrd="1" destOrd="0" presId="urn:microsoft.com/office/officeart/2005/8/layout/orgChart1"/>
    <dgm:cxn modelId="{C62942BD-22B1-442E-AA73-894E4DCBF134}" type="presParOf" srcId="{6A7697C1-2695-4D29-B85E-A7AE5B790569}" destId="{9F843D4D-9DD3-4C9B-8A08-5F7330E6A196}" srcOrd="0" destOrd="0" presId="urn:microsoft.com/office/officeart/2005/8/layout/orgChart1"/>
    <dgm:cxn modelId="{EFD1BFF7-E73B-48AA-B94F-568A50B69536}" type="presParOf" srcId="{6A7697C1-2695-4D29-B85E-A7AE5B790569}" destId="{7669510F-7246-468D-984F-939D66085D11}" srcOrd="1" destOrd="0" presId="urn:microsoft.com/office/officeart/2005/8/layout/orgChart1"/>
    <dgm:cxn modelId="{854799BA-EEB7-4D9F-8CC5-23C98B0798D8}" type="presParOf" srcId="{7669510F-7246-468D-984F-939D66085D11}" destId="{EDF51842-8C06-491E-AE90-B8F29F5BC1BA}" srcOrd="0" destOrd="0" presId="urn:microsoft.com/office/officeart/2005/8/layout/orgChart1"/>
    <dgm:cxn modelId="{82323C43-12AB-47B6-BB49-314309DF81F9}" type="presParOf" srcId="{EDF51842-8C06-491E-AE90-B8F29F5BC1BA}" destId="{F4090B4B-1CBF-4AC8-B849-44ACA76C9C54}" srcOrd="0" destOrd="0" presId="urn:microsoft.com/office/officeart/2005/8/layout/orgChart1"/>
    <dgm:cxn modelId="{E9748492-D13A-4762-82CC-1C4E96956653}" type="presParOf" srcId="{EDF51842-8C06-491E-AE90-B8F29F5BC1BA}" destId="{45CC3C69-CCB5-4D47-9A22-FEA748D0967D}" srcOrd="1" destOrd="0" presId="urn:microsoft.com/office/officeart/2005/8/layout/orgChart1"/>
    <dgm:cxn modelId="{18362046-2D84-45E1-B183-A77BFDCE2BB3}" type="presParOf" srcId="{7669510F-7246-468D-984F-939D66085D11}" destId="{B1E2F6EC-AF42-48A7-822B-414638576F55}" srcOrd="1" destOrd="0" presId="urn:microsoft.com/office/officeart/2005/8/layout/orgChart1"/>
    <dgm:cxn modelId="{29C35226-5F48-43FC-B552-24922AF251B9}" type="presParOf" srcId="{7669510F-7246-468D-984F-939D66085D11}" destId="{A00181B9-58EC-4C66-A074-2DAE8FEFC24D}" srcOrd="2" destOrd="0" presId="urn:microsoft.com/office/officeart/2005/8/layout/orgChart1"/>
    <dgm:cxn modelId="{C61D6E4E-0694-424D-A13A-CFA6C2BDAB08}" type="presParOf" srcId="{6A7697C1-2695-4D29-B85E-A7AE5B790569}" destId="{A204A6F9-5646-444E-9CC7-A99D56057C3A}" srcOrd="2" destOrd="0" presId="urn:microsoft.com/office/officeart/2005/8/layout/orgChart1"/>
    <dgm:cxn modelId="{C4272921-59A6-4E7F-ABF8-D5C08BD4DC3E}" type="presParOf" srcId="{6A7697C1-2695-4D29-B85E-A7AE5B790569}" destId="{EE68877B-8D19-4E6A-BA89-053BC0C462F8}" srcOrd="3" destOrd="0" presId="urn:microsoft.com/office/officeart/2005/8/layout/orgChart1"/>
    <dgm:cxn modelId="{00484FFB-C63A-44C3-81C0-0BEB6A45536F}" type="presParOf" srcId="{EE68877B-8D19-4E6A-BA89-053BC0C462F8}" destId="{8ADD77D7-A48E-4A29-81CD-4459C347F6DA}" srcOrd="0" destOrd="0" presId="urn:microsoft.com/office/officeart/2005/8/layout/orgChart1"/>
    <dgm:cxn modelId="{4B64F221-0EFD-4A4C-A730-39FC05EEFB7F}" type="presParOf" srcId="{8ADD77D7-A48E-4A29-81CD-4459C347F6DA}" destId="{D748FCEC-8BEC-4881-9965-0751DFE1CF98}" srcOrd="0" destOrd="0" presId="urn:microsoft.com/office/officeart/2005/8/layout/orgChart1"/>
    <dgm:cxn modelId="{06B53CFB-7A97-4EBC-B758-1E1A1558EF12}" type="presParOf" srcId="{8ADD77D7-A48E-4A29-81CD-4459C347F6DA}" destId="{A3F1CD74-6B1F-49BF-9C44-B23A2440694D}" srcOrd="1" destOrd="0" presId="urn:microsoft.com/office/officeart/2005/8/layout/orgChart1"/>
    <dgm:cxn modelId="{0916DDE3-C7F7-447F-828C-B04EB222A3B8}" type="presParOf" srcId="{EE68877B-8D19-4E6A-BA89-053BC0C462F8}" destId="{5BE9A046-BE5D-42BE-9735-46F860E488C1}" srcOrd="1" destOrd="0" presId="urn:microsoft.com/office/officeart/2005/8/layout/orgChart1"/>
    <dgm:cxn modelId="{1474D0E6-E2EA-42EA-A732-EA1B021E29E5}" type="presParOf" srcId="{EE68877B-8D19-4E6A-BA89-053BC0C462F8}" destId="{0C8BF416-C45C-4ED5-ADF1-1F3727BAED3B}" srcOrd="2" destOrd="0" presId="urn:microsoft.com/office/officeart/2005/8/layout/orgChart1"/>
    <dgm:cxn modelId="{AB9E9AC1-8767-4633-AADD-C2BFC83FA59E}" type="presParOf" srcId="{6A7697C1-2695-4D29-B85E-A7AE5B790569}" destId="{A6435AD1-B949-4A91-B7C6-7E37ED9895EC}" srcOrd="4" destOrd="0" presId="urn:microsoft.com/office/officeart/2005/8/layout/orgChart1"/>
    <dgm:cxn modelId="{B44F631D-F869-44AB-8403-9603C008D36B}" type="presParOf" srcId="{6A7697C1-2695-4D29-B85E-A7AE5B790569}" destId="{69C1A810-2DBE-491D-9F59-B0D0646C9334}" srcOrd="5" destOrd="0" presId="urn:microsoft.com/office/officeart/2005/8/layout/orgChart1"/>
    <dgm:cxn modelId="{3C117FF9-D486-44F0-821F-041E370507AA}" type="presParOf" srcId="{69C1A810-2DBE-491D-9F59-B0D0646C9334}" destId="{745C31CA-3F80-46E9-85FF-254EA691CDF3}" srcOrd="0" destOrd="0" presId="urn:microsoft.com/office/officeart/2005/8/layout/orgChart1"/>
    <dgm:cxn modelId="{3BF29E6F-6974-4924-B601-19E515032A3C}" type="presParOf" srcId="{745C31CA-3F80-46E9-85FF-254EA691CDF3}" destId="{1AE0826B-9FBF-4F4A-9496-2199BE93D7A4}" srcOrd="0" destOrd="0" presId="urn:microsoft.com/office/officeart/2005/8/layout/orgChart1"/>
    <dgm:cxn modelId="{0DC9C19D-00A4-4B4B-A655-66FC10D90594}" type="presParOf" srcId="{745C31CA-3F80-46E9-85FF-254EA691CDF3}" destId="{84501448-941E-49D2-A25E-5EB4C406CA34}" srcOrd="1" destOrd="0" presId="urn:microsoft.com/office/officeart/2005/8/layout/orgChart1"/>
    <dgm:cxn modelId="{A41CB2FE-F06D-46C1-8545-5D6033AEAB03}" type="presParOf" srcId="{69C1A810-2DBE-491D-9F59-B0D0646C9334}" destId="{07702BF6-9950-40EF-9E50-870026BBA4C8}" srcOrd="1" destOrd="0" presId="urn:microsoft.com/office/officeart/2005/8/layout/orgChart1"/>
    <dgm:cxn modelId="{B8811331-710A-4DD8-A51A-92D1A5209955}" type="presParOf" srcId="{69C1A810-2DBE-491D-9F59-B0D0646C9334}" destId="{25B0EF04-C2E0-4BF5-876B-929AB76A6A11}" srcOrd="2" destOrd="0" presId="urn:microsoft.com/office/officeart/2005/8/layout/orgChart1"/>
    <dgm:cxn modelId="{B5072D84-223E-41D4-AD0B-E29841C53A93}" type="presParOf" srcId="{5BA3FA9E-520A-410F-9A44-7A56EF6D511C}" destId="{8DE5AF8F-BD33-4DC8-B5CC-06EE29378473}" srcOrd="2" destOrd="0" presId="urn:microsoft.com/office/officeart/2005/8/layout/orgChart1"/>
    <dgm:cxn modelId="{52B18E8B-1F64-49FA-870A-A2697812454C}"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rgbClr val="CC00CC"/>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bg1"/>
              </a:solidFill>
              <a:effectLst>
                <a:outerShdw blurRad="50800" dist="38100" dir="2700000" algn="tl" rotWithShape="0">
                  <a:prstClr val="black">
                    <a:alpha val="40000"/>
                  </a:prstClr>
                </a:outerShdw>
              </a:effectLst>
            </a:rPr>
            <a:t>Project Manager</a:t>
          </a:r>
          <a:endParaRPr lang="en-US" dirty="0">
            <a:solidFill>
              <a:schemeClr val="bg1"/>
            </a:solidFill>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F6B17024-1DB6-4DDB-A0C9-E47303B1EE43}">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59F4E219-0A9C-4D02-BF19-4196B8EECE01}" type="parTrans" cxnId="{69128442-7317-4A7A-824B-FCA292C53E86}">
      <dgm:prSet/>
      <dgm:spPr/>
      <dgm:t>
        <a:bodyPr/>
        <a:lstStyle/>
        <a:p>
          <a:endParaRPr lang="en-US"/>
        </a:p>
      </dgm:t>
    </dgm:pt>
    <dgm:pt modelId="{57382C0B-0DA1-4087-8BE1-4AA0EACF0BE4}" type="sibTrans" cxnId="{69128442-7317-4A7A-824B-FCA292C53E86}">
      <dgm:prSet/>
      <dgm:spPr/>
      <dgm:t>
        <a:bodyPr/>
        <a:lstStyle/>
        <a:p>
          <a:endParaRPr lang="en-US"/>
        </a:p>
      </dgm:t>
    </dgm:pt>
    <dgm:pt modelId="{14B295BA-9E1E-4A3E-9CA0-57EB3BA2DAD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157CB8DF-2D74-4EFF-958C-F13F6A93F866}" type="parTrans" cxnId="{AC35A9A2-5D7B-4B66-B5C4-CFA1A30E3F1F}">
      <dgm:prSet/>
      <dgm:spPr/>
      <dgm:t>
        <a:bodyPr/>
        <a:lstStyle/>
        <a:p>
          <a:endParaRPr lang="en-US"/>
        </a:p>
      </dgm:t>
    </dgm:pt>
    <dgm:pt modelId="{ED5558EA-37A4-4E49-860F-5084D26D0ABF}" type="sibTrans" cxnId="{AC35A9A2-5D7B-4B66-B5C4-CFA1A30E3F1F}">
      <dgm:prSet/>
      <dgm:spPr/>
      <dgm:t>
        <a:bodyPr/>
        <a:lstStyle/>
        <a:p>
          <a:endParaRPr lang="en-US"/>
        </a:p>
      </dgm:t>
    </dgm:pt>
    <dgm:pt modelId="{9C84C5A2-7926-4269-A4E6-E30379C57639}">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BE951F22-31D6-4BA1-97C3-2B734F0BC008}" type="parTrans" cxnId="{A3EC6767-F1F6-459F-9087-28E339A172DE}">
      <dgm:prSet/>
      <dgm:spPr/>
      <dgm:t>
        <a:bodyPr/>
        <a:lstStyle/>
        <a:p>
          <a:endParaRPr lang="en-US"/>
        </a:p>
      </dgm:t>
    </dgm:pt>
    <dgm:pt modelId="{7E89BE0D-29AD-4662-ADE5-C8BE81333DDF}" type="sibTrans" cxnId="{A3EC6767-F1F6-459F-9087-28E339A172DE}">
      <dgm:prSet/>
      <dgm:spPr/>
      <dgm:t>
        <a:bodyPr/>
        <a:lstStyle/>
        <a:p>
          <a:endParaRPr lang="en-US"/>
        </a:p>
      </dgm:t>
    </dgm:pt>
    <dgm:pt modelId="{F781784A-7E8A-4C9E-B186-6FF64EBD0F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4B29262C-4020-471A-B025-3D0E68987962}" type="parTrans" cxnId="{3F053D62-3666-483B-9594-386B9B275629}">
      <dgm:prSet/>
      <dgm:spPr/>
      <dgm:t>
        <a:bodyPr/>
        <a:lstStyle/>
        <a:p>
          <a:endParaRPr lang="en-US"/>
        </a:p>
      </dgm:t>
    </dgm:pt>
    <dgm:pt modelId="{BAE869FF-F01D-423D-BD0E-F804710DF5C0}" type="sibTrans" cxnId="{3F053D62-3666-483B-9594-386B9B275629}">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3"/>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3">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3"/>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9"/>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9">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9"/>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9"/>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9">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9"/>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9"/>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9">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9"/>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3"/>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3">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3"/>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9"/>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9">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9"/>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9"/>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9">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9"/>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9"/>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9">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9"/>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96EBBCAE-4BD1-4835-AC29-21F5DF0978AA}" type="pres">
      <dgm:prSet presAssocID="{59F4E219-0A9C-4D02-BF19-4196B8EECE01}" presName="Name37" presStyleLbl="parChTrans1D2" presStyleIdx="2" presStyleCnt="3"/>
      <dgm:spPr/>
      <dgm:t>
        <a:bodyPr/>
        <a:lstStyle/>
        <a:p>
          <a:endParaRPr lang="en-US"/>
        </a:p>
      </dgm:t>
    </dgm:pt>
    <dgm:pt modelId="{5BA3FA9E-520A-410F-9A44-7A56EF6D511C}" type="pres">
      <dgm:prSet presAssocID="{F6B17024-1DB6-4DDB-A0C9-E47303B1EE43}" presName="hierRoot2" presStyleCnt="0">
        <dgm:presLayoutVars>
          <dgm:hierBranch val="init"/>
        </dgm:presLayoutVars>
      </dgm:prSet>
      <dgm:spPr/>
    </dgm:pt>
    <dgm:pt modelId="{33B4A3D7-B65E-4FE6-8BDB-BC50F2D52559}" type="pres">
      <dgm:prSet presAssocID="{F6B17024-1DB6-4DDB-A0C9-E47303B1EE43}" presName="rootComposite" presStyleCnt="0"/>
      <dgm:spPr/>
    </dgm:pt>
    <dgm:pt modelId="{EA5B7726-26A9-44CE-A013-1E157DBDF319}" type="pres">
      <dgm:prSet presAssocID="{F6B17024-1DB6-4DDB-A0C9-E47303B1EE43}" presName="rootText" presStyleLbl="node2" presStyleIdx="2" presStyleCnt="3">
        <dgm:presLayoutVars>
          <dgm:chPref val="3"/>
        </dgm:presLayoutVars>
      </dgm:prSet>
      <dgm:spPr>
        <a:prstGeom prst="roundRect">
          <a:avLst/>
        </a:prstGeom>
      </dgm:spPr>
      <dgm:t>
        <a:bodyPr/>
        <a:lstStyle/>
        <a:p>
          <a:endParaRPr lang="en-US"/>
        </a:p>
      </dgm:t>
    </dgm:pt>
    <dgm:pt modelId="{85C0D26A-5226-4310-997D-A3C6AFA4198A}" type="pres">
      <dgm:prSet presAssocID="{F6B17024-1DB6-4DDB-A0C9-E47303B1EE43}" presName="rootConnector" presStyleLbl="node2" presStyleIdx="2" presStyleCnt="3"/>
      <dgm:spPr/>
      <dgm:t>
        <a:bodyPr/>
        <a:lstStyle/>
        <a:p>
          <a:endParaRPr lang="en-US"/>
        </a:p>
      </dgm:t>
    </dgm:pt>
    <dgm:pt modelId="{6A7697C1-2695-4D29-B85E-A7AE5B790569}" type="pres">
      <dgm:prSet presAssocID="{F6B17024-1DB6-4DDB-A0C9-E47303B1EE43}" presName="hierChild4" presStyleCnt="0"/>
      <dgm:spPr/>
    </dgm:pt>
    <dgm:pt modelId="{9F843D4D-9DD3-4C9B-8A08-5F7330E6A196}" type="pres">
      <dgm:prSet presAssocID="{157CB8DF-2D74-4EFF-958C-F13F6A93F866}" presName="Name37" presStyleLbl="parChTrans1D3" presStyleIdx="6" presStyleCnt="9"/>
      <dgm:spPr/>
      <dgm:t>
        <a:bodyPr/>
        <a:lstStyle/>
        <a:p>
          <a:endParaRPr lang="en-US"/>
        </a:p>
      </dgm:t>
    </dgm:pt>
    <dgm:pt modelId="{7669510F-7246-468D-984F-939D66085D11}" type="pres">
      <dgm:prSet presAssocID="{14B295BA-9E1E-4A3E-9CA0-57EB3BA2DAD4}" presName="hierRoot2" presStyleCnt="0">
        <dgm:presLayoutVars>
          <dgm:hierBranch val="init"/>
        </dgm:presLayoutVars>
      </dgm:prSet>
      <dgm:spPr/>
    </dgm:pt>
    <dgm:pt modelId="{EDF51842-8C06-491E-AE90-B8F29F5BC1BA}" type="pres">
      <dgm:prSet presAssocID="{14B295BA-9E1E-4A3E-9CA0-57EB3BA2DAD4}" presName="rootComposite" presStyleCnt="0"/>
      <dgm:spPr/>
    </dgm:pt>
    <dgm:pt modelId="{F4090B4B-1CBF-4AC8-B849-44ACA76C9C54}" type="pres">
      <dgm:prSet presAssocID="{14B295BA-9E1E-4A3E-9CA0-57EB3BA2DAD4}" presName="rootText" presStyleLbl="node3" presStyleIdx="6" presStyleCnt="9">
        <dgm:presLayoutVars>
          <dgm:chPref val="3"/>
        </dgm:presLayoutVars>
      </dgm:prSet>
      <dgm:spPr>
        <a:prstGeom prst="roundRect">
          <a:avLst/>
        </a:prstGeom>
      </dgm:spPr>
      <dgm:t>
        <a:bodyPr/>
        <a:lstStyle/>
        <a:p>
          <a:endParaRPr lang="en-US"/>
        </a:p>
      </dgm:t>
    </dgm:pt>
    <dgm:pt modelId="{45CC3C69-CCB5-4D47-9A22-FEA748D0967D}" type="pres">
      <dgm:prSet presAssocID="{14B295BA-9E1E-4A3E-9CA0-57EB3BA2DAD4}" presName="rootConnector" presStyleLbl="node3" presStyleIdx="6" presStyleCnt="9"/>
      <dgm:spPr/>
      <dgm:t>
        <a:bodyPr/>
        <a:lstStyle/>
        <a:p>
          <a:endParaRPr lang="en-US"/>
        </a:p>
      </dgm:t>
    </dgm:pt>
    <dgm:pt modelId="{B1E2F6EC-AF42-48A7-822B-414638576F55}" type="pres">
      <dgm:prSet presAssocID="{14B295BA-9E1E-4A3E-9CA0-57EB3BA2DAD4}" presName="hierChild4" presStyleCnt="0"/>
      <dgm:spPr/>
    </dgm:pt>
    <dgm:pt modelId="{A00181B9-58EC-4C66-A074-2DAE8FEFC24D}" type="pres">
      <dgm:prSet presAssocID="{14B295BA-9E1E-4A3E-9CA0-57EB3BA2DAD4}" presName="hierChild5" presStyleCnt="0"/>
      <dgm:spPr/>
    </dgm:pt>
    <dgm:pt modelId="{A204A6F9-5646-444E-9CC7-A99D56057C3A}" type="pres">
      <dgm:prSet presAssocID="{BE951F22-31D6-4BA1-97C3-2B734F0BC008}" presName="Name37" presStyleLbl="parChTrans1D3" presStyleIdx="7" presStyleCnt="9"/>
      <dgm:spPr/>
      <dgm:t>
        <a:bodyPr/>
        <a:lstStyle/>
        <a:p>
          <a:endParaRPr lang="en-US"/>
        </a:p>
      </dgm:t>
    </dgm:pt>
    <dgm:pt modelId="{EE68877B-8D19-4E6A-BA89-053BC0C462F8}" type="pres">
      <dgm:prSet presAssocID="{9C84C5A2-7926-4269-A4E6-E30379C57639}" presName="hierRoot2" presStyleCnt="0">
        <dgm:presLayoutVars>
          <dgm:hierBranch val="init"/>
        </dgm:presLayoutVars>
      </dgm:prSet>
      <dgm:spPr/>
    </dgm:pt>
    <dgm:pt modelId="{8ADD77D7-A48E-4A29-81CD-4459C347F6DA}" type="pres">
      <dgm:prSet presAssocID="{9C84C5A2-7926-4269-A4E6-E30379C57639}" presName="rootComposite" presStyleCnt="0"/>
      <dgm:spPr/>
    </dgm:pt>
    <dgm:pt modelId="{D748FCEC-8BEC-4881-9965-0751DFE1CF98}" type="pres">
      <dgm:prSet presAssocID="{9C84C5A2-7926-4269-A4E6-E30379C57639}" presName="rootText" presStyleLbl="node3" presStyleIdx="7" presStyleCnt="9">
        <dgm:presLayoutVars>
          <dgm:chPref val="3"/>
        </dgm:presLayoutVars>
      </dgm:prSet>
      <dgm:spPr>
        <a:prstGeom prst="roundRect">
          <a:avLst/>
        </a:prstGeom>
      </dgm:spPr>
      <dgm:t>
        <a:bodyPr/>
        <a:lstStyle/>
        <a:p>
          <a:endParaRPr lang="en-US"/>
        </a:p>
      </dgm:t>
    </dgm:pt>
    <dgm:pt modelId="{A3F1CD74-6B1F-49BF-9C44-B23A2440694D}" type="pres">
      <dgm:prSet presAssocID="{9C84C5A2-7926-4269-A4E6-E30379C57639}" presName="rootConnector" presStyleLbl="node3" presStyleIdx="7" presStyleCnt="9"/>
      <dgm:spPr/>
      <dgm:t>
        <a:bodyPr/>
        <a:lstStyle/>
        <a:p>
          <a:endParaRPr lang="en-US"/>
        </a:p>
      </dgm:t>
    </dgm:pt>
    <dgm:pt modelId="{5BE9A046-BE5D-42BE-9735-46F860E488C1}" type="pres">
      <dgm:prSet presAssocID="{9C84C5A2-7926-4269-A4E6-E30379C57639}" presName="hierChild4" presStyleCnt="0"/>
      <dgm:spPr/>
    </dgm:pt>
    <dgm:pt modelId="{0C8BF416-C45C-4ED5-ADF1-1F3727BAED3B}" type="pres">
      <dgm:prSet presAssocID="{9C84C5A2-7926-4269-A4E6-E30379C57639}" presName="hierChild5" presStyleCnt="0"/>
      <dgm:spPr/>
    </dgm:pt>
    <dgm:pt modelId="{A6435AD1-B949-4A91-B7C6-7E37ED9895EC}" type="pres">
      <dgm:prSet presAssocID="{4B29262C-4020-471A-B025-3D0E68987962}" presName="Name37" presStyleLbl="parChTrans1D3" presStyleIdx="8" presStyleCnt="9"/>
      <dgm:spPr/>
      <dgm:t>
        <a:bodyPr/>
        <a:lstStyle/>
        <a:p>
          <a:endParaRPr lang="en-US"/>
        </a:p>
      </dgm:t>
    </dgm:pt>
    <dgm:pt modelId="{69C1A810-2DBE-491D-9F59-B0D0646C9334}" type="pres">
      <dgm:prSet presAssocID="{F781784A-7E8A-4C9E-B186-6FF64EBD0FBA}" presName="hierRoot2" presStyleCnt="0">
        <dgm:presLayoutVars>
          <dgm:hierBranch val="init"/>
        </dgm:presLayoutVars>
      </dgm:prSet>
      <dgm:spPr/>
    </dgm:pt>
    <dgm:pt modelId="{745C31CA-3F80-46E9-85FF-254EA691CDF3}" type="pres">
      <dgm:prSet presAssocID="{F781784A-7E8A-4C9E-B186-6FF64EBD0FBA}" presName="rootComposite" presStyleCnt="0"/>
      <dgm:spPr/>
    </dgm:pt>
    <dgm:pt modelId="{1AE0826B-9FBF-4F4A-9496-2199BE93D7A4}" type="pres">
      <dgm:prSet presAssocID="{F781784A-7E8A-4C9E-B186-6FF64EBD0FBA}" presName="rootText" presStyleLbl="node3" presStyleIdx="8" presStyleCnt="9">
        <dgm:presLayoutVars>
          <dgm:chPref val="3"/>
        </dgm:presLayoutVars>
      </dgm:prSet>
      <dgm:spPr>
        <a:prstGeom prst="roundRect">
          <a:avLst/>
        </a:prstGeom>
      </dgm:spPr>
      <dgm:t>
        <a:bodyPr/>
        <a:lstStyle/>
        <a:p>
          <a:endParaRPr lang="en-US"/>
        </a:p>
      </dgm:t>
    </dgm:pt>
    <dgm:pt modelId="{84501448-941E-49D2-A25E-5EB4C406CA34}" type="pres">
      <dgm:prSet presAssocID="{F781784A-7E8A-4C9E-B186-6FF64EBD0FBA}" presName="rootConnector" presStyleLbl="node3" presStyleIdx="8" presStyleCnt="9"/>
      <dgm:spPr/>
      <dgm:t>
        <a:bodyPr/>
        <a:lstStyle/>
        <a:p>
          <a:endParaRPr lang="en-US"/>
        </a:p>
      </dgm:t>
    </dgm:pt>
    <dgm:pt modelId="{07702BF6-9950-40EF-9E50-870026BBA4C8}" type="pres">
      <dgm:prSet presAssocID="{F781784A-7E8A-4C9E-B186-6FF64EBD0FBA}" presName="hierChild4" presStyleCnt="0"/>
      <dgm:spPr/>
    </dgm:pt>
    <dgm:pt modelId="{25B0EF04-C2E0-4BF5-876B-929AB76A6A11}" type="pres">
      <dgm:prSet presAssocID="{F781784A-7E8A-4C9E-B186-6FF64EBD0FBA}" presName="hierChild5" presStyleCnt="0"/>
      <dgm:spPr/>
    </dgm:pt>
    <dgm:pt modelId="{8DE5AF8F-BD33-4DC8-B5CC-06EE29378473}" type="pres">
      <dgm:prSet presAssocID="{F6B17024-1DB6-4DDB-A0C9-E47303B1EE43}" presName="hierChild5" presStyleCnt="0"/>
      <dgm:spPr/>
    </dgm:pt>
    <dgm:pt modelId="{35E83A15-6EA9-4916-9A29-FE3CEE9A270F}" type="pres">
      <dgm:prSet presAssocID="{B9C60C78-4169-4DD2-81CA-17F2F791D282}" presName="hierChild3" presStyleCnt="0"/>
      <dgm:spPr/>
    </dgm:pt>
  </dgm:ptLst>
  <dgm:cxnLst>
    <dgm:cxn modelId="{A27FBEDE-9335-410F-BFDF-5151BD2084DB}" type="presOf" srcId="{F781784A-7E8A-4C9E-B186-6FF64EBD0FBA}" destId="{84501448-941E-49D2-A25E-5EB4C406CA34}" srcOrd="1" destOrd="0" presId="urn:microsoft.com/office/officeart/2005/8/layout/orgChart1"/>
    <dgm:cxn modelId="{6E6AC723-D02F-4104-98AB-11CF9B8F850A}" type="presOf" srcId="{28F120C0-ABB6-407A-B785-645E43923FD0}" destId="{83A79991-18B0-42B7-88D3-A9EE197BF9BC}" srcOrd="1" destOrd="0" presId="urn:microsoft.com/office/officeart/2005/8/layout/orgChart1"/>
    <dgm:cxn modelId="{C4016548-F969-4C3E-AC73-A2FC20586150}" type="presOf" srcId="{59F4E219-0A9C-4D02-BF19-4196B8EECE01}" destId="{96EBBCAE-4BD1-4835-AC29-21F5DF0978AA}" srcOrd="0" destOrd="0" presId="urn:microsoft.com/office/officeart/2005/8/layout/orgChart1"/>
    <dgm:cxn modelId="{A3EC6767-F1F6-459F-9087-28E339A172DE}" srcId="{F6B17024-1DB6-4DDB-A0C9-E47303B1EE43}" destId="{9C84C5A2-7926-4269-A4E6-E30379C57639}" srcOrd="1" destOrd="0" parTransId="{BE951F22-31D6-4BA1-97C3-2B734F0BC008}" sibTransId="{7E89BE0D-29AD-4662-ADE5-C8BE81333DDF}"/>
    <dgm:cxn modelId="{7FCF0EA5-1E1E-4842-91FE-158A7224903A}" type="presOf" srcId="{6FA4B77B-3197-467F-89B8-152E63E3171C}" destId="{7B073EB4-E8A5-4C6A-B190-FDE5272E24BA}"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448122A2-FE86-4970-AE96-B793D2B0434B}" type="presOf" srcId="{EC4DB366-A569-4DCB-959C-EA2C94767A64}" destId="{4552D5EE-5469-4B7F-BB09-61B1714F58B6}" srcOrd="1" destOrd="0" presId="urn:microsoft.com/office/officeart/2005/8/layout/orgChart1"/>
    <dgm:cxn modelId="{22E9FD8E-8218-457E-9F88-EBAE87DDDE18}" type="presOf" srcId="{86E1E44D-D029-4FE3-8BAC-07736714AF62}" destId="{319BAA86-FC1C-448E-B46E-311BAF30DCFF}" srcOrd="1"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EE63A177-26B0-4FE7-88F2-93AA46C1710B}" type="presOf" srcId="{28F120C0-ABB6-407A-B785-645E43923FD0}" destId="{8B49AF09-0DD7-45A4-9E98-741548D07891}" srcOrd="0" destOrd="0" presId="urn:microsoft.com/office/officeart/2005/8/layout/orgChart1"/>
    <dgm:cxn modelId="{9BD821AD-732C-4FB5-A3E2-B77794342657}" type="presOf" srcId="{9EE5CF23-BE89-41A9-BABD-0712379EC18F}" destId="{1F22FC6D-0C25-47D3-83EB-5031AD2980D8}" srcOrd="0" destOrd="0" presId="urn:microsoft.com/office/officeart/2005/8/layout/orgChart1"/>
    <dgm:cxn modelId="{D69C94AC-9A01-4519-A3CB-5F51856F5A20}" type="presOf" srcId="{CA1372DE-5865-49A3-B42C-99F9A84785E4}" destId="{ACAAF494-8A38-4853-BA7E-8F73C0D79537}" srcOrd="0" destOrd="0" presId="urn:microsoft.com/office/officeart/2005/8/layout/orgChart1"/>
    <dgm:cxn modelId="{EA262D31-2DA0-496D-84F5-21C2F99F1505}" type="presOf" srcId="{CA1372DE-5865-49A3-B42C-99F9A84785E4}" destId="{631E244C-5BA5-4AAA-992D-642E97B9F95F}" srcOrd="1" destOrd="0" presId="urn:microsoft.com/office/officeart/2005/8/layout/orgChart1"/>
    <dgm:cxn modelId="{0EEA0F0D-2F97-406D-9D9E-65A308EC5B0D}" srcId="{86E1E44D-D029-4FE3-8BAC-07736714AF62}" destId="{1E1D2699-2353-4C55-90E6-A0D95DAD4DE0}" srcOrd="0" destOrd="0" parTransId="{7388C9CD-0E3F-4724-B6CF-D664F6BED1CF}" sibTransId="{C036C201-9B65-4C95-BD97-DC7A45ABDC0E}"/>
    <dgm:cxn modelId="{D0129729-EB55-41BB-9BCF-BCFFE70F167E}" type="presOf" srcId="{BE951F22-31D6-4BA1-97C3-2B734F0BC008}" destId="{A204A6F9-5646-444E-9CC7-A99D56057C3A}" srcOrd="0" destOrd="0" presId="urn:microsoft.com/office/officeart/2005/8/layout/orgChart1"/>
    <dgm:cxn modelId="{73AE2B7A-DCA4-4370-A598-D73707FB17A6}" type="presOf" srcId="{83CA3AC1-8123-4759-A51A-6F8D7E0B9DA2}" destId="{ED10A692-AE4A-458A-9579-D6AA7147F5BE}" srcOrd="1" destOrd="0" presId="urn:microsoft.com/office/officeart/2005/8/layout/orgChart1"/>
    <dgm:cxn modelId="{E2E9247A-D108-4DE9-BEE7-639FCBB3EBBF}" type="presOf" srcId="{6662B59E-28C4-4797-8637-DCB5CD6CB8DB}" destId="{110D568F-EC0C-4F37-A189-A3F7045D3606}" srcOrd="0" destOrd="0" presId="urn:microsoft.com/office/officeart/2005/8/layout/orgChart1"/>
    <dgm:cxn modelId="{16CA18BF-9FF3-43A9-B82B-27EACD13B288}" type="presOf" srcId="{1E1D2699-2353-4C55-90E6-A0D95DAD4DE0}" destId="{BF7866FA-4F3F-4023-BE77-EFF4CC178374}" srcOrd="1" destOrd="0" presId="urn:microsoft.com/office/officeart/2005/8/layout/orgChart1"/>
    <dgm:cxn modelId="{44CC7706-7341-4B1D-B15B-F7C87674B251}" srcId="{28F120C0-ABB6-407A-B785-645E43923FD0}" destId="{EC4DB366-A569-4DCB-959C-EA2C94767A64}" srcOrd="2" destOrd="0" parTransId="{6662B59E-28C4-4797-8637-DCB5CD6CB8DB}" sibTransId="{E36EAC93-7A88-48AA-A669-A9AA80800F70}"/>
    <dgm:cxn modelId="{F842C419-A288-4C86-994F-C6BF45567BED}" type="presOf" srcId="{B9C60C78-4169-4DD2-81CA-17F2F791D282}" destId="{665FD970-50AA-498D-B8E6-5B7A272FA2AD}" srcOrd="0" destOrd="0" presId="urn:microsoft.com/office/officeart/2005/8/layout/orgChart1"/>
    <dgm:cxn modelId="{196E1446-7BA7-443F-9F38-AA7097CAE413}" type="presOf" srcId="{C4DB96C7-1CF5-49E2-B0E4-3D5AE111C76D}" destId="{E858A521-A59C-4695-8C29-6B50DE9DAD0B}" srcOrd="0" destOrd="0" presId="urn:microsoft.com/office/officeart/2005/8/layout/orgChart1"/>
    <dgm:cxn modelId="{18610B40-1D1B-4580-BE16-0EE01D18114F}" type="presOf" srcId="{14B295BA-9E1E-4A3E-9CA0-57EB3BA2DAD4}" destId="{F4090B4B-1CBF-4AC8-B849-44ACA76C9C54}"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A05B4A8B-2054-4C69-86B8-9B4632C728B1}" type="presOf" srcId="{37CEA32E-005E-43BA-B294-8CC293DDFD14}" destId="{11A6F48C-FFEC-450F-A972-5580D81810B2}" srcOrd="0" destOrd="0" presId="urn:microsoft.com/office/officeart/2005/8/layout/orgChart1"/>
    <dgm:cxn modelId="{561CD0A4-3621-413F-A4EB-C8920771770F}" type="presOf" srcId="{9C84C5A2-7926-4269-A4E6-E30379C57639}" destId="{D748FCEC-8BEC-4881-9965-0751DFE1CF98}" srcOrd="0" destOrd="0" presId="urn:microsoft.com/office/officeart/2005/8/layout/orgChart1"/>
    <dgm:cxn modelId="{82DCE8C5-4625-41BD-AE79-F1AB0FCF72B1}" type="presOf" srcId="{83CA3AC1-8123-4759-A51A-6F8D7E0B9DA2}" destId="{66F35406-AB1E-43C2-986D-CFD6850C2F8B}" srcOrd="0" destOrd="0" presId="urn:microsoft.com/office/officeart/2005/8/layout/orgChart1"/>
    <dgm:cxn modelId="{8664A614-C7A4-4002-A386-BF4F2BC51761}" type="presOf" srcId="{4B29262C-4020-471A-B025-3D0E68987962}" destId="{A6435AD1-B949-4A91-B7C6-7E37ED9895EC}" srcOrd="0" destOrd="0" presId="urn:microsoft.com/office/officeart/2005/8/layout/orgChart1"/>
    <dgm:cxn modelId="{F8BD6D75-A67C-489C-88FE-2A803D1578A9}" type="presOf" srcId="{7388C9CD-0E3F-4724-B6CF-D664F6BED1CF}" destId="{EC090311-6776-4441-A5F3-39879374C973}" srcOrd="0" destOrd="0" presId="urn:microsoft.com/office/officeart/2005/8/layout/orgChart1"/>
    <dgm:cxn modelId="{5C922F75-F457-475D-B9D0-196865ACAF33}" type="presOf" srcId="{F6B17024-1DB6-4DDB-A0C9-E47303B1EE43}" destId="{EA5B7726-26A9-44CE-A013-1E157DBDF319}" srcOrd="0" destOrd="0" presId="urn:microsoft.com/office/officeart/2005/8/layout/orgChart1"/>
    <dgm:cxn modelId="{636C58D7-B599-4822-9E03-48EFB3A34016}" type="presOf" srcId="{D2F2F9AA-8AE8-4EA9-913F-FBECDF9C6980}" destId="{40573CBA-D6D0-4EB8-BFF2-B59E77E395DC}" srcOrd="0" destOrd="0" presId="urn:microsoft.com/office/officeart/2005/8/layout/orgChart1"/>
    <dgm:cxn modelId="{3F053D62-3666-483B-9594-386B9B275629}" srcId="{F6B17024-1DB6-4DDB-A0C9-E47303B1EE43}" destId="{F781784A-7E8A-4C9E-B186-6FF64EBD0FBA}" srcOrd="2" destOrd="0" parTransId="{4B29262C-4020-471A-B025-3D0E68987962}" sibTransId="{BAE869FF-F01D-423D-BD0E-F804710DF5C0}"/>
    <dgm:cxn modelId="{083030AB-7753-4ED6-A3AE-880B53D82A8E}" type="presOf" srcId="{9C84C5A2-7926-4269-A4E6-E30379C57639}" destId="{A3F1CD74-6B1F-49BF-9C44-B23A2440694D}" srcOrd="1" destOrd="0" presId="urn:microsoft.com/office/officeart/2005/8/layout/orgChart1"/>
    <dgm:cxn modelId="{DD3C5B66-6D33-49DF-ACDC-77584CE10988}" type="presOf" srcId="{1E1D2699-2353-4C55-90E6-A0D95DAD4DE0}" destId="{927B5CDE-28C0-492A-81F4-3516C12B0119}" srcOrd="0" destOrd="0" presId="urn:microsoft.com/office/officeart/2005/8/layout/orgChart1"/>
    <dgm:cxn modelId="{EECB045E-9A74-4200-9742-0C39529FFA30}" type="presOf" srcId="{F781784A-7E8A-4C9E-B186-6FF64EBD0FBA}" destId="{1AE0826B-9FBF-4F4A-9496-2199BE93D7A4}" srcOrd="0" destOrd="0" presId="urn:microsoft.com/office/officeart/2005/8/layout/orgChart1"/>
    <dgm:cxn modelId="{F97D9FA2-AA39-47A6-9371-FF850C51CEFD}" type="presOf" srcId="{EF0D52FA-BBE3-4B6E-BEB9-D2E676A70071}" destId="{3FF72931-8D7E-474B-9423-8B6543C83F27}" srcOrd="0" destOrd="0" presId="urn:microsoft.com/office/officeart/2005/8/layout/orgChart1"/>
    <dgm:cxn modelId="{E169E069-CF7F-44FB-9765-109C75071E30}" type="presOf" srcId="{37CEA32E-005E-43BA-B294-8CC293DDFD14}" destId="{06721C58-507C-4EE5-A0B1-1FAD885F727E}" srcOrd="1" destOrd="0" presId="urn:microsoft.com/office/officeart/2005/8/layout/orgChart1"/>
    <dgm:cxn modelId="{5474D863-7D78-4BF3-8A25-80556CF25D86}" type="presOf" srcId="{E8BFD728-92EC-449B-93EF-08812BCC0848}" destId="{1270E32C-F6F7-4B34-A8CB-0204651028EC}" srcOrd="0" destOrd="0" presId="urn:microsoft.com/office/officeart/2005/8/layout/orgChart1"/>
    <dgm:cxn modelId="{0EEAB5F3-03D0-4428-8F30-CD50CB9C695E}" type="presOf" srcId="{F6B17024-1DB6-4DDB-A0C9-E47303B1EE43}" destId="{85C0D26A-5226-4310-997D-A3C6AFA4198A}" srcOrd="1" destOrd="0" presId="urn:microsoft.com/office/officeart/2005/8/layout/orgChart1"/>
    <dgm:cxn modelId="{DB99E0E7-FD86-4A25-939D-B21FED98BBA0}" type="presOf" srcId="{EC4DB366-A569-4DCB-959C-EA2C94767A64}" destId="{D507EBF0-9B5E-4E0B-A5B2-56CE77A5848F}" srcOrd="0" destOrd="0" presId="urn:microsoft.com/office/officeart/2005/8/layout/orgChart1"/>
    <dgm:cxn modelId="{69128442-7317-4A7A-824B-FCA292C53E86}" srcId="{B9C60C78-4169-4DD2-81CA-17F2F791D282}" destId="{F6B17024-1DB6-4DDB-A0C9-E47303B1EE43}" srcOrd="2" destOrd="0" parTransId="{59F4E219-0A9C-4D02-BF19-4196B8EECE01}" sibTransId="{57382C0B-0DA1-4087-8BE1-4AA0EACF0BE4}"/>
    <dgm:cxn modelId="{880DCA94-C477-4AF9-9C15-4CC4AAE69D3B}" type="presOf" srcId="{2A6E5922-FE7F-46E6-840E-D9FFCC1524E6}" destId="{1C4E416D-A7D2-4C03-B083-0BE5F7FC9FFA}" srcOrd="0" destOrd="0" presId="urn:microsoft.com/office/officeart/2005/8/layout/orgChart1"/>
    <dgm:cxn modelId="{AC35A9A2-5D7B-4B66-B5C4-CFA1A30E3F1F}" srcId="{F6B17024-1DB6-4DDB-A0C9-E47303B1EE43}" destId="{14B295BA-9E1E-4A3E-9CA0-57EB3BA2DAD4}" srcOrd="0" destOrd="0" parTransId="{157CB8DF-2D74-4EFF-958C-F13F6A93F866}" sibTransId="{ED5558EA-37A4-4E49-860F-5084D26D0ABF}"/>
    <dgm:cxn modelId="{FD651F5C-6253-48DE-8CEB-7EB93F86DA4B}" type="presOf" srcId="{35154AE6-84B0-4DD6-BA9F-B1DC671B9699}" destId="{A5E1EE40-41E7-4CC7-A65A-36CAAA631499}" srcOrd="0" destOrd="0" presId="urn:microsoft.com/office/officeart/2005/8/layout/orgChart1"/>
    <dgm:cxn modelId="{F1FB9B5A-977F-476D-B217-B99BD755D0BA}" srcId="{B9C60C78-4169-4DD2-81CA-17F2F791D282}" destId="{86E1E44D-D029-4FE3-8BAC-07736714AF62}" srcOrd="0" destOrd="0" parTransId="{EF0D52FA-BBE3-4B6E-BEB9-D2E676A70071}" sibTransId="{D24DD1CC-BEA8-4836-9D0F-B7EDAF033F92}"/>
    <dgm:cxn modelId="{BD076CBF-EA14-4270-84B7-D8168F78E3D6}" srcId="{28F120C0-ABB6-407A-B785-645E43923FD0}" destId="{C4DB96C7-1CF5-49E2-B0E4-3D5AE111C76D}" srcOrd="1" destOrd="0" parTransId="{9EE5CF23-BE89-41A9-BABD-0712379EC18F}" sibTransId="{3BAEB97D-0D1F-4D2C-9C49-529C55FE6AE7}"/>
    <dgm:cxn modelId="{F4656FE8-1953-486A-AB60-784D5D2BE118}" type="presOf" srcId="{157CB8DF-2D74-4EFF-958C-F13F6A93F866}" destId="{9F843D4D-9DD3-4C9B-8A08-5F7330E6A196}" srcOrd="0" destOrd="0" presId="urn:microsoft.com/office/officeart/2005/8/layout/orgChart1"/>
    <dgm:cxn modelId="{0A61C8F7-6543-4536-9F95-822F6B41C21B}" srcId="{28F120C0-ABB6-407A-B785-645E43923FD0}" destId="{CA1372DE-5865-49A3-B42C-99F9A84785E4}" srcOrd="0" destOrd="0" parTransId="{2A6E5922-FE7F-46E6-840E-D9FFCC1524E6}" sibTransId="{DEE7C6B5-801A-49F3-BAA3-170E97CD3CD5}"/>
    <dgm:cxn modelId="{9A68911C-6CBB-49F7-9B31-529F66C47C6C}" type="presOf" srcId="{14B295BA-9E1E-4A3E-9CA0-57EB3BA2DAD4}" destId="{45CC3C69-CCB5-4D47-9A22-FEA748D0967D}" srcOrd="1"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828A66FD-CC84-4D59-B420-788A846BAF7B}" type="presOf" srcId="{86E1E44D-D029-4FE3-8BAC-07736714AF62}" destId="{C1A35F31-D568-43B8-ACC8-4872D1FE302C}" srcOrd="0" destOrd="0" presId="urn:microsoft.com/office/officeart/2005/8/layout/orgChart1"/>
    <dgm:cxn modelId="{31904891-7AC8-4ECC-83BD-06E0D2E0918B}" type="presOf" srcId="{C4DB96C7-1CF5-49E2-B0E4-3D5AE111C76D}" destId="{84F1DF8B-BE8F-45EC-B92E-9AFB61BEDB01}" srcOrd="1" destOrd="0" presId="urn:microsoft.com/office/officeart/2005/8/layout/orgChart1"/>
    <dgm:cxn modelId="{93B8AFFE-3E01-478E-98F2-BB55495B0805}" type="presOf" srcId="{B9C60C78-4169-4DD2-81CA-17F2F791D282}" destId="{0F166BE4-6A52-4A2D-8ADF-5BD10F61775B}" srcOrd="1" destOrd="0" presId="urn:microsoft.com/office/officeart/2005/8/layout/orgChart1"/>
    <dgm:cxn modelId="{7BF52AE2-ACCA-48D0-8488-A88EF8E49224}" type="presParOf" srcId="{1270E32C-F6F7-4B34-A8CB-0204651028EC}" destId="{0D25C650-26EC-45B4-A2AC-D9EF4EC83AF2}" srcOrd="0" destOrd="0" presId="urn:microsoft.com/office/officeart/2005/8/layout/orgChart1"/>
    <dgm:cxn modelId="{AB96737A-EE76-44E4-A165-DB50366E32D4}" type="presParOf" srcId="{0D25C650-26EC-45B4-A2AC-D9EF4EC83AF2}" destId="{B032380A-CE81-41F7-BDE4-35D9779E8FF4}" srcOrd="0" destOrd="0" presId="urn:microsoft.com/office/officeart/2005/8/layout/orgChart1"/>
    <dgm:cxn modelId="{42166980-DF83-467A-AA6F-A270A89B70C7}" type="presParOf" srcId="{B032380A-CE81-41F7-BDE4-35D9779E8FF4}" destId="{665FD970-50AA-498D-B8E6-5B7A272FA2AD}" srcOrd="0" destOrd="0" presId="urn:microsoft.com/office/officeart/2005/8/layout/orgChart1"/>
    <dgm:cxn modelId="{81F2E5AB-7C78-42D1-9B1D-CB5363BCAD00}" type="presParOf" srcId="{B032380A-CE81-41F7-BDE4-35D9779E8FF4}" destId="{0F166BE4-6A52-4A2D-8ADF-5BD10F61775B}" srcOrd="1" destOrd="0" presId="urn:microsoft.com/office/officeart/2005/8/layout/orgChart1"/>
    <dgm:cxn modelId="{CD53E1CF-C8CC-45EA-A326-B22BFB200D11}" type="presParOf" srcId="{0D25C650-26EC-45B4-A2AC-D9EF4EC83AF2}" destId="{0B0829D5-0436-4EBF-A2C9-7C7D2160C17B}" srcOrd="1" destOrd="0" presId="urn:microsoft.com/office/officeart/2005/8/layout/orgChart1"/>
    <dgm:cxn modelId="{644FB015-C647-4665-835D-926CF10F1CD2}" type="presParOf" srcId="{0B0829D5-0436-4EBF-A2C9-7C7D2160C17B}" destId="{3FF72931-8D7E-474B-9423-8B6543C83F27}" srcOrd="0" destOrd="0" presId="urn:microsoft.com/office/officeart/2005/8/layout/orgChart1"/>
    <dgm:cxn modelId="{F8CA1C1E-03B2-4F8C-B703-D9439C2C54E5}" type="presParOf" srcId="{0B0829D5-0436-4EBF-A2C9-7C7D2160C17B}" destId="{256C9370-7633-48B9-8D62-D0FC373FE936}" srcOrd="1" destOrd="0" presId="urn:microsoft.com/office/officeart/2005/8/layout/orgChart1"/>
    <dgm:cxn modelId="{02346166-E8C5-454D-B381-C8A9CA8B667E}" type="presParOf" srcId="{256C9370-7633-48B9-8D62-D0FC373FE936}" destId="{679BC49F-F7A4-43C3-A4C9-AF455663B52D}" srcOrd="0" destOrd="0" presId="urn:microsoft.com/office/officeart/2005/8/layout/orgChart1"/>
    <dgm:cxn modelId="{CBBEBD23-DF27-46C7-9CBC-7FDB07FEC34F}" type="presParOf" srcId="{679BC49F-F7A4-43C3-A4C9-AF455663B52D}" destId="{C1A35F31-D568-43B8-ACC8-4872D1FE302C}" srcOrd="0" destOrd="0" presId="urn:microsoft.com/office/officeart/2005/8/layout/orgChart1"/>
    <dgm:cxn modelId="{07BCBFC8-A6E7-4D3E-8650-4534667498D5}" type="presParOf" srcId="{679BC49F-F7A4-43C3-A4C9-AF455663B52D}" destId="{319BAA86-FC1C-448E-B46E-311BAF30DCFF}" srcOrd="1" destOrd="0" presId="urn:microsoft.com/office/officeart/2005/8/layout/orgChart1"/>
    <dgm:cxn modelId="{47D12C14-BB47-4EC0-A7C7-9FAEAF60EECF}" type="presParOf" srcId="{256C9370-7633-48B9-8D62-D0FC373FE936}" destId="{5A11783A-E407-4ECD-A834-72709360F992}" srcOrd="1" destOrd="0" presId="urn:microsoft.com/office/officeart/2005/8/layout/orgChart1"/>
    <dgm:cxn modelId="{F327F064-9E56-465A-AF59-68E52A5CB1DF}" type="presParOf" srcId="{5A11783A-E407-4ECD-A834-72709360F992}" destId="{EC090311-6776-4441-A5F3-39879374C973}" srcOrd="0" destOrd="0" presId="urn:microsoft.com/office/officeart/2005/8/layout/orgChart1"/>
    <dgm:cxn modelId="{BA2916AF-6BBB-4E45-A71B-F0E03EF9C588}" type="presParOf" srcId="{5A11783A-E407-4ECD-A834-72709360F992}" destId="{19B38D5C-BDFD-441C-BA25-EC9B0BB08A20}" srcOrd="1" destOrd="0" presId="urn:microsoft.com/office/officeart/2005/8/layout/orgChart1"/>
    <dgm:cxn modelId="{40EE5105-C3FA-4609-9D4A-0D24BB9628A4}" type="presParOf" srcId="{19B38D5C-BDFD-441C-BA25-EC9B0BB08A20}" destId="{900F6349-1310-421A-A4A7-A8F1828FF11D}" srcOrd="0" destOrd="0" presId="urn:microsoft.com/office/officeart/2005/8/layout/orgChart1"/>
    <dgm:cxn modelId="{4E471B08-86A5-4FCD-B0B3-C80F203CB06A}" type="presParOf" srcId="{900F6349-1310-421A-A4A7-A8F1828FF11D}" destId="{927B5CDE-28C0-492A-81F4-3516C12B0119}" srcOrd="0" destOrd="0" presId="urn:microsoft.com/office/officeart/2005/8/layout/orgChart1"/>
    <dgm:cxn modelId="{C7842F79-A869-4844-8F4F-F92757A080DF}" type="presParOf" srcId="{900F6349-1310-421A-A4A7-A8F1828FF11D}" destId="{BF7866FA-4F3F-4023-BE77-EFF4CC178374}" srcOrd="1" destOrd="0" presId="urn:microsoft.com/office/officeart/2005/8/layout/orgChart1"/>
    <dgm:cxn modelId="{22E395CF-A0D8-47D3-A7D3-E54EE3066077}" type="presParOf" srcId="{19B38D5C-BDFD-441C-BA25-EC9B0BB08A20}" destId="{4A7B9FB3-EEE1-4A2A-88E5-F2496133281B}" srcOrd="1" destOrd="0" presId="urn:microsoft.com/office/officeart/2005/8/layout/orgChart1"/>
    <dgm:cxn modelId="{2FC14E07-1AEC-4B14-A385-B8510480A384}" type="presParOf" srcId="{19B38D5C-BDFD-441C-BA25-EC9B0BB08A20}" destId="{9FB10E18-C1BC-49B1-BAC3-E288D8B52E17}" srcOrd="2" destOrd="0" presId="urn:microsoft.com/office/officeart/2005/8/layout/orgChart1"/>
    <dgm:cxn modelId="{A836EA1A-654A-435B-832D-8A9EED844BE6}" type="presParOf" srcId="{5A11783A-E407-4ECD-A834-72709360F992}" destId="{A5E1EE40-41E7-4CC7-A65A-36CAAA631499}" srcOrd="2" destOrd="0" presId="urn:microsoft.com/office/officeart/2005/8/layout/orgChart1"/>
    <dgm:cxn modelId="{8A0CDB0F-27E4-4767-94BE-D8F1F5FD4DD4}" type="presParOf" srcId="{5A11783A-E407-4ECD-A834-72709360F992}" destId="{22F74A86-64D5-40AD-82EB-32D76AF677CD}" srcOrd="3" destOrd="0" presId="urn:microsoft.com/office/officeart/2005/8/layout/orgChart1"/>
    <dgm:cxn modelId="{DDF0B756-A43D-49AA-8F9D-4C6DD8BA28F5}" type="presParOf" srcId="{22F74A86-64D5-40AD-82EB-32D76AF677CD}" destId="{62FDB98A-5352-4D09-A215-5FFAC3A399EB}" srcOrd="0" destOrd="0" presId="urn:microsoft.com/office/officeart/2005/8/layout/orgChart1"/>
    <dgm:cxn modelId="{194A017C-766C-491A-B456-29987BCD0CC1}" type="presParOf" srcId="{62FDB98A-5352-4D09-A215-5FFAC3A399EB}" destId="{66F35406-AB1E-43C2-986D-CFD6850C2F8B}" srcOrd="0" destOrd="0" presId="urn:microsoft.com/office/officeart/2005/8/layout/orgChart1"/>
    <dgm:cxn modelId="{C2B066FB-8754-4162-BBBD-1B2DBCC4F09C}" type="presParOf" srcId="{62FDB98A-5352-4D09-A215-5FFAC3A399EB}" destId="{ED10A692-AE4A-458A-9579-D6AA7147F5BE}" srcOrd="1" destOrd="0" presId="urn:microsoft.com/office/officeart/2005/8/layout/orgChart1"/>
    <dgm:cxn modelId="{A2C61DC1-C39A-491E-B565-F66B191C795D}" type="presParOf" srcId="{22F74A86-64D5-40AD-82EB-32D76AF677CD}" destId="{50313EC2-F938-4B43-9535-5D1E90D40398}" srcOrd="1" destOrd="0" presId="urn:microsoft.com/office/officeart/2005/8/layout/orgChart1"/>
    <dgm:cxn modelId="{A97D4580-DA5F-4894-A24C-F9AE603810A3}" type="presParOf" srcId="{22F74A86-64D5-40AD-82EB-32D76AF677CD}" destId="{F1E9FCA3-17DA-4087-B69B-CAB54C0A55A1}" srcOrd="2" destOrd="0" presId="urn:microsoft.com/office/officeart/2005/8/layout/orgChart1"/>
    <dgm:cxn modelId="{005AF4AA-BED5-4DAE-B4B0-7FA6C59D063C}" type="presParOf" srcId="{5A11783A-E407-4ECD-A834-72709360F992}" destId="{40573CBA-D6D0-4EB8-BFF2-B59E77E395DC}" srcOrd="4" destOrd="0" presId="urn:microsoft.com/office/officeart/2005/8/layout/orgChart1"/>
    <dgm:cxn modelId="{B966FE4D-1941-424A-BD90-2DE2E98BEC53}" type="presParOf" srcId="{5A11783A-E407-4ECD-A834-72709360F992}" destId="{A3462A75-CFB8-44AE-A8CC-FC506C7FA664}" srcOrd="5" destOrd="0" presId="urn:microsoft.com/office/officeart/2005/8/layout/orgChart1"/>
    <dgm:cxn modelId="{58E13978-1CE7-4565-8C94-25D77E910E6F}" type="presParOf" srcId="{A3462A75-CFB8-44AE-A8CC-FC506C7FA664}" destId="{B50310CA-A079-4613-B497-2F67FB43B66A}" srcOrd="0" destOrd="0" presId="urn:microsoft.com/office/officeart/2005/8/layout/orgChart1"/>
    <dgm:cxn modelId="{35FA9A02-90C9-4729-9E64-38B6F40BB5C7}" type="presParOf" srcId="{B50310CA-A079-4613-B497-2F67FB43B66A}" destId="{11A6F48C-FFEC-450F-A972-5580D81810B2}" srcOrd="0" destOrd="0" presId="urn:microsoft.com/office/officeart/2005/8/layout/orgChart1"/>
    <dgm:cxn modelId="{8FCF7EAC-D20A-4012-81B2-4420E484AC20}" type="presParOf" srcId="{B50310CA-A079-4613-B497-2F67FB43B66A}" destId="{06721C58-507C-4EE5-A0B1-1FAD885F727E}" srcOrd="1" destOrd="0" presId="urn:microsoft.com/office/officeart/2005/8/layout/orgChart1"/>
    <dgm:cxn modelId="{9B8CEC75-D5F9-42AA-A774-B3C011BF6836}" type="presParOf" srcId="{A3462A75-CFB8-44AE-A8CC-FC506C7FA664}" destId="{8DF05ED4-1BD4-44E0-ABD2-B5A5D6ECDD95}" srcOrd="1" destOrd="0" presId="urn:microsoft.com/office/officeart/2005/8/layout/orgChart1"/>
    <dgm:cxn modelId="{ADAA2A7B-4A71-443E-8D18-E0FA3BBB7D3D}" type="presParOf" srcId="{A3462A75-CFB8-44AE-A8CC-FC506C7FA664}" destId="{F13BFE74-4DFC-43DD-ACF0-192C84A19280}" srcOrd="2" destOrd="0" presId="urn:microsoft.com/office/officeart/2005/8/layout/orgChart1"/>
    <dgm:cxn modelId="{94679691-852C-40D6-A54D-EDAD21262CA1}" type="presParOf" srcId="{256C9370-7633-48B9-8D62-D0FC373FE936}" destId="{4B31268B-8E5B-4171-ADFB-AAC5847A2844}" srcOrd="2" destOrd="0" presId="urn:microsoft.com/office/officeart/2005/8/layout/orgChart1"/>
    <dgm:cxn modelId="{D70253CD-295E-42F5-87EB-F70A634EB704}" type="presParOf" srcId="{0B0829D5-0436-4EBF-A2C9-7C7D2160C17B}" destId="{7B073EB4-E8A5-4C6A-B190-FDE5272E24BA}" srcOrd="2" destOrd="0" presId="urn:microsoft.com/office/officeart/2005/8/layout/orgChart1"/>
    <dgm:cxn modelId="{DD3DDC17-96DE-4CFF-9A09-7C5F5117B321}" type="presParOf" srcId="{0B0829D5-0436-4EBF-A2C9-7C7D2160C17B}" destId="{F00B7E22-8B21-44AF-8905-06A16E9A5535}" srcOrd="3" destOrd="0" presId="urn:microsoft.com/office/officeart/2005/8/layout/orgChart1"/>
    <dgm:cxn modelId="{D164DE21-650D-446E-B297-CBE62974E139}" type="presParOf" srcId="{F00B7E22-8B21-44AF-8905-06A16E9A5535}" destId="{444EDB49-D7FE-4B9B-9D65-D0FC333A9F41}" srcOrd="0" destOrd="0" presId="urn:microsoft.com/office/officeart/2005/8/layout/orgChart1"/>
    <dgm:cxn modelId="{D0558FC5-E40E-4A13-8862-EC43481904A0}" type="presParOf" srcId="{444EDB49-D7FE-4B9B-9D65-D0FC333A9F41}" destId="{8B49AF09-0DD7-45A4-9E98-741548D07891}" srcOrd="0" destOrd="0" presId="urn:microsoft.com/office/officeart/2005/8/layout/orgChart1"/>
    <dgm:cxn modelId="{28C556E3-802C-4D78-9F11-BA9C03053B83}" type="presParOf" srcId="{444EDB49-D7FE-4B9B-9D65-D0FC333A9F41}" destId="{83A79991-18B0-42B7-88D3-A9EE197BF9BC}" srcOrd="1" destOrd="0" presId="urn:microsoft.com/office/officeart/2005/8/layout/orgChart1"/>
    <dgm:cxn modelId="{58CCDB8D-24BB-447C-B19D-A344DEAE16D1}" type="presParOf" srcId="{F00B7E22-8B21-44AF-8905-06A16E9A5535}" destId="{B2647C87-82C7-4FB3-8032-EEE43FBFF86A}" srcOrd="1" destOrd="0" presId="urn:microsoft.com/office/officeart/2005/8/layout/orgChart1"/>
    <dgm:cxn modelId="{A5FE79FC-59A4-492C-B82D-81C2312093A9}" type="presParOf" srcId="{B2647C87-82C7-4FB3-8032-EEE43FBFF86A}" destId="{1C4E416D-A7D2-4C03-B083-0BE5F7FC9FFA}" srcOrd="0" destOrd="0" presId="urn:microsoft.com/office/officeart/2005/8/layout/orgChart1"/>
    <dgm:cxn modelId="{705CE691-AFF0-439E-940C-E213CA51E6EA}" type="presParOf" srcId="{B2647C87-82C7-4FB3-8032-EEE43FBFF86A}" destId="{5B8836D6-85D1-4574-A74F-66C5FC823026}" srcOrd="1" destOrd="0" presId="urn:microsoft.com/office/officeart/2005/8/layout/orgChart1"/>
    <dgm:cxn modelId="{A79CBA32-4830-4C1C-B349-BE9D26D6108D}" type="presParOf" srcId="{5B8836D6-85D1-4574-A74F-66C5FC823026}" destId="{B8362629-DB11-42E8-BB2B-C4749C536D5B}" srcOrd="0" destOrd="0" presId="urn:microsoft.com/office/officeart/2005/8/layout/orgChart1"/>
    <dgm:cxn modelId="{367EFBFC-3F50-48C1-9F5C-3D76AD074490}" type="presParOf" srcId="{B8362629-DB11-42E8-BB2B-C4749C536D5B}" destId="{ACAAF494-8A38-4853-BA7E-8F73C0D79537}" srcOrd="0" destOrd="0" presId="urn:microsoft.com/office/officeart/2005/8/layout/orgChart1"/>
    <dgm:cxn modelId="{E6AB1F53-5ED4-4B4C-93B9-C838A0AC2FE7}" type="presParOf" srcId="{B8362629-DB11-42E8-BB2B-C4749C536D5B}" destId="{631E244C-5BA5-4AAA-992D-642E97B9F95F}" srcOrd="1" destOrd="0" presId="urn:microsoft.com/office/officeart/2005/8/layout/orgChart1"/>
    <dgm:cxn modelId="{1494E79C-3844-411F-971B-EB2303888D19}" type="presParOf" srcId="{5B8836D6-85D1-4574-A74F-66C5FC823026}" destId="{4CEE3C10-FCE8-42D1-8679-F901C77B8C8E}" srcOrd="1" destOrd="0" presId="urn:microsoft.com/office/officeart/2005/8/layout/orgChart1"/>
    <dgm:cxn modelId="{79ACFE9E-D936-4F32-AA40-05CA727AC4F1}" type="presParOf" srcId="{5B8836D6-85D1-4574-A74F-66C5FC823026}" destId="{1AA3E7F1-F911-42AF-8743-FDFC1DA2D798}" srcOrd="2" destOrd="0" presId="urn:microsoft.com/office/officeart/2005/8/layout/orgChart1"/>
    <dgm:cxn modelId="{8E1036AC-A659-490E-AD5D-38A47ABC334E}" type="presParOf" srcId="{B2647C87-82C7-4FB3-8032-EEE43FBFF86A}" destId="{1F22FC6D-0C25-47D3-83EB-5031AD2980D8}" srcOrd="2" destOrd="0" presId="urn:microsoft.com/office/officeart/2005/8/layout/orgChart1"/>
    <dgm:cxn modelId="{ABAA6A46-504B-4BB8-BDBF-83D6F503CC91}" type="presParOf" srcId="{B2647C87-82C7-4FB3-8032-EEE43FBFF86A}" destId="{4AB452FD-C1B0-4F13-9FF2-D766DA7CE354}" srcOrd="3" destOrd="0" presId="urn:microsoft.com/office/officeart/2005/8/layout/orgChart1"/>
    <dgm:cxn modelId="{3259EA20-26C6-4DDD-8C10-AB98AE872696}" type="presParOf" srcId="{4AB452FD-C1B0-4F13-9FF2-D766DA7CE354}" destId="{09387D78-2935-4FA2-AA23-5BF887FBDFEF}" srcOrd="0" destOrd="0" presId="urn:microsoft.com/office/officeart/2005/8/layout/orgChart1"/>
    <dgm:cxn modelId="{6A2CFD3D-9D39-4DB2-B7B5-F35F91CFF5E1}" type="presParOf" srcId="{09387D78-2935-4FA2-AA23-5BF887FBDFEF}" destId="{E858A521-A59C-4695-8C29-6B50DE9DAD0B}" srcOrd="0" destOrd="0" presId="urn:microsoft.com/office/officeart/2005/8/layout/orgChart1"/>
    <dgm:cxn modelId="{FD02AC1C-5DCC-491B-BA70-6F3EC9BA9C9C}" type="presParOf" srcId="{09387D78-2935-4FA2-AA23-5BF887FBDFEF}" destId="{84F1DF8B-BE8F-45EC-B92E-9AFB61BEDB01}" srcOrd="1" destOrd="0" presId="urn:microsoft.com/office/officeart/2005/8/layout/orgChart1"/>
    <dgm:cxn modelId="{61F3D2E6-2621-4E5E-9884-8B0A20CE602A}" type="presParOf" srcId="{4AB452FD-C1B0-4F13-9FF2-D766DA7CE354}" destId="{70573E1A-3089-4D57-AD2D-BB6070CF17EB}" srcOrd="1" destOrd="0" presId="urn:microsoft.com/office/officeart/2005/8/layout/orgChart1"/>
    <dgm:cxn modelId="{E0694C22-CAC0-4DE3-993F-15F46D9682C9}" type="presParOf" srcId="{4AB452FD-C1B0-4F13-9FF2-D766DA7CE354}" destId="{50F45663-9455-48B8-AC49-1ADB2BAE3ACC}" srcOrd="2" destOrd="0" presId="urn:microsoft.com/office/officeart/2005/8/layout/orgChart1"/>
    <dgm:cxn modelId="{A23C7FD7-B6BF-4F8B-9E6F-77C84F56DC54}" type="presParOf" srcId="{B2647C87-82C7-4FB3-8032-EEE43FBFF86A}" destId="{110D568F-EC0C-4F37-A189-A3F7045D3606}" srcOrd="4" destOrd="0" presId="urn:microsoft.com/office/officeart/2005/8/layout/orgChart1"/>
    <dgm:cxn modelId="{E2675389-5DF7-49F7-B86A-74DB9B45A648}" type="presParOf" srcId="{B2647C87-82C7-4FB3-8032-EEE43FBFF86A}" destId="{625A2F73-1843-423E-9874-1B9930B32D74}" srcOrd="5" destOrd="0" presId="urn:microsoft.com/office/officeart/2005/8/layout/orgChart1"/>
    <dgm:cxn modelId="{3D5F7BA7-6636-44D5-99D6-63BFE4813E07}" type="presParOf" srcId="{625A2F73-1843-423E-9874-1B9930B32D74}" destId="{6AE3E53B-4A62-4360-8152-1A0D16FD3563}" srcOrd="0" destOrd="0" presId="urn:microsoft.com/office/officeart/2005/8/layout/orgChart1"/>
    <dgm:cxn modelId="{DCF27527-2A74-4025-9776-091BF01A71D2}" type="presParOf" srcId="{6AE3E53B-4A62-4360-8152-1A0D16FD3563}" destId="{D507EBF0-9B5E-4E0B-A5B2-56CE77A5848F}" srcOrd="0" destOrd="0" presId="urn:microsoft.com/office/officeart/2005/8/layout/orgChart1"/>
    <dgm:cxn modelId="{77FE8798-719B-43C7-82A5-C40E4B010977}" type="presParOf" srcId="{6AE3E53B-4A62-4360-8152-1A0D16FD3563}" destId="{4552D5EE-5469-4B7F-BB09-61B1714F58B6}" srcOrd="1" destOrd="0" presId="urn:microsoft.com/office/officeart/2005/8/layout/orgChart1"/>
    <dgm:cxn modelId="{3C96313C-1B05-4E37-86BF-2ECA082B8E24}" type="presParOf" srcId="{625A2F73-1843-423E-9874-1B9930B32D74}" destId="{C4F344C4-C236-4F0E-B0CD-5D2AA97D752E}" srcOrd="1" destOrd="0" presId="urn:microsoft.com/office/officeart/2005/8/layout/orgChart1"/>
    <dgm:cxn modelId="{A5672387-8A53-4532-BF41-71C5218AE1C9}" type="presParOf" srcId="{625A2F73-1843-423E-9874-1B9930B32D74}" destId="{495DF1C0-931A-4EE3-872C-5509210A6A4A}" srcOrd="2" destOrd="0" presId="urn:microsoft.com/office/officeart/2005/8/layout/orgChart1"/>
    <dgm:cxn modelId="{AA5F5C22-15DC-4C77-B3A9-9BFB6DBACEC4}" type="presParOf" srcId="{F00B7E22-8B21-44AF-8905-06A16E9A5535}" destId="{2E8CB2C5-BE24-4A25-9EA9-91052F053C9C}" srcOrd="2" destOrd="0" presId="urn:microsoft.com/office/officeart/2005/8/layout/orgChart1"/>
    <dgm:cxn modelId="{E993C5CD-A871-41D0-9413-062B44B549A9}" type="presParOf" srcId="{0B0829D5-0436-4EBF-A2C9-7C7D2160C17B}" destId="{96EBBCAE-4BD1-4835-AC29-21F5DF0978AA}" srcOrd="4" destOrd="0" presId="urn:microsoft.com/office/officeart/2005/8/layout/orgChart1"/>
    <dgm:cxn modelId="{70A3196A-73A5-4BD5-961A-A73121C73C09}" type="presParOf" srcId="{0B0829D5-0436-4EBF-A2C9-7C7D2160C17B}" destId="{5BA3FA9E-520A-410F-9A44-7A56EF6D511C}" srcOrd="5" destOrd="0" presId="urn:microsoft.com/office/officeart/2005/8/layout/orgChart1"/>
    <dgm:cxn modelId="{02BE6A60-3169-4FDA-9BEB-A4AF978C13F1}" type="presParOf" srcId="{5BA3FA9E-520A-410F-9A44-7A56EF6D511C}" destId="{33B4A3D7-B65E-4FE6-8BDB-BC50F2D52559}" srcOrd="0" destOrd="0" presId="urn:microsoft.com/office/officeart/2005/8/layout/orgChart1"/>
    <dgm:cxn modelId="{3CCB085B-4A3C-49B5-AEC6-66DD376105C0}" type="presParOf" srcId="{33B4A3D7-B65E-4FE6-8BDB-BC50F2D52559}" destId="{EA5B7726-26A9-44CE-A013-1E157DBDF319}" srcOrd="0" destOrd="0" presId="urn:microsoft.com/office/officeart/2005/8/layout/orgChart1"/>
    <dgm:cxn modelId="{5EE69C65-4024-45BF-AB71-DB7A505C91F2}" type="presParOf" srcId="{33B4A3D7-B65E-4FE6-8BDB-BC50F2D52559}" destId="{85C0D26A-5226-4310-997D-A3C6AFA4198A}" srcOrd="1" destOrd="0" presId="urn:microsoft.com/office/officeart/2005/8/layout/orgChart1"/>
    <dgm:cxn modelId="{73304389-C179-46CC-B631-E2FC27FC0001}" type="presParOf" srcId="{5BA3FA9E-520A-410F-9A44-7A56EF6D511C}" destId="{6A7697C1-2695-4D29-B85E-A7AE5B790569}" srcOrd="1" destOrd="0" presId="urn:microsoft.com/office/officeart/2005/8/layout/orgChart1"/>
    <dgm:cxn modelId="{2D35528F-CEE4-4880-86A2-BE3D285F5E02}" type="presParOf" srcId="{6A7697C1-2695-4D29-B85E-A7AE5B790569}" destId="{9F843D4D-9DD3-4C9B-8A08-5F7330E6A196}" srcOrd="0" destOrd="0" presId="urn:microsoft.com/office/officeart/2005/8/layout/orgChart1"/>
    <dgm:cxn modelId="{E6B1D553-A770-440D-8A13-12E6186CC05D}" type="presParOf" srcId="{6A7697C1-2695-4D29-B85E-A7AE5B790569}" destId="{7669510F-7246-468D-984F-939D66085D11}" srcOrd="1" destOrd="0" presId="urn:microsoft.com/office/officeart/2005/8/layout/orgChart1"/>
    <dgm:cxn modelId="{F2D334CF-A727-425E-A254-BB03670F9243}" type="presParOf" srcId="{7669510F-7246-468D-984F-939D66085D11}" destId="{EDF51842-8C06-491E-AE90-B8F29F5BC1BA}" srcOrd="0" destOrd="0" presId="urn:microsoft.com/office/officeart/2005/8/layout/orgChart1"/>
    <dgm:cxn modelId="{3B0609E8-ACA0-4F11-A4ED-43DB676A6842}" type="presParOf" srcId="{EDF51842-8C06-491E-AE90-B8F29F5BC1BA}" destId="{F4090B4B-1CBF-4AC8-B849-44ACA76C9C54}" srcOrd="0" destOrd="0" presId="urn:microsoft.com/office/officeart/2005/8/layout/orgChart1"/>
    <dgm:cxn modelId="{77D6CEBC-DF06-4223-A1A5-2A8F7181A8E6}" type="presParOf" srcId="{EDF51842-8C06-491E-AE90-B8F29F5BC1BA}" destId="{45CC3C69-CCB5-4D47-9A22-FEA748D0967D}" srcOrd="1" destOrd="0" presId="urn:microsoft.com/office/officeart/2005/8/layout/orgChart1"/>
    <dgm:cxn modelId="{B92171A3-55D8-4A0B-B303-568037677FBA}" type="presParOf" srcId="{7669510F-7246-468D-984F-939D66085D11}" destId="{B1E2F6EC-AF42-48A7-822B-414638576F55}" srcOrd="1" destOrd="0" presId="urn:microsoft.com/office/officeart/2005/8/layout/orgChart1"/>
    <dgm:cxn modelId="{5FF50862-43E6-4FF9-8776-7681CCCEA93F}" type="presParOf" srcId="{7669510F-7246-468D-984F-939D66085D11}" destId="{A00181B9-58EC-4C66-A074-2DAE8FEFC24D}" srcOrd="2" destOrd="0" presId="urn:microsoft.com/office/officeart/2005/8/layout/orgChart1"/>
    <dgm:cxn modelId="{9F960223-B2DF-4BEF-98DE-057D2C1566ED}" type="presParOf" srcId="{6A7697C1-2695-4D29-B85E-A7AE5B790569}" destId="{A204A6F9-5646-444E-9CC7-A99D56057C3A}" srcOrd="2" destOrd="0" presId="urn:microsoft.com/office/officeart/2005/8/layout/orgChart1"/>
    <dgm:cxn modelId="{98BC6D7C-8E13-4967-9C53-490D3B9F4FBF}" type="presParOf" srcId="{6A7697C1-2695-4D29-B85E-A7AE5B790569}" destId="{EE68877B-8D19-4E6A-BA89-053BC0C462F8}" srcOrd="3" destOrd="0" presId="urn:microsoft.com/office/officeart/2005/8/layout/orgChart1"/>
    <dgm:cxn modelId="{929C60E2-DA08-4E10-8593-BF8861DFA772}" type="presParOf" srcId="{EE68877B-8D19-4E6A-BA89-053BC0C462F8}" destId="{8ADD77D7-A48E-4A29-81CD-4459C347F6DA}" srcOrd="0" destOrd="0" presId="urn:microsoft.com/office/officeart/2005/8/layout/orgChart1"/>
    <dgm:cxn modelId="{2A2F78A1-F1DA-4B7F-9F8F-6D3B4794CF61}" type="presParOf" srcId="{8ADD77D7-A48E-4A29-81CD-4459C347F6DA}" destId="{D748FCEC-8BEC-4881-9965-0751DFE1CF98}" srcOrd="0" destOrd="0" presId="urn:microsoft.com/office/officeart/2005/8/layout/orgChart1"/>
    <dgm:cxn modelId="{21B1EA88-A35E-4B3E-9D0D-2C66A3B15EEA}" type="presParOf" srcId="{8ADD77D7-A48E-4A29-81CD-4459C347F6DA}" destId="{A3F1CD74-6B1F-49BF-9C44-B23A2440694D}" srcOrd="1" destOrd="0" presId="urn:microsoft.com/office/officeart/2005/8/layout/orgChart1"/>
    <dgm:cxn modelId="{88F3CD4B-1955-4706-8808-D04DCC253124}" type="presParOf" srcId="{EE68877B-8D19-4E6A-BA89-053BC0C462F8}" destId="{5BE9A046-BE5D-42BE-9735-46F860E488C1}" srcOrd="1" destOrd="0" presId="urn:microsoft.com/office/officeart/2005/8/layout/orgChart1"/>
    <dgm:cxn modelId="{28DA039D-F266-4DEF-AB4E-CE2DE57D3A6D}" type="presParOf" srcId="{EE68877B-8D19-4E6A-BA89-053BC0C462F8}" destId="{0C8BF416-C45C-4ED5-ADF1-1F3727BAED3B}" srcOrd="2" destOrd="0" presId="urn:microsoft.com/office/officeart/2005/8/layout/orgChart1"/>
    <dgm:cxn modelId="{33F5682E-2CCB-4CB9-9AC1-F347EC84C5E0}" type="presParOf" srcId="{6A7697C1-2695-4D29-B85E-A7AE5B790569}" destId="{A6435AD1-B949-4A91-B7C6-7E37ED9895EC}" srcOrd="4" destOrd="0" presId="urn:microsoft.com/office/officeart/2005/8/layout/orgChart1"/>
    <dgm:cxn modelId="{3517FEE6-1E8F-42F4-A524-02232FE89548}" type="presParOf" srcId="{6A7697C1-2695-4D29-B85E-A7AE5B790569}" destId="{69C1A810-2DBE-491D-9F59-B0D0646C9334}" srcOrd="5" destOrd="0" presId="urn:microsoft.com/office/officeart/2005/8/layout/orgChart1"/>
    <dgm:cxn modelId="{DE4E689F-168F-4D67-99EE-D21446157088}" type="presParOf" srcId="{69C1A810-2DBE-491D-9F59-B0D0646C9334}" destId="{745C31CA-3F80-46E9-85FF-254EA691CDF3}" srcOrd="0" destOrd="0" presId="urn:microsoft.com/office/officeart/2005/8/layout/orgChart1"/>
    <dgm:cxn modelId="{EE0B50E6-52A8-4105-A033-BF736E04B613}" type="presParOf" srcId="{745C31CA-3F80-46E9-85FF-254EA691CDF3}" destId="{1AE0826B-9FBF-4F4A-9496-2199BE93D7A4}" srcOrd="0" destOrd="0" presId="urn:microsoft.com/office/officeart/2005/8/layout/orgChart1"/>
    <dgm:cxn modelId="{D29DD122-E6A5-4BD4-8DD1-A8AD2A720A38}" type="presParOf" srcId="{745C31CA-3F80-46E9-85FF-254EA691CDF3}" destId="{84501448-941E-49D2-A25E-5EB4C406CA34}" srcOrd="1" destOrd="0" presId="urn:microsoft.com/office/officeart/2005/8/layout/orgChart1"/>
    <dgm:cxn modelId="{E5F75407-8DDC-47B8-82CF-FDCBC5C43FCD}" type="presParOf" srcId="{69C1A810-2DBE-491D-9F59-B0D0646C9334}" destId="{07702BF6-9950-40EF-9E50-870026BBA4C8}" srcOrd="1" destOrd="0" presId="urn:microsoft.com/office/officeart/2005/8/layout/orgChart1"/>
    <dgm:cxn modelId="{ECCF2FEB-BB27-4703-AAD0-7163131BF1F4}" type="presParOf" srcId="{69C1A810-2DBE-491D-9F59-B0D0646C9334}" destId="{25B0EF04-C2E0-4BF5-876B-929AB76A6A11}" srcOrd="2" destOrd="0" presId="urn:microsoft.com/office/officeart/2005/8/layout/orgChart1"/>
    <dgm:cxn modelId="{152C26AC-8714-4701-A1AA-69DEFF1A0041}" type="presParOf" srcId="{5BA3FA9E-520A-410F-9A44-7A56EF6D511C}" destId="{8DE5AF8F-BD33-4DC8-B5CC-06EE29378473}" srcOrd="2" destOrd="0" presId="urn:microsoft.com/office/officeart/2005/8/layout/orgChart1"/>
    <dgm:cxn modelId="{D33DED00-C8E9-4A20-9CB9-664F7BB00F64}"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EDA26FA3-A240-4912-9C30-2E3BAC50043E}">
      <dgm:prSet phldrT="[Text]"/>
      <dgm:spPr>
        <a:solidFill>
          <a:srgbClr val="CC00CC"/>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Project Manager</a:t>
          </a:r>
          <a:endParaRPr lang="en-US" dirty="0">
            <a:effectLst>
              <a:outerShdw blurRad="50800" dist="38100" dir="2700000" algn="tl" rotWithShape="0">
                <a:prstClr val="black">
                  <a:alpha val="40000"/>
                </a:prstClr>
              </a:outerShdw>
            </a:effectLst>
          </a:endParaRPr>
        </a:p>
      </dgm:t>
    </dgm:pt>
    <dgm:pt modelId="{57124513-DFA9-4470-A677-6092C80219A5}" type="parTrans" cxnId="{4CBA51BF-9D71-43F1-9C76-7A092A784944}">
      <dgm:prSet/>
      <dgm:spPr/>
      <dgm:t>
        <a:bodyPr/>
        <a:lstStyle/>
        <a:p>
          <a:endParaRPr lang="en-US"/>
        </a:p>
      </dgm:t>
    </dgm:pt>
    <dgm:pt modelId="{8D73D660-4163-485E-B343-16460BD5F734}" type="sibTrans" cxnId="{4CBA51BF-9D71-43F1-9C76-7A092A784944}">
      <dgm:prSet/>
      <dgm:spPr/>
      <dgm:t>
        <a:bodyPr/>
        <a:lstStyle/>
        <a:p>
          <a:endParaRPr lang="en-US"/>
        </a:p>
      </dgm:t>
    </dgm:pt>
    <dgm:pt modelId="{CDD56FF4-D132-4EF4-A8C9-D10455121C0D}">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9CC8150A-21F1-4C69-97B5-F5B7FB9C0F6C}" type="parTrans" cxnId="{3B4E7610-4930-4CAA-BC43-EE89B24A5B71}">
      <dgm:prSet/>
      <dgm:spPr/>
      <dgm:t>
        <a:bodyPr/>
        <a:lstStyle/>
        <a:p>
          <a:endParaRPr lang="en-US"/>
        </a:p>
      </dgm:t>
    </dgm:pt>
    <dgm:pt modelId="{142EAD91-C2F0-4E52-A476-EC88278C5B8A}" type="sibTrans" cxnId="{3B4E7610-4930-4CAA-BC43-EE89B24A5B71}">
      <dgm:prSet/>
      <dgm:spPr/>
      <dgm:t>
        <a:bodyPr/>
        <a:lstStyle/>
        <a:p>
          <a:endParaRPr lang="en-US"/>
        </a:p>
      </dgm:t>
    </dgm:pt>
    <dgm:pt modelId="{E81803AC-94D3-471D-8274-51D4E27800BE}">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56107ED8-AB52-41C3-A0D9-C179BCBAF6FF}" type="parTrans" cxnId="{FAA8EE8D-9292-4D12-B256-E0AB5DD57307}">
      <dgm:prSet/>
      <dgm:spPr/>
      <dgm:t>
        <a:bodyPr/>
        <a:lstStyle/>
        <a:p>
          <a:endParaRPr lang="en-US"/>
        </a:p>
      </dgm:t>
    </dgm:pt>
    <dgm:pt modelId="{07868A36-5CF7-4A91-98AB-C09EFEE834F5}" type="sibTrans" cxnId="{FAA8EE8D-9292-4D12-B256-E0AB5DD57307}">
      <dgm:prSet/>
      <dgm:spPr/>
      <dgm:t>
        <a:bodyPr/>
        <a:lstStyle/>
        <a:p>
          <a:endParaRPr lang="en-US"/>
        </a:p>
      </dgm:t>
    </dgm:pt>
    <dgm:pt modelId="{F6C7A426-D14A-444F-B8E9-7215207F2102}">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3D718B05-1BA8-48AB-AE46-B90980D68BEB}" type="parTrans" cxnId="{B78BDD39-6460-4531-A7AA-E716A4BB6394}">
      <dgm:prSet/>
      <dgm:spPr/>
      <dgm:t>
        <a:bodyPr/>
        <a:lstStyle/>
        <a:p>
          <a:endParaRPr lang="en-US"/>
        </a:p>
      </dgm:t>
    </dgm:pt>
    <dgm:pt modelId="{3CCB636E-9347-44BC-9E6C-96B7894F9729}" type="sibTrans" cxnId="{B78BDD39-6460-4531-A7AA-E716A4BB6394}">
      <dgm:prSet/>
      <dgm:spPr/>
      <dgm:t>
        <a:bodyPr/>
        <a:lstStyle/>
        <a:p>
          <a:endParaRPr lang="en-US"/>
        </a:p>
      </dgm:t>
    </dgm:pt>
    <dgm:pt modelId="{33A3E6B8-10E3-4FF5-BE19-2B9CC69D916E}">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017043EA-33F0-493A-9A1C-9D2CFC1C1A68}" type="parTrans" cxnId="{63CF356B-4957-4097-A2CF-1F6CD043FF3C}">
      <dgm:prSet/>
      <dgm:spPr/>
      <dgm:t>
        <a:bodyPr/>
        <a:lstStyle/>
        <a:p>
          <a:endParaRPr lang="en-US"/>
        </a:p>
      </dgm:t>
    </dgm:pt>
    <dgm:pt modelId="{0C92053D-CD77-4E29-9C1F-2EF094B073BC}" type="sibTrans" cxnId="{63CF356B-4957-4097-A2CF-1F6CD043FF3C}">
      <dgm:prSet/>
      <dgm:spPr/>
      <dgm:t>
        <a:bodyPr/>
        <a:lstStyle/>
        <a:p>
          <a:endParaRPr lang="en-US"/>
        </a:p>
      </dgm:t>
    </dgm:pt>
    <dgm:pt modelId="{F1B79695-CFFB-40C8-A6D4-53FAD55DE5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A88568A4-F278-43BA-8F0C-9D0F507E88FF}" type="parTrans" cxnId="{88F19A80-7283-4C70-8E50-6DB5E24DC1C8}">
      <dgm:prSet/>
      <dgm:spPr/>
      <dgm:t>
        <a:bodyPr/>
        <a:lstStyle/>
        <a:p>
          <a:endParaRPr lang="en-US"/>
        </a:p>
      </dgm:t>
    </dgm:pt>
    <dgm:pt modelId="{CC6E29DB-D4E2-43A3-8314-30E8F5317A98}" type="sibTrans" cxnId="{88F19A80-7283-4C70-8E50-6DB5E24DC1C8}">
      <dgm:prSet/>
      <dgm:spPr/>
      <dgm:t>
        <a:bodyPr/>
        <a:lstStyle/>
        <a:p>
          <a:endParaRPr lang="en-US"/>
        </a:p>
      </dgm:t>
    </dgm:pt>
    <dgm:pt modelId="{FC256ED4-D6E5-4980-B1A7-455EE6048E7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04C39C39-2030-4369-B5C4-0169AD0C417B}" type="parTrans" cxnId="{A5969132-5C52-40F3-B8DE-CBFE6DF199F8}">
      <dgm:prSet/>
      <dgm:spPr/>
      <dgm:t>
        <a:bodyPr/>
        <a:lstStyle/>
        <a:p>
          <a:endParaRPr lang="en-US"/>
        </a:p>
      </dgm:t>
    </dgm:pt>
    <dgm:pt modelId="{5590C8B1-D5D8-4F6F-8C1D-F948F6CD6B1C}" type="sibTrans" cxnId="{A5969132-5C52-40F3-B8DE-CBFE6DF199F8}">
      <dgm:prSet/>
      <dgm:spPr/>
      <dgm:t>
        <a:bodyPr/>
        <a:lstStyle/>
        <a:p>
          <a:endParaRPr lang="en-US"/>
        </a:p>
      </dgm:t>
    </dgm:pt>
    <dgm:pt modelId="{607A5368-C088-42D6-8FB9-6634A9093AC0}">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30D286C-12A8-4A9F-A54B-C0AEE8A10D41}" type="parTrans" cxnId="{952D5E55-C722-44E3-BD2D-F45D797ED47B}">
      <dgm:prSet/>
      <dgm:spPr/>
      <dgm:t>
        <a:bodyPr/>
        <a:lstStyle/>
        <a:p>
          <a:endParaRPr lang="en-US"/>
        </a:p>
      </dgm:t>
    </dgm:pt>
    <dgm:pt modelId="{20BA62FE-7D60-400F-A11E-6E90E9F5E3C3}" type="sibTrans" cxnId="{952D5E55-C722-44E3-BD2D-F45D797ED47B}">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4"/>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4">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4"/>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12"/>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12">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12"/>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12"/>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12">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12"/>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12"/>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12">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12"/>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4"/>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4">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4"/>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12"/>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12">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12"/>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12"/>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12">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12"/>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12"/>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12">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12"/>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7794106B-343E-4033-BB83-69A1658AAC5E}" type="pres">
      <dgm:prSet presAssocID="{017043EA-33F0-493A-9A1C-9D2CFC1C1A68}" presName="Name37" presStyleLbl="parChTrans1D2" presStyleIdx="2" presStyleCnt="4"/>
      <dgm:spPr/>
      <dgm:t>
        <a:bodyPr/>
        <a:lstStyle/>
        <a:p>
          <a:endParaRPr lang="en-US"/>
        </a:p>
      </dgm:t>
    </dgm:pt>
    <dgm:pt modelId="{580684EC-1FFD-4F09-89D1-9616038D0F38}" type="pres">
      <dgm:prSet presAssocID="{33A3E6B8-10E3-4FF5-BE19-2B9CC69D916E}" presName="hierRoot2" presStyleCnt="0">
        <dgm:presLayoutVars>
          <dgm:hierBranch val="init"/>
        </dgm:presLayoutVars>
      </dgm:prSet>
      <dgm:spPr/>
    </dgm:pt>
    <dgm:pt modelId="{DC81C362-06CC-4EBE-A1EF-8D72A3B95690}" type="pres">
      <dgm:prSet presAssocID="{33A3E6B8-10E3-4FF5-BE19-2B9CC69D916E}" presName="rootComposite" presStyleCnt="0"/>
      <dgm:spPr/>
    </dgm:pt>
    <dgm:pt modelId="{F7CECF38-C609-4E96-8B76-690F13D8D05E}" type="pres">
      <dgm:prSet presAssocID="{33A3E6B8-10E3-4FF5-BE19-2B9CC69D916E}" presName="rootText" presStyleLbl="node2" presStyleIdx="2" presStyleCnt="4">
        <dgm:presLayoutVars>
          <dgm:chPref val="3"/>
        </dgm:presLayoutVars>
      </dgm:prSet>
      <dgm:spPr>
        <a:prstGeom prst="roundRect">
          <a:avLst/>
        </a:prstGeom>
      </dgm:spPr>
      <dgm:t>
        <a:bodyPr/>
        <a:lstStyle/>
        <a:p>
          <a:endParaRPr lang="en-US"/>
        </a:p>
      </dgm:t>
    </dgm:pt>
    <dgm:pt modelId="{6BAF4C1E-4CA4-4C1D-9F57-46A750CDADF6}" type="pres">
      <dgm:prSet presAssocID="{33A3E6B8-10E3-4FF5-BE19-2B9CC69D916E}" presName="rootConnector" presStyleLbl="node2" presStyleIdx="2" presStyleCnt="4"/>
      <dgm:spPr/>
      <dgm:t>
        <a:bodyPr/>
        <a:lstStyle/>
        <a:p>
          <a:endParaRPr lang="en-US"/>
        </a:p>
      </dgm:t>
    </dgm:pt>
    <dgm:pt modelId="{A3555DB4-C9EA-4925-9A32-4EB869DFCE4D}" type="pres">
      <dgm:prSet presAssocID="{33A3E6B8-10E3-4FF5-BE19-2B9CC69D916E}" presName="hierChild4" presStyleCnt="0"/>
      <dgm:spPr/>
    </dgm:pt>
    <dgm:pt modelId="{FA05AECC-C352-409A-9831-9AD1736A175D}" type="pres">
      <dgm:prSet presAssocID="{A88568A4-F278-43BA-8F0C-9D0F507E88FF}" presName="Name37" presStyleLbl="parChTrans1D3" presStyleIdx="6" presStyleCnt="12"/>
      <dgm:spPr/>
      <dgm:t>
        <a:bodyPr/>
        <a:lstStyle/>
        <a:p>
          <a:endParaRPr lang="en-US"/>
        </a:p>
      </dgm:t>
    </dgm:pt>
    <dgm:pt modelId="{2D2BA082-B57E-4D10-850F-C49B720F82BE}" type="pres">
      <dgm:prSet presAssocID="{F1B79695-CFFB-40C8-A6D4-53FAD55DE5BA}" presName="hierRoot2" presStyleCnt="0">
        <dgm:presLayoutVars>
          <dgm:hierBranch val="init"/>
        </dgm:presLayoutVars>
      </dgm:prSet>
      <dgm:spPr/>
    </dgm:pt>
    <dgm:pt modelId="{E17B9B63-6AFA-424E-9679-FD8E5F4CC3C1}" type="pres">
      <dgm:prSet presAssocID="{F1B79695-CFFB-40C8-A6D4-53FAD55DE5BA}" presName="rootComposite" presStyleCnt="0"/>
      <dgm:spPr/>
    </dgm:pt>
    <dgm:pt modelId="{FAA7747C-5F72-4F9B-949E-D954179C9509}" type="pres">
      <dgm:prSet presAssocID="{F1B79695-CFFB-40C8-A6D4-53FAD55DE5BA}" presName="rootText" presStyleLbl="node3" presStyleIdx="6" presStyleCnt="12">
        <dgm:presLayoutVars>
          <dgm:chPref val="3"/>
        </dgm:presLayoutVars>
      </dgm:prSet>
      <dgm:spPr>
        <a:prstGeom prst="roundRect">
          <a:avLst/>
        </a:prstGeom>
      </dgm:spPr>
      <dgm:t>
        <a:bodyPr/>
        <a:lstStyle/>
        <a:p>
          <a:endParaRPr lang="en-US"/>
        </a:p>
      </dgm:t>
    </dgm:pt>
    <dgm:pt modelId="{B10078BA-58C5-4027-BCEA-FC57F1FDEB96}" type="pres">
      <dgm:prSet presAssocID="{F1B79695-CFFB-40C8-A6D4-53FAD55DE5BA}" presName="rootConnector" presStyleLbl="node3" presStyleIdx="6" presStyleCnt="12"/>
      <dgm:spPr/>
      <dgm:t>
        <a:bodyPr/>
        <a:lstStyle/>
        <a:p>
          <a:endParaRPr lang="en-US"/>
        </a:p>
      </dgm:t>
    </dgm:pt>
    <dgm:pt modelId="{34828C7B-9464-4495-BEA0-459068E00F82}" type="pres">
      <dgm:prSet presAssocID="{F1B79695-CFFB-40C8-A6D4-53FAD55DE5BA}" presName="hierChild4" presStyleCnt="0"/>
      <dgm:spPr/>
    </dgm:pt>
    <dgm:pt modelId="{2BD70BEE-6D60-41B7-8A28-B80FC63C75EF}" type="pres">
      <dgm:prSet presAssocID="{F1B79695-CFFB-40C8-A6D4-53FAD55DE5BA}" presName="hierChild5" presStyleCnt="0"/>
      <dgm:spPr/>
    </dgm:pt>
    <dgm:pt modelId="{2B937892-EA3C-4FF4-95CE-BA1FC1827F73}" type="pres">
      <dgm:prSet presAssocID="{04C39C39-2030-4369-B5C4-0169AD0C417B}" presName="Name37" presStyleLbl="parChTrans1D3" presStyleIdx="7" presStyleCnt="12"/>
      <dgm:spPr/>
      <dgm:t>
        <a:bodyPr/>
        <a:lstStyle/>
        <a:p>
          <a:endParaRPr lang="en-US"/>
        </a:p>
      </dgm:t>
    </dgm:pt>
    <dgm:pt modelId="{649727CB-BCBA-4653-A466-FDAFCF9F86CA}" type="pres">
      <dgm:prSet presAssocID="{FC256ED4-D6E5-4980-B1A7-455EE6048E72}" presName="hierRoot2" presStyleCnt="0">
        <dgm:presLayoutVars>
          <dgm:hierBranch val="init"/>
        </dgm:presLayoutVars>
      </dgm:prSet>
      <dgm:spPr/>
    </dgm:pt>
    <dgm:pt modelId="{07593DAC-9ED8-4C65-9FA9-9DCEE11A3645}" type="pres">
      <dgm:prSet presAssocID="{FC256ED4-D6E5-4980-B1A7-455EE6048E72}" presName="rootComposite" presStyleCnt="0"/>
      <dgm:spPr/>
    </dgm:pt>
    <dgm:pt modelId="{E751521E-35C5-4918-A878-564DBEFE5FCA}" type="pres">
      <dgm:prSet presAssocID="{FC256ED4-D6E5-4980-B1A7-455EE6048E72}" presName="rootText" presStyleLbl="node3" presStyleIdx="7" presStyleCnt="12">
        <dgm:presLayoutVars>
          <dgm:chPref val="3"/>
        </dgm:presLayoutVars>
      </dgm:prSet>
      <dgm:spPr>
        <a:prstGeom prst="roundRect">
          <a:avLst/>
        </a:prstGeom>
      </dgm:spPr>
      <dgm:t>
        <a:bodyPr/>
        <a:lstStyle/>
        <a:p>
          <a:endParaRPr lang="en-US"/>
        </a:p>
      </dgm:t>
    </dgm:pt>
    <dgm:pt modelId="{7935027D-E353-4687-B4B5-920FACAFD6A9}" type="pres">
      <dgm:prSet presAssocID="{FC256ED4-D6E5-4980-B1A7-455EE6048E72}" presName="rootConnector" presStyleLbl="node3" presStyleIdx="7" presStyleCnt="12"/>
      <dgm:spPr/>
      <dgm:t>
        <a:bodyPr/>
        <a:lstStyle/>
        <a:p>
          <a:endParaRPr lang="en-US"/>
        </a:p>
      </dgm:t>
    </dgm:pt>
    <dgm:pt modelId="{3851A5D2-9911-485D-9C43-31764917788B}" type="pres">
      <dgm:prSet presAssocID="{FC256ED4-D6E5-4980-B1A7-455EE6048E72}" presName="hierChild4" presStyleCnt="0"/>
      <dgm:spPr/>
    </dgm:pt>
    <dgm:pt modelId="{6172383A-6140-45BA-BFBE-E60D075C140C}" type="pres">
      <dgm:prSet presAssocID="{FC256ED4-D6E5-4980-B1A7-455EE6048E72}" presName="hierChild5" presStyleCnt="0"/>
      <dgm:spPr/>
    </dgm:pt>
    <dgm:pt modelId="{C3A93B49-15E3-4756-BE33-F79181BFF1A0}" type="pres">
      <dgm:prSet presAssocID="{330D286C-12A8-4A9F-A54B-C0AEE8A10D41}" presName="Name37" presStyleLbl="parChTrans1D3" presStyleIdx="8" presStyleCnt="12"/>
      <dgm:spPr/>
      <dgm:t>
        <a:bodyPr/>
        <a:lstStyle/>
        <a:p>
          <a:endParaRPr lang="en-US"/>
        </a:p>
      </dgm:t>
    </dgm:pt>
    <dgm:pt modelId="{1AE24EE5-5186-497A-A315-B1ADB896B5A5}" type="pres">
      <dgm:prSet presAssocID="{607A5368-C088-42D6-8FB9-6634A9093AC0}" presName="hierRoot2" presStyleCnt="0">
        <dgm:presLayoutVars>
          <dgm:hierBranch val="init"/>
        </dgm:presLayoutVars>
      </dgm:prSet>
      <dgm:spPr/>
    </dgm:pt>
    <dgm:pt modelId="{867F69BB-686A-4C1B-8114-8CBAFC59B54D}" type="pres">
      <dgm:prSet presAssocID="{607A5368-C088-42D6-8FB9-6634A9093AC0}" presName="rootComposite" presStyleCnt="0"/>
      <dgm:spPr/>
    </dgm:pt>
    <dgm:pt modelId="{F25028D1-7426-4DB8-AE2A-9FC57D874358}" type="pres">
      <dgm:prSet presAssocID="{607A5368-C088-42D6-8FB9-6634A9093AC0}" presName="rootText" presStyleLbl="node3" presStyleIdx="8" presStyleCnt="12">
        <dgm:presLayoutVars>
          <dgm:chPref val="3"/>
        </dgm:presLayoutVars>
      </dgm:prSet>
      <dgm:spPr>
        <a:prstGeom prst="roundRect">
          <a:avLst/>
        </a:prstGeom>
      </dgm:spPr>
      <dgm:t>
        <a:bodyPr/>
        <a:lstStyle/>
        <a:p>
          <a:endParaRPr lang="en-US"/>
        </a:p>
      </dgm:t>
    </dgm:pt>
    <dgm:pt modelId="{52C225DB-9A6B-49F2-A769-575E62AD238D}" type="pres">
      <dgm:prSet presAssocID="{607A5368-C088-42D6-8FB9-6634A9093AC0}" presName="rootConnector" presStyleLbl="node3" presStyleIdx="8" presStyleCnt="12"/>
      <dgm:spPr/>
      <dgm:t>
        <a:bodyPr/>
        <a:lstStyle/>
        <a:p>
          <a:endParaRPr lang="en-US"/>
        </a:p>
      </dgm:t>
    </dgm:pt>
    <dgm:pt modelId="{54AA7A66-8F7D-45E9-80C4-C62B47DF57E3}" type="pres">
      <dgm:prSet presAssocID="{607A5368-C088-42D6-8FB9-6634A9093AC0}" presName="hierChild4" presStyleCnt="0"/>
      <dgm:spPr/>
    </dgm:pt>
    <dgm:pt modelId="{1B8CD139-193A-4FE1-A170-A1179BE57632}" type="pres">
      <dgm:prSet presAssocID="{607A5368-C088-42D6-8FB9-6634A9093AC0}" presName="hierChild5" presStyleCnt="0"/>
      <dgm:spPr/>
    </dgm:pt>
    <dgm:pt modelId="{27509532-108C-4B8D-970E-529B6FE30F0D}" type="pres">
      <dgm:prSet presAssocID="{33A3E6B8-10E3-4FF5-BE19-2B9CC69D916E}" presName="hierChild5" presStyleCnt="0"/>
      <dgm:spPr/>
    </dgm:pt>
    <dgm:pt modelId="{1C86C125-9FF4-45AD-91CA-1E8D70123429}" type="pres">
      <dgm:prSet presAssocID="{57124513-DFA9-4470-A677-6092C80219A5}" presName="Name37" presStyleLbl="parChTrans1D2" presStyleIdx="3" presStyleCnt="4"/>
      <dgm:spPr/>
      <dgm:t>
        <a:bodyPr/>
        <a:lstStyle/>
        <a:p>
          <a:endParaRPr lang="en-US"/>
        </a:p>
      </dgm:t>
    </dgm:pt>
    <dgm:pt modelId="{0CA6A8D1-1268-491C-87B6-312029FE2DA1}" type="pres">
      <dgm:prSet presAssocID="{EDA26FA3-A240-4912-9C30-2E3BAC50043E}" presName="hierRoot2" presStyleCnt="0">
        <dgm:presLayoutVars>
          <dgm:hierBranch val="init"/>
        </dgm:presLayoutVars>
      </dgm:prSet>
      <dgm:spPr/>
    </dgm:pt>
    <dgm:pt modelId="{BBEA6885-EE49-478D-BBAF-5A567EF08471}" type="pres">
      <dgm:prSet presAssocID="{EDA26FA3-A240-4912-9C30-2E3BAC50043E}" presName="rootComposite" presStyleCnt="0"/>
      <dgm:spPr/>
    </dgm:pt>
    <dgm:pt modelId="{8B9D2784-4982-4889-B6C4-10591C933A57}" type="pres">
      <dgm:prSet presAssocID="{EDA26FA3-A240-4912-9C30-2E3BAC50043E}" presName="rootText" presStyleLbl="node2" presStyleIdx="3" presStyleCnt="4">
        <dgm:presLayoutVars>
          <dgm:chPref val="3"/>
        </dgm:presLayoutVars>
      </dgm:prSet>
      <dgm:spPr>
        <a:prstGeom prst="roundRect">
          <a:avLst/>
        </a:prstGeom>
      </dgm:spPr>
      <dgm:t>
        <a:bodyPr/>
        <a:lstStyle/>
        <a:p>
          <a:endParaRPr lang="en-US"/>
        </a:p>
      </dgm:t>
    </dgm:pt>
    <dgm:pt modelId="{7E9FC76E-7E2A-43E1-90B8-617D855802B2}" type="pres">
      <dgm:prSet presAssocID="{EDA26FA3-A240-4912-9C30-2E3BAC50043E}" presName="rootConnector" presStyleLbl="node2" presStyleIdx="3" presStyleCnt="4"/>
      <dgm:spPr/>
      <dgm:t>
        <a:bodyPr/>
        <a:lstStyle/>
        <a:p>
          <a:endParaRPr lang="en-US"/>
        </a:p>
      </dgm:t>
    </dgm:pt>
    <dgm:pt modelId="{9AA822CE-DF57-4828-8C17-6802EF1F0482}" type="pres">
      <dgm:prSet presAssocID="{EDA26FA3-A240-4912-9C30-2E3BAC50043E}" presName="hierChild4" presStyleCnt="0"/>
      <dgm:spPr/>
    </dgm:pt>
    <dgm:pt modelId="{FD9BF403-696D-4270-8A1B-04AE46E8D9B7}" type="pres">
      <dgm:prSet presAssocID="{9CC8150A-21F1-4C69-97B5-F5B7FB9C0F6C}" presName="Name37" presStyleLbl="parChTrans1D3" presStyleIdx="9" presStyleCnt="12"/>
      <dgm:spPr/>
      <dgm:t>
        <a:bodyPr/>
        <a:lstStyle/>
        <a:p>
          <a:endParaRPr lang="en-US"/>
        </a:p>
      </dgm:t>
    </dgm:pt>
    <dgm:pt modelId="{460442D3-E358-44B2-8F15-7B325E49CB02}" type="pres">
      <dgm:prSet presAssocID="{CDD56FF4-D132-4EF4-A8C9-D10455121C0D}" presName="hierRoot2" presStyleCnt="0">
        <dgm:presLayoutVars>
          <dgm:hierBranch val="init"/>
        </dgm:presLayoutVars>
      </dgm:prSet>
      <dgm:spPr/>
    </dgm:pt>
    <dgm:pt modelId="{0B57EDDE-CB40-4163-B7AF-FCCEC644DA8B}" type="pres">
      <dgm:prSet presAssocID="{CDD56FF4-D132-4EF4-A8C9-D10455121C0D}" presName="rootComposite" presStyleCnt="0"/>
      <dgm:spPr/>
    </dgm:pt>
    <dgm:pt modelId="{B284AD30-4204-4CE7-8261-34AB6A1E1BC9}" type="pres">
      <dgm:prSet presAssocID="{CDD56FF4-D132-4EF4-A8C9-D10455121C0D}" presName="rootText" presStyleLbl="node3" presStyleIdx="9" presStyleCnt="12">
        <dgm:presLayoutVars>
          <dgm:chPref val="3"/>
        </dgm:presLayoutVars>
      </dgm:prSet>
      <dgm:spPr>
        <a:prstGeom prst="roundRect">
          <a:avLst/>
        </a:prstGeom>
      </dgm:spPr>
      <dgm:t>
        <a:bodyPr/>
        <a:lstStyle/>
        <a:p>
          <a:endParaRPr lang="en-US"/>
        </a:p>
      </dgm:t>
    </dgm:pt>
    <dgm:pt modelId="{AA5367BE-B773-4C3E-9DD0-7EDA2BF56CFC}" type="pres">
      <dgm:prSet presAssocID="{CDD56FF4-D132-4EF4-A8C9-D10455121C0D}" presName="rootConnector" presStyleLbl="node3" presStyleIdx="9" presStyleCnt="12"/>
      <dgm:spPr/>
      <dgm:t>
        <a:bodyPr/>
        <a:lstStyle/>
        <a:p>
          <a:endParaRPr lang="en-US"/>
        </a:p>
      </dgm:t>
    </dgm:pt>
    <dgm:pt modelId="{81576A1E-325A-4F16-9D0B-CECC4F14B0D5}" type="pres">
      <dgm:prSet presAssocID="{CDD56FF4-D132-4EF4-A8C9-D10455121C0D}" presName="hierChild4" presStyleCnt="0"/>
      <dgm:spPr/>
    </dgm:pt>
    <dgm:pt modelId="{F1EB8AE3-70E7-4B8F-9424-F9EE7CF6E68E}" type="pres">
      <dgm:prSet presAssocID="{CDD56FF4-D132-4EF4-A8C9-D10455121C0D}" presName="hierChild5" presStyleCnt="0"/>
      <dgm:spPr/>
    </dgm:pt>
    <dgm:pt modelId="{164D737D-2BD9-478D-AAE8-7932F84FD086}" type="pres">
      <dgm:prSet presAssocID="{56107ED8-AB52-41C3-A0D9-C179BCBAF6FF}" presName="Name37" presStyleLbl="parChTrans1D3" presStyleIdx="10" presStyleCnt="12"/>
      <dgm:spPr/>
      <dgm:t>
        <a:bodyPr/>
        <a:lstStyle/>
        <a:p>
          <a:endParaRPr lang="en-US"/>
        </a:p>
      </dgm:t>
    </dgm:pt>
    <dgm:pt modelId="{3842A014-AD6E-43C5-BF9A-35BC25EEA8EF}" type="pres">
      <dgm:prSet presAssocID="{E81803AC-94D3-471D-8274-51D4E27800BE}" presName="hierRoot2" presStyleCnt="0">
        <dgm:presLayoutVars>
          <dgm:hierBranch val="init"/>
        </dgm:presLayoutVars>
      </dgm:prSet>
      <dgm:spPr/>
    </dgm:pt>
    <dgm:pt modelId="{49104E94-4AB2-4124-811D-234F2A9F613A}" type="pres">
      <dgm:prSet presAssocID="{E81803AC-94D3-471D-8274-51D4E27800BE}" presName="rootComposite" presStyleCnt="0"/>
      <dgm:spPr/>
    </dgm:pt>
    <dgm:pt modelId="{C9DAC011-E332-4DE4-8821-F323A2B555EA}" type="pres">
      <dgm:prSet presAssocID="{E81803AC-94D3-471D-8274-51D4E27800BE}" presName="rootText" presStyleLbl="node3" presStyleIdx="10" presStyleCnt="12">
        <dgm:presLayoutVars>
          <dgm:chPref val="3"/>
        </dgm:presLayoutVars>
      </dgm:prSet>
      <dgm:spPr>
        <a:prstGeom prst="roundRect">
          <a:avLst/>
        </a:prstGeom>
      </dgm:spPr>
      <dgm:t>
        <a:bodyPr/>
        <a:lstStyle/>
        <a:p>
          <a:endParaRPr lang="en-US"/>
        </a:p>
      </dgm:t>
    </dgm:pt>
    <dgm:pt modelId="{DE4CD37E-67CF-45AB-A816-D2D1BC2D5A24}" type="pres">
      <dgm:prSet presAssocID="{E81803AC-94D3-471D-8274-51D4E27800BE}" presName="rootConnector" presStyleLbl="node3" presStyleIdx="10" presStyleCnt="12"/>
      <dgm:spPr/>
      <dgm:t>
        <a:bodyPr/>
        <a:lstStyle/>
        <a:p>
          <a:endParaRPr lang="en-US"/>
        </a:p>
      </dgm:t>
    </dgm:pt>
    <dgm:pt modelId="{24AF7ADF-0F54-4402-9153-4864D4416081}" type="pres">
      <dgm:prSet presAssocID="{E81803AC-94D3-471D-8274-51D4E27800BE}" presName="hierChild4" presStyleCnt="0"/>
      <dgm:spPr/>
    </dgm:pt>
    <dgm:pt modelId="{54120D26-B94C-4EE9-BCF8-AA156E21DFFE}" type="pres">
      <dgm:prSet presAssocID="{E81803AC-94D3-471D-8274-51D4E27800BE}" presName="hierChild5" presStyleCnt="0"/>
      <dgm:spPr/>
    </dgm:pt>
    <dgm:pt modelId="{C501A706-47AC-4057-A98F-37860B8DE858}" type="pres">
      <dgm:prSet presAssocID="{3D718B05-1BA8-48AB-AE46-B90980D68BEB}" presName="Name37" presStyleLbl="parChTrans1D3" presStyleIdx="11" presStyleCnt="12"/>
      <dgm:spPr/>
      <dgm:t>
        <a:bodyPr/>
        <a:lstStyle/>
        <a:p>
          <a:endParaRPr lang="en-US"/>
        </a:p>
      </dgm:t>
    </dgm:pt>
    <dgm:pt modelId="{9FB8631D-C70A-4F68-AE50-CF21D378CF7E}" type="pres">
      <dgm:prSet presAssocID="{F6C7A426-D14A-444F-B8E9-7215207F2102}" presName="hierRoot2" presStyleCnt="0">
        <dgm:presLayoutVars>
          <dgm:hierBranch val="init"/>
        </dgm:presLayoutVars>
      </dgm:prSet>
      <dgm:spPr/>
    </dgm:pt>
    <dgm:pt modelId="{B6714826-2041-4B4F-9E61-873558F25C66}" type="pres">
      <dgm:prSet presAssocID="{F6C7A426-D14A-444F-B8E9-7215207F2102}" presName="rootComposite" presStyleCnt="0"/>
      <dgm:spPr/>
    </dgm:pt>
    <dgm:pt modelId="{2B87D3C6-C302-4317-A185-C04017E2CD12}" type="pres">
      <dgm:prSet presAssocID="{F6C7A426-D14A-444F-B8E9-7215207F2102}" presName="rootText" presStyleLbl="node3" presStyleIdx="11" presStyleCnt="12">
        <dgm:presLayoutVars>
          <dgm:chPref val="3"/>
        </dgm:presLayoutVars>
      </dgm:prSet>
      <dgm:spPr>
        <a:prstGeom prst="roundRect">
          <a:avLst/>
        </a:prstGeom>
      </dgm:spPr>
      <dgm:t>
        <a:bodyPr/>
        <a:lstStyle/>
        <a:p>
          <a:endParaRPr lang="en-US"/>
        </a:p>
      </dgm:t>
    </dgm:pt>
    <dgm:pt modelId="{8A099977-DC84-449C-825E-783D6E512085}" type="pres">
      <dgm:prSet presAssocID="{F6C7A426-D14A-444F-B8E9-7215207F2102}" presName="rootConnector" presStyleLbl="node3" presStyleIdx="11" presStyleCnt="12"/>
      <dgm:spPr/>
      <dgm:t>
        <a:bodyPr/>
        <a:lstStyle/>
        <a:p>
          <a:endParaRPr lang="en-US"/>
        </a:p>
      </dgm:t>
    </dgm:pt>
    <dgm:pt modelId="{05EDC50B-6930-4041-9375-EA4C9BC819C6}" type="pres">
      <dgm:prSet presAssocID="{F6C7A426-D14A-444F-B8E9-7215207F2102}" presName="hierChild4" presStyleCnt="0"/>
      <dgm:spPr/>
    </dgm:pt>
    <dgm:pt modelId="{83BEEDB0-51AE-46C9-BEC4-7FEBF83361DD}" type="pres">
      <dgm:prSet presAssocID="{F6C7A426-D14A-444F-B8E9-7215207F2102}" presName="hierChild5" presStyleCnt="0"/>
      <dgm:spPr/>
    </dgm:pt>
    <dgm:pt modelId="{BBF7A2D2-DE5F-4274-B0B0-CBF3F2CBD462}" type="pres">
      <dgm:prSet presAssocID="{EDA26FA3-A240-4912-9C30-2E3BAC50043E}" presName="hierChild5" presStyleCnt="0"/>
      <dgm:spPr/>
    </dgm:pt>
    <dgm:pt modelId="{35E83A15-6EA9-4916-9A29-FE3CEE9A270F}" type="pres">
      <dgm:prSet presAssocID="{B9C60C78-4169-4DD2-81CA-17F2F791D282}" presName="hierChild3" presStyleCnt="0"/>
      <dgm:spPr/>
    </dgm:pt>
  </dgm:ptLst>
  <dgm:cxnLst>
    <dgm:cxn modelId="{88F19A80-7283-4C70-8E50-6DB5E24DC1C8}" srcId="{33A3E6B8-10E3-4FF5-BE19-2B9CC69D916E}" destId="{F1B79695-CFFB-40C8-A6D4-53FAD55DE5BA}" srcOrd="0" destOrd="0" parTransId="{A88568A4-F278-43BA-8F0C-9D0F507E88FF}" sibTransId="{CC6E29DB-D4E2-43A3-8314-30E8F5317A98}"/>
    <dgm:cxn modelId="{80843349-8867-41B9-92E2-10B5BB40F520}" type="presOf" srcId="{35154AE6-84B0-4DD6-BA9F-B1DC671B9699}" destId="{A5E1EE40-41E7-4CC7-A65A-36CAAA631499}" srcOrd="0" destOrd="0" presId="urn:microsoft.com/office/officeart/2005/8/layout/orgChart1"/>
    <dgm:cxn modelId="{37B15065-2240-45DF-A9E6-9BF5181D062E}" type="presOf" srcId="{F6C7A426-D14A-444F-B8E9-7215207F2102}" destId="{2B87D3C6-C302-4317-A185-C04017E2CD12}"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3D2EA5A4-157B-411B-9801-70CF918B73AC}" type="presOf" srcId="{83CA3AC1-8123-4759-A51A-6F8D7E0B9DA2}" destId="{ED10A692-AE4A-458A-9579-D6AA7147F5BE}" srcOrd="1" destOrd="0" presId="urn:microsoft.com/office/officeart/2005/8/layout/orgChart1"/>
    <dgm:cxn modelId="{9D5EF5C0-505B-4D05-BB0B-14E4D3AE2A3E}" type="presOf" srcId="{A88568A4-F278-43BA-8F0C-9D0F507E88FF}" destId="{FA05AECC-C352-409A-9831-9AD1736A175D}" srcOrd="0"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A18CD62D-E06A-4964-B876-96C50863E965}" type="presOf" srcId="{F1B79695-CFFB-40C8-A6D4-53FAD55DE5BA}" destId="{FAA7747C-5F72-4F9B-949E-D954179C9509}" srcOrd="0" destOrd="0" presId="urn:microsoft.com/office/officeart/2005/8/layout/orgChart1"/>
    <dgm:cxn modelId="{38703F45-2268-417A-AFCB-ABB2625574A9}" type="presOf" srcId="{04C39C39-2030-4369-B5C4-0169AD0C417B}" destId="{2B937892-EA3C-4FF4-95CE-BA1FC1827F73}" srcOrd="0" destOrd="0" presId="urn:microsoft.com/office/officeart/2005/8/layout/orgChart1"/>
    <dgm:cxn modelId="{0EEA0F0D-2F97-406D-9D9E-65A308EC5B0D}" srcId="{86E1E44D-D029-4FE3-8BAC-07736714AF62}" destId="{1E1D2699-2353-4C55-90E6-A0D95DAD4DE0}" srcOrd="0" destOrd="0" parTransId="{7388C9CD-0E3F-4724-B6CF-D664F6BED1CF}" sibTransId="{C036C201-9B65-4C95-BD97-DC7A45ABDC0E}"/>
    <dgm:cxn modelId="{DBF96CB0-86FD-4E28-B024-47A007B2F045}" type="presOf" srcId="{9EE5CF23-BE89-41A9-BABD-0712379EC18F}" destId="{1F22FC6D-0C25-47D3-83EB-5031AD2980D8}" srcOrd="0" destOrd="0" presId="urn:microsoft.com/office/officeart/2005/8/layout/orgChart1"/>
    <dgm:cxn modelId="{E8E71903-CCE0-443E-A947-352C53D5190C}" type="presOf" srcId="{F1B79695-CFFB-40C8-A6D4-53FAD55DE5BA}" destId="{B10078BA-58C5-4027-BCEA-FC57F1FDEB96}" srcOrd="1" destOrd="0" presId="urn:microsoft.com/office/officeart/2005/8/layout/orgChart1"/>
    <dgm:cxn modelId="{3F6BE286-B345-4323-8347-5F043AFAD710}" type="presOf" srcId="{E81803AC-94D3-471D-8274-51D4E27800BE}" destId="{C9DAC011-E332-4DE4-8821-F323A2B555EA}" srcOrd="0" destOrd="0" presId="urn:microsoft.com/office/officeart/2005/8/layout/orgChart1"/>
    <dgm:cxn modelId="{50751D49-0607-4D98-AFED-271B57C61B21}" type="presOf" srcId="{37CEA32E-005E-43BA-B294-8CC293DDFD14}" destId="{11A6F48C-FFEC-450F-A972-5580D81810B2}" srcOrd="0" destOrd="0" presId="urn:microsoft.com/office/officeart/2005/8/layout/orgChart1"/>
    <dgm:cxn modelId="{D691AB25-622B-49FF-874C-5888CAAFFED4}" type="presOf" srcId="{1E1D2699-2353-4C55-90E6-A0D95DAD4DE0}" destId="{927B5CDE-28C0-492A-81F4-3516C12B0119}" srcOrd="0" destOrd="0" presId="urn:microsoft.com/office/officeart/2005/8/layout/orgChart1"/>
    <dgm:cxn modelId="{ED70FA1C-785F-4828-9CE1-0CC3F27630BF}" type="presOf" srcId="{FC256ED4-D6E5-4980-B1A7-455EE6048E72}" destId="{E751521E-35C5-4918-A878-564DBEFE5FCA}" srcOrd="0" destOrd="0" presId="urn:microsoft.com/office/officeart/2005/8/layout/orgChart1"/>
    <dgm:cxn modelId="{DC687FDF-9B9D-4A8B-AB4A-4F3EF02ACCAE}" type="presOf" srcId="{F6C7A426-D14A-444F-B8E9-7215207F2102}" destId="{8A099977-DC84-449C-825E-783D6E512085}" srcOrd="1" destOrd="0" presId="urn:microsoft.com/office/officeart/2005/8/layout/orgChart1"/>
    <dgm:cxn modelId="{44CC7706-7341-4B1D-B15B-F7C87674B251}" srcId="{28F120C0-ABB6-407A-B785-645E43923FD0}" destId="{EC4DB366-A569-4DCB-959C-EA2C94767A64}" srcOrd="2" destOrd="0" parTransId="{6662B59E-28C4-4797-8637-DCB5CD6CB8DB}" sibTransId="{E36EAC93-7A88-48AA-A669-A9AA80800F70}"/>
    <dgm:cxn modelId="{63CF356B-4957-4097-A2CF-1F6CD043FF3C}" srcId="{B9C60C78-4169-4DD2-81CA-17F2F791D282}" destId="{33A3E6B8-10E3-4FF5-BE19-2B9CC69D916E}" srcOrd="2" destOrd="0" parTransId="{017043EA-33F0-493A-9A1C-9D2CFC1C1A68}" sibTransId="{0C92053D-CD77-4E29-9C1F-2EF094B073BC}"/>
    <dgm:cxn modelId="{32246CC5-39B4-4B6F-A3BB-B10836501E4D}" srcId="{86E1E44D-D029-4FE3-8BAC-07736714AF62}" destId="{37CEA32E-005E-43BA-B294-8CC293DDFD14}" srcOrd="2" destOrd="0" parTransId="{D2F2F9AA-8AE8-4EA9-913F-FBECDF9C6980}" sibTransId="{091837EA-C4AE-4ABA-A1A6-660C305DE42C}"/>
    <dgm:cxn modelId="{E1BB8C13-AA6E-47BC-BBE1-77F035EDCCE3}" type="presOf" srcId="{CA1372DE-5865-49A3-B42C-99F9A84785E4}" destId="{631E244C-5BA5-4AAA-992D-642E97B9F95F}" srcOrd="1" destOrd="0" presId="urn:microsoft.com/office/officeart/2005/8/layout/orgChart1"/>
    <dgm:cxn modelId="{9F87DDF6-9D95-4056-8C4B-119458C65798}" type="presOf" srcId="{E8BFD728-92EC-449B-93EF-08812BCC0848}" destId="{1270E32C-F6F7-4B34-A8CB-0204651028EC}" srcOrd="0" destOrd="0" presId="urn:microsoft.com/office/officeart/2005/8/layout/orgChart1"/>
    <dgm:cxn modelId="{4D5D7899-A04A-48EB-A67A-3A6518D695E0}" type="presOf" srcId="{607A5368-C088-42D6-8FB9-6634A9093AC0}" destId="{F25028D1-7426-4DB8-AE2A-9FC57D874358}" srcOrd="0" destOrd="0" presId="urn:microsoft.com/office/officeart/2005/8/layout/orgChart1"/>
    <dgm:cxn modelId="{A5969132-5C52-40F3-B8DE-CBFE6DF199F8}" srcId="{33A3E6B8-10E3-4FF5-BE19-2B9CC69D916E}" destId="{FC256ED4-D6E5-4980-B1A7-455EE6048E72}" srcOrd="1" destOrd="0" parTransId="{04C39C39-2030-4369-B5C4-0169AD0C417B}" sibTransId="{5590C8B1-D5D8-4F6F-8C1D-F948F6CD6B1C}"/>
    <dgm:cxn modelId="{C9FBB60B-A8BF-4BC0-BC89-AEC325217286}" type="presOf" srcId="{57124513-DFA9-4470-A677-6092C80219A5}" destId="{1C86C125-9FF4-45AD-91CA-1E8D70123429}" srcOrd="0" destOrd="0" presId="urn:microsoft.com/office/officeart/2005/8/layout/orgChart1"/>
    <dgm:cxn modelId="{378EFA7B-A887-4D24-ACBC-B76310B73FF5}" type="presOf" srcId="{330D286C-12A8-4A9F-A54B-C0AEE8A10D41}" destId="{C3A93B49-15E3-4756-BE33-F79181BFF1A0}" srcOrd="0" destOrd="0" presId="urn:microsoft.com/office/officeart/2005/8/layout/orgChart1"/>
    <dgm:cxn modelId="{FAA8EE8D-9292-4D12-B256-E0AB5DD57307}" srcId="{EDA26FA3-A240-4912-9C30-2E3BAC50043E}" destId="{E81803AC-94D3-471D-8274-51D4E27800BE}" srcOrd="1" destOrd="0" parTransId="{56107ED8-AB52-41C3-A0D9-C179BCBAF6FF}" sibTransId="{07868A36-5CF7-4A91-98AB-C09EFEE834F5}"/>
    <dgm:cxn modelId="{EB1CDB5C-7638-4767-9A4F-F3E9E429AF02}" type="presOf" srcId="{E81803AC-94D3-471D-8274-51D4E27800BE}" destId="{DE4CD37E-67CF-45AB-A816-D2D1BC2D5A24}" srcOrd="1" destOrd="0" presId="urn:microsoft.com/office/officeart/2005/8/layout/orgChart1"/>
    <dgm:cxn modelId="{232BFD91-4F8E-4C09-9344-92F670ABAED0}" type="presOf" srcId="{6FA4B77B-3197-467F-89B8-152E63E3171C}" destId="{7B073EB4-E8A5-4C6A-B190-FDE5272E24BA}" srcOrd="0" destOrd="0" presId="urn:microsoft.com/office/officeart/2005/8/layout/orgChart1"/>
    <dgm:cxn modelId="{41AB6B8A-1643-4DFF-B206-9CBB78A79A0A}" type="presOf" srcId="{EC4DB366-A569-4DCB-959C-EA2C94767A64}" destId="{D507EBF0-9B5E-4E0B-A5B2-56CE77A5848F}" srcOrd="0" destOrd="0" presId="urn:microsoft.com/office/officeart/2005/8/layout/orgChart1"/>
    <dgm:cxn modelId="{3B4E7610-4930-4CAA-BC43-EE89B24A5B71}" srcId="{EDA26FA3-A240-4912-9C30-2E3BAC50043E}" destId="{CDD56FF4-D132-4EF4-A8C9-D10455121C0D}" srcOrd="0" destOrd="0" parTransId="{9CC8150A-21F1-4C69-97B5-F5B7FB9C0F6C}" sibTransId="{142EAD91-C2F0-4E52-A476-EC88278C5B8A}"/>
    <dgm:cxn modelId="{627EAA1A-82EF-406E-8066-1C82A40CF45D}" type="presOf" srcId="{FC256ED4-D6E5-4980-B1A7-455EE6048E72}" destId="{7935027D-E353-4687-B4B5-920FACAFD6A9}" srcOrd="1" destOrd="0" presId="urn:microsoft.com/office/officeart/2005/8/layout/orgChart1"/>
    <dgm:cxn modelId="{C0436A56-2699-402E-A90B-054E494AADCE}" type="presOf" srcId="{B9C60C78-4169-4DD2-81CA-17F2F791D282}" destId="{0F166BE4-6A52-4A2D-8ADF-5BD10F61775B}" srcOrd="1" destOrd="0" presId="urn:microsoft.com/office/officeart/2005/8/layout/orgChart1"/>
    <dgm:cxn modelId="{67F231B1-DF29-4351-A956-472DEC5B45B7}" type="presOf" srcId="{1E1D2699-2353-4C55-90E6-A0D95DAD4DE0}" destId="{BF7866FA-4F3F-4023-BE77-EFF4CC178374}" srcOrd="1" destOrd="0" presId="urn:microsoft.com/office/officeart/2005/8/layout/orgChart1"/>
    <dgm:cxn modelId="{48EE9B52-F9E1-4411-894C-B620347EB19A}" type="presOf" srcId="{C4DB96C7-1CF5-49E2-B0E4-3D5AE111C76D}" destId="{84F1DF8B-BE8F-45EC-B92E-9AFB61BEDB01}" srcOrd="1" destOrd="0" presId="urn:microsoft.com/office/officeart/2005/8/layout/orgChart1"/>
    <dgm:cxn modelId="{520B787D-EC24-4ABC-A747-F974B1B93FE0}" type="presOf" srcId="{CDD56FF4-D132-4EF4-A8C9-D10455121C0D}" destId="{B284AD30-4204-4CE7-8261-34AB6A1E1BC9}" srcOrd="0" destOrd="0" presId="urn:microsoft.com/office/officeart/2005/8/layout/orgChart1"/>
    <dgm:cxn modelId="{B66E6598-7389-4167-9FE5-C07B5209E8FE}" type="presOf" srcId="{EF0D52FA-BBE3-4B6E-BEB9-D2E676A70071}" destId="{3FF72931-8D7E-474B-9423-8B6543C83F27}" srcOrd="0" destOrd="0" presId="urn:microsoft.com/office/officeart/2005/8/layout/orgChart1"/>
    <dgm:cxn modelId="{06368ED0-CBD3-4F57-A92A-0145661EE0A4}" type="presOf" srcId="{28F120C0-ABB6-407A-B785-645E43923FD0}" destId="{83A79991-18B0-42B7-88D3-A9EE197BF9BC}" srcOrd="1" destOrd="0" presId="urn:microsoft.com/office/officeart/2005/8/layout/orgChart1"/>
    <dgm:cxn modelId="{5B27CB2C-2D73-4F08-9A14-A071576988BA}" type="presOf" srcId="{37CEA32E-005E-43BA-B294-8CC293DDFD14}" destId="{06721C58-507C-4EE5-A0B1-1FAD885F727E}" srcOrd="1" destOrd="0" presId="urn:microsoft.com/office/officeart/2005/8/layout/orgChart1"/>
    <dgm:cxn modelId="{D1C93B5B-BCA4-4F26-8E6B-2FEC03672706}" type="presOf" srcId="{9CC8150A-21F1-4C69-97B5-F5B7FB9C0F6C}" destId="{FD9BF403-696D-4270-8A1B-04AE46E8D9B7}" srcOrd="0" destOrd="0" presId="urn:microsoft.com/office/officeart/2005/8/layout/orgChart1"/>
    <dgm:cxn modelId="{B43C8C5C-BC30-4492-B359-5BD38F298009}" type="presOf" srcId="{2A6E5922-FE7F-46E6-840E-D9FFCC1524E6}" destId="{1C4E416D-A7D2-4C03-B083-0BE5F7FC9FFA}" srcOrd="0" destOrd="0" presId="urn:microsoft.com/office/officeart/2005/8/layout/orgChart1"/>
    <dgm:cxn modelId="{F5A3B3A5-B47B-42DB-9A5C-6C0B2C392B43}" type="presOf" srcId="{6662B59E-28C4-4797-8637-DCB5CD6CB8DB}" destId="{110D568F-EC0C-4F37-A189-A3F7045D3606}" srcOrd="0" destOrd="0" presId="urn:microsoft.com/office/officeart/2005/8/layout/orgChart1"/>
    <dgm:cxn modelId="{3086089C-0D31-4653-86BD-B72808AD1585}" type="presOf" srcId="{3D718B05-1BA8-48AB-AE46-B90980D68BEB}" destId="{C501A706-47AC-4057-A98F-37860B8DE858}" srcOrd="0" destOrd="0" presId="urn:microsoft.com/office/officeart/2005/8/layout/orgChart1"/>
    <dgm:cxn modelId="{98F9CED9-74BE-49D4-83C6-0A257C743E97}" type="presOf" srcId="{86E1E44D-D029-4FE3-8BAC-07736714AF62}" destId="{C1A35F31-D568-43B8-ACC8-4872D1FE302C}" srcOrd="0" destOrd="0" presId="urn:microsoft.com/office/officeart/2005/8/layout/orgChart1"/>
    <dgm:cxn modelId="{F71915AD-8E59-4A36-8E7F-FB3003149DB8}" type="presOf" srcId="{56107ED8-AB52-41C3-A0D9-C179BCBAF6FF}" destId="{164D737D-2BD9-478D-AAE8-7932F84FD086}" srcOrd="0" destOrd="0" presId="urn:microsoft.com/office/officeart/2005/8/layout/orgChart1"/>
    <dgm:cxn modelId="{B78BDD39-6460-4531-A7AA-E716A4BB6394}" srcId="{EDA26FA3-A240-4912-9C30-2E3BAC50043E}" destId="{F6C7A426-D14A-444F-B8E9-7215207F2102}" srcOrd="2" destOrd="0" parTransId="{3D718B05-1BA8-48AB-AE46-B90980D68BEB}" sibTransId="{3CCB636E-9347-44BC-9E6C-96B7894F9729}"/>
    <dgm:cxn modelId="{20F98F95-2E39-4964-B9E7-55B2B62C17F2}" type="presOf" srcId="{D2F2F9AA-8AE8-4EA9-913F-FBECDF9C6980}" destId="{40573CBA-D6D0-4EB8-BFF2-B59E77E395DC}" srcOrd="0" destOrd="0" presId="urn:microsoft.com/office/officeart/2005/8/layout/orgChart1"/>
    <dgm:cxn modelId="{0D5922E8-8229-4E66-B0B3-1935633847D6}" type="presOf" srcId="{7388C9CD-0E3F-4724-B6CF-D664F6BED1CF}" destId="{EC090311-6776-4441-A5F3-39879374C973}" srcOrd="0" destOrd="0" presId="urn:microsoft.com/office/officeart/2005/8/layout/orgChart1"/>
    <dgm:cxn modelId="{F74457F6-C736-499A-AAF5-399D7E1C16EB}" type="presOf" srcId="{C4DB96C7-1CF5-49E2-B0E4-3D5AE111C76D}" destId="{E858A521-A59C-4695-8C29-6B50DE9DAD0B}" srcOrd="0" destOrd="0" presId="urn:microsoft.com/office/officeart/2005/8/layout/orgChart1"/>
    <dgm:cxn modelId="{4CBA51BF-9D71-43F1-9C76-7A092A784944}" srcId="{B9C60C78-4169-4DD2-81CA-17F2F791D282}" destId="{EDA26FA3-A240-4912-9C30-2E3BAC50043E}" srcOrd="3" destOrd="0" parTransId="{57124513-DFA9-4470-A677-6092C80219A5}" sibTransId="{8D73D660-4163-485E-B343-16460BD5F734}"/>
    <dgm:cxn modelId="{E0F7444C-B073-4AB5-A36E-95CE65B7CA79}" type="presOf" srcId="{86E1E44D-D029-4FE3-8BAC-07736714AF62}" destId="{319BAA86-FC1C-448E-B46E-311BAF30DCFF}" srcOrd="1" destOrd="0" presId="urn:microsoft.com/office/officeart/2005/8/layout/orgChart1"/>
    <dgm:cxn modelId="{952D5E55-C722-44E3-BD2D-F45D797ED47B}" srcId="{33A3E6B8-10E3-4FF5-BE19-2B9CC69D916E}" destId="{607A5368-C088-42D6-8FB9-6634A9093AC0}" srcOrd="2" destOrd="0" parTransId="{330D286C-12A8-4A9F-A54B-C0AEE8A10D41}" sibTransId="{20BA62FE-7D60-400F-A11E-6E90E9F5E3C3}"/>
    <dgm:cxn modelId="{F1FB9B5A-977F-476D-B217-B99BD755D0BA}" srcId="{B9C60C78-4169-4DD2-81CA-17F2F791D282}" destId="{86E1E44D-D029-4FE3-8BAC-07736714AF62}" srcOrd="0" destOrd="0" parTransId="{EF0D52FA-BBE3-4B6E-BEB9-D2E676A70071}" sibTransId="{D24DD1CC-BEA8-4836-9D0F-B7EDAF033F92}"/>
    <dgm:cxn modelId="{813C919B-AE46-4486-A9E3-DC327FA79277}" type="presOf" srcId="{017043EA-33F0-493A-9A1C-9D2CFC1C1A68}" destId="{7794106B-343E-4033-BB83-69A1658AAC5E}" srcOrd="0" destOrd="0" presId="urn:microsoft.com/office/officeart/2005/8/layout/orgChart1"/>
    <dgm:cxn modelId="{3CC35A15-B24B-41ED-A0E4-2757D6EBCD7D}" type="presOf" srcId="{B9C60C78-4169-4DD2-81CA-17F2F791D282}" destId="{665FD970-50AA-498D-B8E6-5B7A272FA2AD}" srcOrd="0" destOrd="0" presId="urn:microsoft.com/office/officeart/2005/8/layout/orgChart1"/>
    <dgm:cxn modelId="{7BD141B8-D9B7-488D-A412-BF7AFA1B393F}" type="presOf" srcId="{607A5368-C088-42D6-8FB9-6634A9093AC0}" destId="{52C225DB-9A6B-49F2-A769-575E62AD238D}" srcOrd="1" destOrd="0" presId="urn:microsoft.com/office/officeart/2005/8/layout/orgChart1"/>
    <dgm:cxn modelId="{BD076CBF-EA14-4270-84B7-D8168F78E3D6}" srcId="{28F120C0-ABB6-407A-B785-645E43923FD0}" destId="{C4DB96C7-1CF5-49E2-B0E4-3D5AE111C76D}" srcOrd="1" destOrd="0" parTransId="{9EE5CF23-BE89-41A9-BABD-0712379EC18F}" sibTransId="{3BAEB97D-0D1F-4D2C-9C49-529C55FE6AE7}"/>
    <dgm:cxn modelId="{6A7C7BD2-728A-402C-9F86-FDAB608A311F}" type="presOf" srcId="{EC4DB366-A569-4DCB-959C-EA2C94767A64}" destId="{4552D5EE-5469-4B7F-BB09-61B1714F58B6}" srcOrd="1" destOrd="0" presId="urn:microsoft.com/office/officeart/2005/8/layout/orgChart1"/>
    <dgm:cxn modelId="{D5FDDD2E-61FC-4B09-94B2-2669395C3C52}" type="presOf" srcId="{EDA26FA3-A240-4912-9C30-2E3BAC50043E}" destId="{8B9D2784-4982-4889-B6C4-10591C933A57}" srcOrd="0" destOrd="0" presId="urn:microsoft.com/office/officeart/2005/8/layout/orgChart1"/>
    <dgm:cxn modelId="{2760FF5C-0B31-4875-A079-63830063F367}" type="presOf" srcId="{EDA26FA3-A240-4912-9C30-2E3BAC50043E}" destId="{7E9FC76E-7E2A-43E1-90B8-617D855802B2}" srcOrd="1" destOrd="0" presId="urn:microsoft.com/office/officeart/2005/8/layout/orgChart1"/>
    <dgm:cxn modelId="{0A61C8F7-6543-4536-9F95-822F6B41C21B}" srcId="{28F120C0-ABB6-407A-B785-645E43923FD0}" destId="{CA1372DE-5865-49A3-B42C-99F9A84785E4}" srcOrd="0" destOrd="0" parTransId="{2A6E5922-FE7F-46E6-840E-D9FFCC1524E6}" sibTransId="{DEE7C6B5-801A-49F3-BAA3-170E97CD3CD5}"/>
    <dgm:cxn modelId="{DDC7A7A3-FBE1-457B-8ED3-B25ECEF71B98}" type="presOf" srcId="{CA1372DE-5865-49A3-B42C-99F9A84785E4}" destId="{ACAAF494-8A38-4853-BA7E-8F73C0D79537}" srcOrd="0"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DAAC1E4C-FA61-42B2-B97F-E136A97916E6}" type="presOf" srcId="{28F120C0-ABB6-407A-B785-645E43923FD0}" destId="{8B49AF09-0DD7-45A4-9E98-741548D07891}" srcOrd="0" destOrd="0" presId="urn:microsoft.com/office/officeart/2005/8/layout/orgChart1"/>
    <dgm:cxn modelId="{37BC4ED6-1138-482F-968B-FCCF9DB16D9D}" type="presOf" srcId="{83CA3AC1-8123-4759-A51A-6F8D7E0B9DA2}" destId="{66F35406-AB1E-43C2-986D-CFD6850C2F8B}" srcOrd="0" destOrd="0" presId="urn:microsoft.com/office/officeart/2005/8/layout/orgChart1"/>
    <dgm:cxn modelId="{0A08CC2D-36A3-4D6A-A10A-BE34340172C8}" type="presOf" srcId="{33A3E6B8-10E3-4FF5-BE19-2B9CC69D916E}" destId="{F7CECF38-C609-4E96-8B76-690F13D8D05E}" srcOrd="0" destOrd="0" presId="urn:microsoft.com/office/officeart/2005/8/layout/orgChart1"/>
    <dgm:cxn modelId="{E2D764B2-16C1-4940-BEC5-F693337A0001}" type="presOf" srcId="{CDD56FF4-D132-4EF4-A8C9-D10455121C0D}" destId="{AA5367BE-B773-4C3E-9DD0-7EDA2BF56CFC}" srcOrd="1" destOrd="0" presId="urn:microsoft.com/office/officeart/2005/8/layout/orgChart1"/>
    <dgm:cxn modelId="{ECB5DC7C-B05E-49BC-8243-A8176ED36E1A}" type="presOf" srcId="{33A3E6B8-10E3-4FF5-BE19-2B9CC69D916E}" destId="{6BAF4C1E-4CA4-4C1D-9F57-46A750CDADF6}" srcOrd="1" destOrd="0" presId="urn:microsoft.com/office/officeart/2005/8/layout/orgChart1"/>
    <dgm:cxn modelId="{FDBB93ED-09CB-45AD-8874-BA7E58272188}" type="presParOf" srcId="{1270E32C-F6F7-4B34-A8CB-0204651028EC}" destId="{0D25C650-26EC-45B4-A2AC-D9EF4EC83AF2}" srcOrd="0" destOrd="0" presId="urn:microsoft.com/office/officeart/2005/8/layout/orgChart1"/>
    <dgm:cxn modelId="{D768FCE2-56B8-49C1-A1DC-E8384B576689}" type="presParOf" srcId="{0D25C650-26EC-45B4-A2AC-D9EF4EC83AF2}" destId="{B032380A-CE81-41F7-BDE4-35D9779E8FF4}" srcOrd="0" destOrd="0" presId="urn:microsoft.com/office/officeart/2005/8/layout/orgChart1"/>
    <dgm:cxn modelId="{8816D99A-7248-4E14-9B6C-1865542BDA48}" type="presParOf" srcId="{B032380A-CE81-41F7-BDE4-35D9779E8FF4}" destId="{665FD970-50AA-498D-B8E6-5B7A272FA2AD}" srcOrd="0" destOrd="0" presId="urn:microsoft.com/office/officeart/2005/8/layout/orgChart1"/>
    <dgm:cxn modelId="{33E4D14C-C1EE-46AE-A7D2-746929E138C7}" type="presParOf" srcId="{B032380A-CE81-41F7-BDE4-35D9779E8FF4}" destId="{0F166BE4-6A52-4A2D-8ADF-5BD10F61775B}" srcOrd="1" destOrd="0" presId="urn:microsoft.com/office/officeart/2005/8/layout/orgChart1"/>
    <dgm:cxn modelId="{7EC63358-6685-485F-AF5D-B4B5CF399907}" type="presParOf" srcId="{0D25C650-26EC-45B4-A2AC-D9EF4EC83AF2}" destId="{0B0829D5-0436-4EBF-A2C9-7C7D2160C17B}" srcOrd="1" destOrd="0" presId="urn:microsoft.com/office/officeart/2005/8/layout/orgChart1"/>
    <dgm:cxn modelId="{C66527A2-E7B8-42C2-BA92-761BDFB71F09}" type="presParOf" srcId="{0B0829D5-0436-4EBF-A2C9-7C7D2160C17B}" destId="{3FF72931-8D7E-474B-9423-8B6543C83F27}" srcOrd="0" destOrd="0" presId="urn:microsoft.com/office/officeart/2005/8/layout/orgChart1"/>
    <dgm:cxn modelId="{B93B7CF7-6461-4895-ABFC-0A421B45B785}" type="presParOf" srcId="{0B0829D5-0436-4EBF-A2C9-7C7D2160C17B}" destId="{256C9370-7633-48B9-8D62-D0FC373FE936}" srcOrd="1" destOrd="0" presId="urn:microsoft.com/office/officeart/2005/8/layout/orgChart1"/>
    <dgm:cxn modelId="{E711CA2B-CF35-4DFB-B2BA-F3CDF7CD5A39}" type="presParOf" srcId="{256C9370-7633-48B9-8D62-D0FC373FE936}" destId="{679BC49F-F7A4-43C3-A4C9-AF455663B52D}" srcOrd="0" destOrd="0" presId="urn:microsoft.com/office/officeart/2005/8/layout/orgChart1"/>
    <dgm:cxn modelId="{265137B7-2D9E-4083-8D90-307DB454B08B}" type="presParOf" srcId="{679BC49F-F7A4-43C3-A4C9-AF455663B52D}" destId="{C1A35F31-D568-43B8-ACC8-4872D1FE302C}" srcOrd="0" destOrd="0" presId="urn:microsoft.com/office/officeart/2005/8/layout/orgChart1"/>
    <dgm:cxn modelId="{EC17C195-9E70-4FCD-9A79-80CBDE936715}" type="presParOf" srcId="{679BC49F-F7A4-43C3-A4C9-AF455663B52D}" destId="{319BAA86-FC1C-448E-B46E-311BAF30DCFF}" srcOrd="1" destOrd="0" presId="urn:microsoft.com/office/officeart/2005/8/layout/orgChart1"/>
    <dgm:cxn modelId="{38E56F5E-6642-4D39-BEB7-D32246012AAC}" type="presParOf" srcId="{256C9370-7633-48B9-8D62-D0FC373FE936}" destId="{5A11783A-E407-4ECD-A834-72709360F992}" srcOrd="1" destOrd="0" presId="urn:microsoft.com/office/officeart/2005/8/layout/orgChart1"/>
    <dgm:cxn modelId="{2CBB08FF-C497-4E3D-B7FD-8AD26F61FA4E}" type="presParOf" srcId="{5A11783A-E407-4ECD-A834-72709360F992}" destId="{EC090311-6776-4441-A5F3-39879374C973}" srcOrd="0" destOrd="0" presId="urn:microsoft.com/office/officeart/2005/8/layout/orgChart1"/>
    <dgm:cxn modelId="{1E056218-101D-4C9B-8F8E-08A192B2387C}" type="presParOf" srcId="{5A11783A-E407-4ECD-A834-72709360F992}" destId="{19B38D5C-BDFD-441C-BA25-EC9B0BB08A20}" srcOrd="1" destOrd="0" presId="urn:microsoft.com/office/officeart/2005/8/layout/orgChart1"/>
    <dgm:cxn modelId="{07D524F2-767A-492E-B967-553CC2755042}" type="presParOf" srcId="{19B38D5C-BDFD-441C-BA25-EC9B0BB08A20}" destId="{900F6349-1310-421A-A4A7-A8F1828FF11D}" srcOrd="0" destOrd="0" presId="urn:microsoft.com/office/officeart/2005/8/layout/orgChart1"/>
    <dgm:cxn modelId="{EE621F1C-ADF7-45AB-8E57-DDCA6EC51D8B}" type="presParOf" srcId="{900F6349-1310-421A-A4A7-A8F1828FF11D}" destId="{927B5CDE-28C0-492A-81F4-3516C12B0119}" srcOrd="0" destOrd="0" presId="urn:microsoft.com/office/officeart/2005/8/layout/orgChart1"/>
    <dgm:cxn modelId="{2540365E-E4D1-4157-B1AF-9E8F7C974799}" type="presParOf" srcId="{900F6349-1310-421A-A4A7-A8F1828FF11D}" destId="{BF7866FA-4F3F-4023-BE77-EFF4CC178374}" srcOrd="1" destOrd="0" presId="urn:microsoft.com/office/officeart/2005/8/layout/orgChart1"/>
    <dgm:cxn modelId="{BF0B4BC6-6381-4693-8E0B-1703152A8DB3}" type="presParOf" srcId="{19B38D5C-BDFD-441C-BA25-EC9B0BB08A20}" destId="{4A7B9FB3-EEE1-4A2A-88E5-F2496133281B}" srcOrd="1" destOrd="0" presId="urn:microsoft.com/office/officeart/2005/8/layout/orgChart1"/>
    <dgm:cxn modelId="{FE985074-6592-4361-A72C-C32F26E1CAF7}" type="presParOf" srcId="{19B38D5C-BDFD-441C-BA25-EC9B0BB08A20}" destId="{9FB10E18-C1BC-49B1-BAC3-E288D8B52E17}" srcOrd="2" destOrd="0" presId="urn:microsoft.com/office/officeart/2005/8/layout/orgChart1"/>
    <dgm:cxn modelId="{E0E676CA-7595-48B9-8D7E-C2988FDA378A}" type="presParOf" srcId="{5A11783A-E407-4ECD-A834-72709360F992}" destId="{A5E1EE40-41E7-4CC7-A65A-36CAAA631499}" srcOrd="2" destOrd="0" presId="urn:microsoft.com/office/officeart/2005/8/layout/orgChart1"/>
    <dgm:cxn modelId="{D3972D0E-D01D-4327-AEFD-FE5513593E7F}" type="presParOf" srcId="{5A11783A-E407-4ECD-A834-72709360F992}" destId="{22F74A86-64D5-40AD-82EB-32D76AF677CD}" srcOrd="3" destOrd="0" presId="urn:microsoft.com/office/officeart/2005/8/layout/orgChart1"/>
    <dgm:cxn modelId="{B30131EA-3284-44FE-80DE-171EE348B68A}" type="presParOf" srcId="{22F74A86-64D5-40AD-82EB-32D76AF677CD}" destId="{62FDB98A-5352-4D09-A215-5FFAC3A399EB}" srcOrd="0" destOrd="0" presId="urn:microsoft.com/office/officeart/2005/8/layout/orgChart1"/>
    <dgm:cxn modelId="{D38EB42A-7DCC-4543-ADF6-315F4FB99C33}" type="presParOf" srcId="{62FDB98A-5352-4D09-A215-5FFAC3A399EB}" destId="{66F35406-AB1E-43C2-986D-CFD6850C2F8B}" srcOrd="0" destOrd="0" presId="urn:microsoft.com/office/officeart/2005/8/layout/orgChart1"/>
    <dgm:cxn modelId="{00DE2F1C-B16B-49B7-8E19-320536507D9B}" type="presParOf" srcId="{62FDB98A-5352-4D09-A215-5FFAC3A399EB}" destId="{ED10A692-AE4A-458A-9579-D6AA7147F5BE}" srcOrd="1" destOrd="0" presId="urn:microsoft.com/office/officeart/2005/8/layout/orgChart1"/>
    <dgm:cxn modelId="{EECCAC27-6618-41DC-9276-37E4B8DA3E99}" type="presParOf" srcId="{22F74A86-64D5-40AD-82EB-32D76AF677CD}" destId="{50313EC2-F938-4B43-9535-5D1E90D40398}" srcOrd="1" destOrd="0" presId="urn:microsoft.com/office/officeart/2005/8/layout/orgChart1"/>
    <dgm:cxn modelId="{9C04A448-87BC-4092-8E89-72BE3B131A6F}" type="presParOf" srcId="{22F74A86-64D5-40AD-82EB-32D76AF677CD}" destId="{F1E9FCA3-17DA-4087-B69B-CAB54C0A55A1}" srcOrd="2" destOrd="0" presId="urn:microsoft.com/office/officeart/2005/8/layout/orgChart1"/>
    <dgm:cxn modelId="{7586A128-0D42-486C-BD6D-CF93BA70C717}" type="presParOf" srcId="{5A11783A-E407-4ECD-A834-72709360F992}" destId="{40573CBA-D6D0-4EB8-BFF2-B59E77E395DC}" srcOrd="4" destOrd="0" presId="urn:microsoft.com/office/officeart/2005/8/layout/orgChart1"/>
    <dgm:cxn modelId="{8E89C400-1A8C-48F3-8195-E11B22E5F198}" type="presParOf" srcId="{5A11783A-E407-4ECD-A834-72709360F992}" destId="{A3462A75-CFB8-44AE-A8CC-FC506C7FA664}" srcOrd="5" destOrd="0" presId="urn:microsoft.com/office/officeart/2005/8/layout/orgChart1"/>
    <dgm:cxn modelId="{D228086C-C114-49BA-9511-050E031F77FE}" type="presParOf" srcId="{A3462A75-CFB8-44AE-A8CC-FC506C7FA664}" destId="{B50310CA-A079-4613-B497-2F67FB43B66A}" srcOrd="0" destOrd="0" presId="urn:microsoft.com/office/officeart/2005/8/layout/orgChart1"/>
    <dgm:cxn modelId="{5C198CDD-FD74-4F6D-AD66-AF04214990C7}" type="presParOf" srcId="{B50310CA-A079-4613-B497-2F67FB43B66A}" destId="{11A6F48C-FFEC-450F-A972-5580D81810B2}" srcOrd="0" destOrd="0" presId="urn:microsoft.com/office/officeart/2005/8/layout/orgChart1"/>
    <dgm:cxn modelId="{C20BF599-21F7-43A7-AB57-3AF173CC7EDD}" type="presParOf" srcId="{B50310CA-A079-4613-B497-2F67FB43B66A}" destId="{06721C58-507C-4EE5-A0B1-1FAD885F727E}" srcOrd="1" destOrd="0" presId="urn:microsoft.com/office/officeart/2005/8/layout/orgChart1"/>
    <dgm:cxn modelId="{A60E1F3B-BF66-4E8B-9049-E4826C35F3D6}" type="presParOf" srcId="{A3462A75-CFB8-44AE-A8CC-FC506C7FA664}" destId="{8DF05ED4-1BD4-44E0-ABD2-B5A5D6ECDD95}" srcOrd="1" destOrd="0" presId="urn:microsoft.com/office/officeart/2005/8/layout/orgChart1"/>
    <dgm:cxn modelId="{D44BEA59-D17F-4301-A77B-DF35060D5C23}" type="presParOf" srcId="{A3462A75-CFB8-44AE-A8CC-FC506C7FA664}" destId="{F13BFE74-4DFC-43DD-ACF0-192C84A19280}" srcOrd="2" destOrd="0" presId="urn:microsoft.com/office/officeart/2005/8/layout/orgChart1"/>
    <dgm:cxn modelId="{6D957530-319D-42D9-9999-30D4607D4A99}" type="presParOf" srcId="{256C9370-7633-48B9-8D62-D0FC373FE936}" destId="{4B31268B-8E5B-4171-ADFB-AAC5847A2844}" srcOrd="2" destOrd="0" presId="urn:microsoft.com/office/officeart/2005/8/layout/orgChart1"/>
    <dgm:cxn modelId="{0BF2D4C3-3648-4504-BCB0-64419BBAFB11}" type="presParOf" srcId="{0B0829D5-0436-4EBF-A2C9-7C7D2160C17B}" destId="{7B073EB4-E8A5-4C6A-B190-FDE5272E24BA}" srcOrd="2" destOrd="0" presId="urn:microsoft.com/office/officeart/2005/8/layout/orgChart1"/>
    <dgm:cxn modelId="{9DD6D64E-E0EA-4C75-A3E6-18876851991A}" type="presParOf" srcId="{0B0829D5-0436-4EBF-A2C9-7C7D2160C17B}" destId="{F00B7E22-8B21-44AF-8905-06A16E9A5535}" srcOrd="3" destOrd="0" presId="urn:microsoft.com/office/officeart/2005/8/layout/orgChart1"/>
    <dgm:cxn modelId="{791C1138-9A19-4E6D-8C85-4D32FC66D781}" type="presParOf" srcId="{F00B7E22-8B21-44AF-8905-06A16E9A5535}" destId="{444EDB49-D7FE-4B9B-9D65-D0FC333A9F41}" srcOrd="0" destOrd="0" presId="urn:microsoft.com/office/officeart/2005/8/layout/orgChart1"/>
    <dgm:cxn modelId="{18549376-E7DF-4110-8EEF-BF1E241ECD97}" type="presParOf" srcId="{444EDB49-D7FE-4B9B-9D65-D0FC333A9F41}" destId="{8B49AF09-0DD7-45A4-9E98-741548D07891}" srcOrd="0" destOrd="0" presId="urn:microsoft.com/office/officeart/2005/8/layout/orgChart1"/>
    <dgm:cxn modelId="{818F584E-C08D-48D2-8D55-A803BB51C56B}" type="presParOf" srcId="{444EDB49-D7FE-4B9B-9D65-D0FC333A9F41}" destId="{83A79991-18B0-42B7-88D3-A9EE197BF9BC}" srcOrd="1" destOrd="0" presId="urn:microsoft.com/office/officeart/2005/8/layout/orgChart1"/>
    <dgm:cxn modelId="{CD092E10-1D7A-4DB0-B529-C51CE8BC8978}" type="presParOf" srcId="{F00B7E22-8B21-44AF-8905-06A16E9A5535}" destId="{B2647C87-82C7-4FB3-8032-EEE43FBFF86A}" srcOrd="1" destOrd="0" presId="urn:microsoft.com/office/officeart/2005/8/layout/orgChart1"/>
    <dgm:cxn modelId="{5C82A91A-6BD0-4E6A-96A4-DCFEB7E47907}" type="presParOf" srcId="{B2647C87-82C7-4FB3-8032-EEE43FBFF86A}" destId="{1C4E416D-A7D2-4C03-B083-0BE5F7FC9FFA}" srcOrd="0" destOrd="0" presId="urn:microsoft.com/office/officeart/2005/8/layout/orgChart1"/>
    <dgm:cxn modelId="{08521430-3835-4604-B704-837386F25D47}" type="presParOf" srcId="{B2647C87-82C7-4FB3-8032-EEE43FBFF86A}" destId="{5B8836D6-85D1-4574-A74F-66C5FC823026}" srcOrd="1" destOrd="0" presId="urn:microsoft.com/office/officeart/2005/8/layout/orgChart1"/>
    <dgm:cxn modelId="{F65F8566-F05A-4CE1-B772-776FF0F82FB7}" type="presParOf" srcId="{5B8836D6-85D1-4574-A74F-66C5FC823026}" destId="{B8362629-DB11-42E8-BB2B-C4749C536D5B}" srcOrd="0" destOrd="0" presId="urn:microsoft.com/office/officeart/2005/8/layout/orgChart1"/>
    <dgm:cxn modelId="{455B3F87-EED1-44BA-8CBF-4EF905D9C0AC}" type="presParOf" srcId="{B8362629-DB11-42E8-BB2B-C4749C536D5B}" destId="{ACAAF494-8A38-4853-BA7E-8F73C0D79537}" srcOrd="0" destOrd="0" presId="urn:microsoft.com/office/officeart/2005/8/layout/orgChart1"/>
    <dgm:cxn modelId="{B2F92D00-428D-49EA-ACAD-ED0FB6E33628}" type="presParOf" srcId="{B8362629-DB11-42E8-BB2B-C4749C536D5B}" destId="{631E244C-5BA5-4AAA-992D-642E97B9F95F}" srcOrd="1" destOrd="0" presId="urn:microsoft.com/office/officeart/2005/8/layout/orgChart1"/>
    <dgm:cxn modelId="{70422F43-2478-46D8-BF75-2C9955345BCE}" type="presParOf" srcId="{5B8836D6-85D1-4574-A74F-66C5FC823026}" destId="{4CEE3C10-FCE8-42D1-8679-F901C77B8C8E}" srcOrd="1" destOrd="0" presId="urn:microsoft.com/office/officeart/2005/8/layout/orgChart1"/>
    <dgm:cxn modelId="{B1119D79-4B9A-4F1F-A7DB-4F53010C3A7A}" type="presParOf" srcId="{5B8836D6-85D1-4574-A74F-66C5FC823026}" destId="{1AA3E7F1-F911-42AF-8743-FDFC1DA2D798}" srcOrd="2" destOrd="0" presId="urn:microsoft.com/office/officeart/2005/8/layout/orgChart1"/>
    <dgm:cxn modelId="{E685F874-4178-42C2-992A-CB4320CA469E}" type="presParOf" srcId="{B2647C87-82C7-4FB3-8032-EEE43FBFF86A}" destId="{1F22FC6D-0C25-47D3-83EB-5031AD2980D8}" srcOrd="2" destOrd="0" presId="urn:microsoft.com/office/officeart/2005/8/layout/orgChart1"/>
    <dgm:cxn modelId="{93A5BF7E-406E-4087-A520-60487155A9F6}" type="presParOf" srcId="{B2647C87-82C7-4FB3-8032-EEE43FBFF86A}" destId="{4AB452FD-C1B0-4F13-9FF2-D766DA7CE354}" srcOrd="3" destOrd="0" presId="urn:microsoft.com/office/officeart/2005/8/layout/orgChart1"/>
    <dgm:cxn modelId="{B4D6F38E-8F9D-42A7-AAE8-16A9FDBBC524}" type="presParOf" srcId="{4AB452FD-C1B0-4F13-9FF2-D766DA7CE354}" destId="{09387D78-2935-4FA2-AA23-5BF887FBDFEF}" srcOrd="0" destOrd="0" presId="urn:microsoft.com/office/officeart/2005/8/layout/orgChart1"/>
    <dgm:cxn modelId="{C75EFD57-A2B2-448A-9FED-DC1794C7333F}" type="presParOf" srcId="{09387D78-2935-4FA2-AA23-5BF887FBDFEF}" destId="{E858A521-A59C-4695-8C29-6B50DE9DAD0B}" srcOrd="0" destOrd="0" presId="urn:microsoft.com/office/officeart/2005/8/layout/orgChart1"/>
    <dgm:cxn modelId="{0037D414-57B8-4791-B169-A8F4FDA87263}" type="presParOf" srcId="{09387D78-2935-4FA2-AA23-5BF887FBDFEF}" destId="{84F1DF8B-BE8F-45EC-B92E-9AFB61BEDB01}" srcOrd="1" destOrd="0" presId="urn:microsoft.com/office/officeart/2005/8/layout/orgChart1"/>
    <dgm:cxn modelId="{15174988-43A2-497C-A772-F913A888C6E4}" type="presParOf" srcId="{4AB452FD-C1B0-4F13-9FF2-D766DA7CE354}" destId="{70573E1A-3089-4D57-AD2D-BB6070CF17EB}" srcOrd="1" destOrd="0" presId="urn:microsoft.com/office/officeart/2005/8/layout/orgChart1"/>
    <dgm:cxn modelId="{ED5F9674-8FEB-4EF4-BA52-24BF4698BC93}" type="presParOf" srcId="{4AB452FD-C1B0-4F13-9FF2-D766DA7CE354}" destId="{50F45663-9455-48B8-AC49-1ADB2BAE3ACC}" srcOrd="2" destOrd="0" presId="urn:microsoft.com/office/officeart/2005/8/layout/orgChart1"/>
    <dgm:cxn modelId="{EDD3735F-B934-40F9-9272-C85D537AEFFC}" type="presParOf" srcId="{B2647C87-82C7-4FB3-8032-EEE43FBFF86A}" destId="{110D568F-EC0C-4F37-A189-A3F7045D3606}" srcOrd="4" destOrd="0" presId="urn:microsoft.com/office/officeart/2005/8/layout/orgChart1"/>
    <dgm:cxn modelId="{FD8344EE-8107-4CD7-82C8-411BE1141973}" type="presParOf" srcId="{B2647C87-82C7-4FB3-8032-EEE43FBFF86A}" destId="{625A2F73-1843-423E-9874-1B9930B32D74}" srcOrd="5" destOrd="0" presId="urn:microsoft.com/office/officeart/2005/8/layout/orgChart1"/>
    <dgm:cxn modelId="{45C3ED99-DCC7-4877-A215-BB72D837FE01}" type="presParOf" srcId="{625A2F73-1843-423E-9874-1B9930B32D74}" destId="{6AE3E53B-4A62-4360-8152-1A0D16FD3563}" srcOrd="0" destOrd="0" presId="urn:microsoft.com/office/officeart/2005/8/layout/orgChart1"/>
    <dgm:cxn modelId="{3086A5D2-C4A9-410E-9FEA-31406DFD4A74}" type="presParOf" srcId="{6AE3E53B-4A62-4360-8152-1A0D16FD3563}" destId="{D507EBF0-9B5E-4E0B-A5B2-56CE77A5848F}" srcOrd="0" destOrd="0" presId="urn:microsoft.com/office/officeart/2005/8/layout/orgChart1"/>
    <dgm:cxn modelId="{B48163C3-E740-4089-A82E-A8F3513722FB}" type="presParOf" srcId="{6AE3E53B-4A62-4360-8152-1A0D16FD3563}" destId="{4552D5EE-5469-4B7F-BB09-61B1714F58B6}" srcOrd="1" destOrd="0" presId="urn:microsoft.com/office/officeart/2005/8/layout/orgChart1"/>
    <dgm:cxn modelId="{5C3A30D3-4383-4558-8F39-FD608EAE87E5}" type="presParOf" srcId="{625A2F73-1843-423E-9874-1B9930B32D74}" destId="{C4F344C4-C236-4F0E-B0CD-5D2AA97D752E}" srcOrd="1" destOrd="0" presId="urn:microsoft.com/office/officeart/2005/8/layout/orgChart1"/>
    <dgm:cxn modelId="{5C357A74-1FCA-4F02-B4E8-6A6FA9CFC211}" type="presParOf" srcId="{625A2F73-1843-423E-9874-1B9930B32D74}" destId="{495DF1C0-931A-4EE3-872C-5509210A6A4A}" srcOrd="2" destOrd="0" presId="urn:microsoft.com/office/officeart/2005/8/layout/orgChart1"/>
    <dgm:cxn modelId="{7A50DDA6-D6BA-448D-B6A5-FC4C4B71A813}" type="presParOf" srcId="{F00B7E22-8B21-44AF-8905-06A16E9A5535}" destId="{2E8CB2C5-BE24-4A25-9EA9-91052F053C9C}" srcOrd="2" destOrd="0" presId="urn:microsoft.com/office/officeart/2005/8/layout/orgChart1"/>
    <dgm:cxn modelId="{65C4751F-8863-4F5C-BAE4-CD1E3726EE7E}" type="presParOf" srcId="{0B0829D5-0436-4EBF-A2C9-7C7D2160C17B}" destId="{7794106B-343E-4033-BB83-69A1658AAC5E}" srcOrd="4" destOrd="0" presId="urn:microsoft.com/office/officeart/2005/8/layout/orgChart1"/>
    <dgm:cxn modelId="{116B0943-8E32-4F6B-A500-3020D8CCF036}" type="presParOf" srcId="{0B0829D5-0436-4EBF-A2C9-7C7D2160C17B}" destId="{580684EC-1FFD-4F09-89D1-9616038D0F38}" srcOrd="5" destOrd="0" presId="urn:microsoft.com/office/officeart/2005/8/layout/orgChart1"/>
    <dgm:cxn modelId="{1CB2A38C-806E-4FFC-97F6-AD8E81FE9E43}" type="presParOf" srcId="{580684EC-1FFD-4F09-89D1-9616038D0F38}" destId="{DC81C362-06CC-4EBE-A1EF-8D72A3B95690}" srcOrd="0" destOrd="0" presId="urn:microsoft.com/office/officeart/2005/8/layout/orgChart1"/>
    <dgm:cxn modelId="{19DF9DB8-ACA5-4005-90C0-AEA8D8FA0EF4}" type="presParOf" srcId="{DC81C362-06CC-4EBE-A1EF-8D72A3B95690}" destId="{F7CECF38-C609-4E96-8B76-690F13D8D05E}" srcOrd="0" destOrd="0" presId="urn:microsoft.com/office/officeart/2005/8/layout/orgChart1"/>
    <dgm:cxn modelId="{C81A9AB7-792B-441E-975A-D8EDFC8BD1FB}" type="presParOf" srcId="{DC81C362-06CC-4EBE-A1EF-8D72A3B95690}" destId="{6BAF4C1E-4CA4-4C1D-9F57-46A750CDADF6}" srcOrd="1" destOrd="0" presId="urn:microsoft.com/office/officeart/2005/8/layout/orgChart1"/>
    <dgm:cxn modelId="{915C35BE-591A-47ED-A792-98F8DBBEC01B}" type="presParOf" srcId="{580684EC-1FFD-4F09-89D1-9616038D0F38}" destId="{A3555DB4-C9EA-4925-9A32-4EB869DFCE4D}" srcOrd="1" destOrd="0" presId="urn:microsoft.com/office/officeart/2005/8/layout/orgChart1"/>
    <dgm:cxn modelId="{8572C9AB-4FED-4D48-A4FB-2EF5530B8355}" type="presParOf" srcId="{A3555DB4-C9EA-4925-9A32-4EB869DFCE4D}" destId="{FA05AECC-C352-409A-9831-9AD1736A175D}" srcOrd="0" destOrd="0" presId="urn:microsoft.com/office/officeart/2005/8/layout/orgChart1"/>
    <dgm:cxn modelId="{7A4BCF8F-672C-45A8-A972-DB143479E744}" type="presParOf" srcId="{A3555DB4-C9EA-4925-9A32-4EB869DFCE4D}" destId="{2D2BA082-B57E-4D10-850F-C49B720F82BE}" srcOrd="1" destOrd="0" presId="urn:microsoft.com/office/officeart/2005/8/layout/orgChart1"/>
    <dgm:cxn modelId="{427B1BE4-121C-4199-BA63-89ACFD16F80D}" type="presParOf" srcId="{2D2BA082-B57E-4D10-850F-C49B720F82BE}" destId="{E17B9B63-6AFA-424E-9679-FD8E5F4CC3C1}" srcOrd="0" destOrd="0" presId="urn:microsoft.com/office/officeart/2005/8/layout/orgChart1"/>
    <dgm:cxn modelId="{37D68B4D-7055-4E6A-A6BF-0A652DF0683E}" type="presParOf" srcId="{E17B9B63-6AFA-424E-9679-FD8E5F4CC3C1}" destId="{FAA7747C-5F72-4F9B-949E-D954179C9509}" srcOrd="0" destOrd="0" presId="urn:microsoft.com/office/officeart/2005/8/layout/orgChart1"/>
    <dgm:cxn modelId="{2EB7B26C-BE99-478F-B90D-D16BD68D4E60}" type="presParOf" srcId="{E17B9B63-6AFA-424E-9679-FD8E5F4CC3C1}" destId="{B10078BA-58C5-4027-BCEA-FC57F1FDEB96}" srcOrd="1" destOrd="0" presId="urn:microsoft.com/office/officeart/2005/8/layout/orgChart1"/>
    <dgm:cxn modelId="{5B9ECCB9-AD35-41B8-B0F3-E5757AA9CD48}" type="presParOf" srcId="{2D2BA082-B57E-4D10-850F-C49B720F82BE}" destId="{34828C7B-9464-4495-BEA0-459068E00F82}" srcOrd="1" destOrd="0" presId="urn:microsoft.com/office/officeart/2005/8/layout/orgChart1"/>
    <dgm:cxn modelId="{BE6A1839-AA75-4782-8720-467CEF56B73E}" type="presParOf" srcId="{2D2BA082-B57E-4D10-850F-C49B720F82BE}" destId="{2BD70BEE-6D60-41B7-8A28-B80FC63C75EF}" srcOrd="2" destOrd="0" presId="urn:microsoft.com/office/officeart/2005/8/layout/orgChart1"/>
    <dgm:cxn modelId="{753FA227-2001-4759-BAB2-77BD4AC2B378}" type="presParOf" srcId="{A3555DB4-C9EA-4925-9A32-4EB869DFCE4D}" destId="{2B937892-EA3C-4FF4-95CE-BA1FC1827F73}" srcOrd="2" destOrd="0" presId="urn:microsoft.com/office/officeart/2005/8/layout/orgChart1"/>
    <dgm:cxn modelId="{70D9E3DA-ADBF-47E9-B5A2-BD8CD17A9AE8}" type="presParOf" srcId="{A3555DB4-C9EA-4925-9A32-4EB869DFCE4D}" destId="{649727CB-BCBA-4653-A466-FDAFCF9F86CA}" srcOrd="3" destOrd="0" presId="urn:microsoft.com/office/officeart/2005/8/layout/orgChart1"/>
    <dgm:cxn modelId="{AB979C7F-1F6B-46CF-AAF7-5BA631676901}" type="presParOf" srcId="{649727CB-BCBA-4653-A466-FDAFCF9F86CA}" destId="{07593DAC-9ED8-4C65-9FA9-9DCEE11A3645}" srcOrd="0" destOrd="0" presId="urn:microsoft.com/office/officeart/2005/8/layout/orgChart1"/>
    <dgm:cxn modelId="{B3E98142-185C-434E-8B5E-E578FCA4F371}" type="presParOf" srcId="{07593DAC-9ED8-4C65-9FA9-9DCEE11A3645}" destId="{E751521E-35C5-4918-A878-564DBEFE5FCA}" srcOrd="0" destOrd="0" presId="urn:microsoft.com/office/officeart/2005/8/layout/orgChart1"/>
    <dgm:cxn modelId="{1F1C8DDC-0816-48B6-8372-05875E70D39F}" type="presParOf" srcId="{07593DAC-9ED8-4C65-9FA9-9DCEE11A3645}" destId="{7935027D-E353-4687-B4B5-920FACAFD6A9}" srcOrd="1" destOrd="0" presId="urn:microsoft.com/office/officeart/2005/8/layout/orgChart1"/>
    <dgm:cxn modelId="{8B0682D8-F110-4A31-9D22-A52B5C814DF8}" type="presParOf" srcId="{649727CB-BCBA-4653-A466-FDAFCF9F86CA}" destId="{3851A5D2-9911-485D-9C43-31764917788B}" srcOrd="1" destOrd="0" presId="urn:microsoft.com/office/officeart/2005/8/layout/orgChart1"/>
    <dgm:cxn modelId="{F7B189EE-5F58-4B4E-9554-8D2EB8280A8C}" type="presParOf" srcId="{649727CB-BCBA-4653-A466-FDAFCF9F86CA}" destId="{6172383A-6140-45BA-BFBE-E60D075C140C}" srcOrd="2" destOrd="0" presId="urn:microsoft.com/office/officeart/2005/8/layout/orgChart1"/>
    <dgm:cxn modelId="{60F7B3E4-8654-472F-9C7A-ABD5A9A66BF9}" type="presParOf" srcId="{A3555DB4-C9EA-4925-9A32-4EB869DFCE4D}" destId="{C3A93B49-15E3-4756-BE33-F79181BFF1A0}" srcOrd="4" destOrd="0" presId="urn:microsoft.com/office/officeart/2005/8/layout/orgChart1"/>
    <dgm:cxn modelId="{98791B8A-F594-4183-9230-C7007F751497}" type="presParOf" srcId="{A3555DB4-C9EA-4925-9A32-4EB869DFCE4D}" destId="{1AE24EE5-5186-497A-A315-B1ADB896B5A5}" srcOrd="5" destOrd="0" presId="urn:microsoft.com/office/officeart/2005/8/layout/orgChart1"/>
    <dgm:cxn modelId="{A2AC5D14-CD7A-40E8-8D7C-2C6508B3DBC8}" type="presParOf" srcId="{1AE24EE5-5186-497A-A315-B1ADB896B5A5}" destId="{867F69BB-686A-4C1B-8114-8CBAFC59B54D}" srcOrd="0" destOrd="0" presId="urn:microsoft.com/office/officeart/2005/8/layout/orgChart1"/>
    <dgm:cxn modelId="{B4CA6C11-AEA3-4EE2-B7AE-E595677BC5EC}" type="presParOf" srcId="{867F69BB-686A-4C1B-8114-8CBAFC59B54D}" destId="{F25028D1-7426-4DB8-AE2A-9FC57D874358}" srcOrd="0" destOrd="0" presId="urn:microsoft.com/office/officeart/2005/8/layout/orgChart1"/>
    <dgm:cxn modelId="{C79DE9AE-BE54-4CEF-BD99-271C820925C9}" type="presParOf" srcId="{867F69BB-686A-4C1B-8114-8CBAFC59B54D}" destId="{52C225DB-9A6B-49F2-A769-575E62AD238D}" srcOrd="1" destOrd="0" presId="urn:microsoft.com/office/officeart/2005/8/layout/orgChart1"/>
    <dgm:cxn modelId="{90612FB4-7663-4DF1-95CA-6C58EE60E474}" type="presParOf" srcId="{1AE24EE5-5186-497A-A315-B1ADB896B5A5}" destId="{54AA7A66-8F7D-45E9-80C4-C62B47DF57E3}" srcOrd="1" destOrd="0" presId="urn:microsoft.com/office/officeart/2005/8/layout/orgChart1"/>
    <dgm:cxn modelId="{830F61A4-2084-409F-A4CF-4FFDEEC1907F}" type="presParOf" srcId="{1AE24EE5-5186-497A-A315-B1ADB896B5A5}" destId="{1B8CD139-193A-4FE1-A170-A1179BE57632}" srcOrd="2" destOrd="0" presId="urn:microsoft.com/office/officeart/2005/8/layout/orgChart1"/>
    <dgm:cxn modelId="{08CD0529-81D2-491D-9AF2-0441BB1EBB4A}" type="presParOf" srcId="{580684EC-1FFD-4F09-89D1-9616038D0F38}" destId="{27509532-108C-4B8D-970E-529B6FE30F0D}" srcOrd="2" destOrd="0" presId="urn:microsoft.com/office/officeart/2005/8/layout/orgChart1"/>
    <dgm:cxn modelId="{0620919A-7606-4E10-9E90-A930F126B50C}" type="presParOf" srcId="{0B0829D5-0436-4EBF-A2C9-7C7D2160C17B}" destId="{1C86C125-9FF4-45AD-91CA-1E8D70123429}" srcOrd="6" destOrd="0" presId="urn:microsoft.com/office/officeart/2005/8/layout/orgChart1"/>
    <dgm:cxn modelId="{6CF3288E-D9A2-4CAD-9499-02FD421FE680}" type="presParOf" srcId="{0B0829D5-0436-4EBF-A2C9-7C7D2160C17B}" destId="{0CA6A8D1-1268-491C-87B6-312029FE2DA1}" srcOrd="7" destOrd="0" presId="urn:microsoft.com/office/officeart/2005/8/layout/orgChart1"/>
    <dgm:cxn modelId="{33378D61-05F7-4C4E-9F3E-AA992CBE98B9}" type="presParOf" srcId="{0CA6A8D1-1268-491C-87B6-312029FE2DA1}" destId="{BBEA6885-EE49-478D-BBAF-5A567EF08471}" srcOrd="0" destOrd="0" presId="urn:microsoft.com/office/officeart/2005/8/layout/orgChart1"/>
    <dgm:cxn modelId="{705AE219-5E45-49C9-992D-8D872AEF8ADA}" type="presParOf" srcId="{BBEA6885-EE49-478D-BBAF-5A567EF08471}" destId="{8B9D2784-4982-4889-B6C4-10591C933A57}" srcOrd="0" destOrd="0" presId="urn:microsoft.com/office/officeart/2005/8/layout/orgChart1"/>
    <dgm:cxn modelId="{3102439E-5B38-4B40-817B-A825E5678E93}" type="presParOf" srcId="{BBEA6885-EE49-478D-BBAF-5A567EF08471}" destId="{7E9FC76E-7E2A-43E1-90B8-617D855802B2}" srcOrd="1" destOrd="0" presId="urn:microsoft.com/office/officeart/2005/8/layout/orgChart1"/>
    <dgm:cxn modelId="{3F460554-F360-4586-BE7A-3CE7050208D7}" type="presParOf" srcId="{0CA6A8D1-1268-491C-87B6-312029FE2DA1}" destId="{9AA822CE-DF57-4828-8C17-6802EF1F0482}" srcOrd="1" destOrd="0" presId="urn:microsoft.com/office/officeart/2005/8/layout/orgChart1"/>
    <dgm:cxn modelId="{F98561CF-70F0-4B4B-BB2C-C458F24D617D}" type="presParOf" srcId="{9AA822CE-DF57-4828-8C17-6802EF1F0482}" destId="{FD9BF403-696D-4270-8A1B-04AE46E8D9B7}" srcOrd="0" destOrd="0" presId="urn:microsoft.com/office/officeart/2005/8/layout/orgChart1"/>
    <dgm:cxn modelId="{36488673-CC03-4DA2-BF8D-FFA79A452AB8}" type="presParOf" srcId="{9AA822CE-DF57-4828-8C17-6802EF1F0482}" destId="{460442D3-E358-44B2-8F15-7B325E49CB02}" srcOrd="1" destOrd="0" presId="urn:microsoft.com/office/officeart/2005/8/layout/orgChart1"/>
    <dgm:cxn modelId="{0BBCB915-0C66-46DC-BDC1-B680AE69D457}" type="presParOf" srcId="{460442D3-E358-44B2-8F15-7B325E49CB02}" destId="{0B57EDDE-CB40-4163-B7AF-FCCEC644DA8B}" srcOrd="0" destOrd="0" presId="urn:microsoft.com/office/officeart/2005/8/layout/orgChart1"/>
    <dgm:cxn modelId="{8775A106-676E-489E-8260-6519226E505B}" type="presParOf" srcId="{0B57EDDE-CB40-4163-B7AF-FCCEC644DA8B}" destId="{B284AD30-4204-4CE7-8261-34AB6A1E1BC9}" srcOrd="0" destOrd="0" presId="urn:microsoft.com/office/officeart/2005/8/layout/orgChart1"/>
    <dgm:cxn modelId="{E76787CA-E32C-49EA-9B4A-F6FA614A6261}" type="presParOf" srcId="{0B57EDDE-CB40-4163-B7AF-FCCEC644DA8B}" destId="{AA5367BE-B773-4C3E-9DD0-7EDA2BF56CFC}" srcOrd="1" destOrd="0" presId="urn:microsoft.com/office/officeart/2005/8/layout/orgChart1"/>
    <dgm:cxn modelId="{BE33FBD7-955F-40E9-8B87-ED47D6AB6647}" type="presParOf" srcId="{460442D3-E358-44B2-8F15-7B325E49CB02}" destId="{81576A1E-325A-4F16-9D0B-CECC4F14B0D5}" srcOrd="1" destOrd="0" presId="urn:microsoft.com/office/officeart/2005/8/layout/orgChart1"/>
    <dgm:cxn modelId="{FA68006E-13CD-4252-A39E-EFCBC9AB9982}" type="presParOf" srcId="{460442D3-E358-44B2-8F15-7B325E49CB02}" destId="{F1EB8AE3-70E7-4B8F-9424-F9EE7CF6E68E}" srcOrd="2" destOrd="0" presId="urn:microsoft.com/office/officeart/2005/8/layout/orgChart1"/>
    <dgm:cxn modelId="{A017E741-F641-4CE6-ACA5-9EC4313E38A4}" type="presParOf" srcId="{9AA822CE-DF57-4828-8C17-6802EF1F0482}" destId="{164D737D-2BD9-478D-AAE8-7932F84FD086}" srcOrd="2" destOrd="0" presId="urn:microsoft.com/office/officeart/2005/8/layout/orgChart1"/>
    <dgm:cxn modelId="{6D582CC6-7555-4744-A78C-9D40A65E71C2}" type="presParOf" srcId="{9AA822CE-DF57-4828-8C17-6802EF1F0482}" destId="{3842A014-AD6E-43C5-BF9A-35BC25EEA8EF}" srcOrd="3" destOrd="0" presId="urn:microsoft.com/office/officeart/2005/8/layout/orgChart1"/>
    <dgm:cxn modelId="{D77F3875-B55E-40C0-9F20-5D8C4B3B7E0C}" type="presParOf" srcId="{3842A014-AD6E-43C5-BF9A-35BC25EEA8EF}" destId="{49104E94-4AB2-4124-811D-234F2A9F613A}" srcOrd="0" destOrd="0" presId="urn:microsoft.com/office/officeart/2005/8/layout/orgChart1"/>
    <dgm:cxn modelId="{D714C5DA-8036-439A-B737-178EBC4053F2}" type="presParOf" srcId="{49104E94-4AB2-4124-811D-234F2A9F613A}" destId="{C9DAC011-E332-4DE4-8821-F323A2B555EA}" srcOrd="0" destOrd="0" presId="urn:microsoft.com/office/officeart/2005/8/layout/orgChart1"/>
    <dgm:cxn modelId="{ADA238F4-8CB3-4FF9-B7BD-67C31FB1A0C2}" type="presParOf" srcId="{49104E94-4AB2-4124-811D-234F2A9F613A}" destId="{DE4CD37E-67CF-45AB-A816-D2D1BC2D5A24}" srcOrd="1" destOrd="0" presId="urn:microsoft.com/office/officeart/2005/8/layout/orgChart1"/>
    <dgm:cxn modelId="{7B6B677B-CCC2-46C6-9608-72D1A3D29AF8}" type="presParOf" srcId="{3842A014-AD6E-43C5-BF9A-35BC25EEA8EF}" destId="{24AF7ADF-0F54-4402-9153-4864D4416081}" srcOrd="1" destOrd="0" presId="urn:microsoft.com/office/officeart/2005/8/layout/orgChart1"/>
    <dgm:cxn modelId="{DF6CB32E-5D1B-485C-B198-E2875A16C186}" type="presParOf" srcId="{3842A014-AD6E-43C5-BF9A-35BC25EEA8EF}" destId="{54120D26-B94C-4EE9-BCF8-AA156E21DFFE}" srcOrd="2" destOrd="0" presId="urn:microsoft.com/office/officeart/2005/8/layout/orgChart1"/>
    <dgm:cxn modelId="{7993D729-8BEF-4427-B8D7-9FAAA6827C4D}" type="presParOf" srcId="{9AA822CE-DF57-4828-8C17-6802EF1F0482}" destId="{C501A706-47AC-4057-A98F-37860B8DE858}" srcOrd="4" destOrd="0" presId="urn:microsoft.com/office/officeart/2005/8/layout/orgChart1"/>
    <dgm:cxn modelId="{D99D9D14-9695-437E-9CE9-9D971982468F}" type="presParOf" srcId="{9AA822CE-DF57-4828-8C17-6802EF1F0482}" destId="{9FB8631D-C70A-4F68-AE50-CF21D378CF7E}" srcOrd="5" destOrd="0" presId="urn:microsoft.com/office/officeart/2005/8/layout/orgChart1"/>
    <dgm:cxn modelId="{B05D2BFE-B49E-4D50-89A7-6178284254EF}" type="presParOf" srcId="{9FB8631D-C70A-4F68-AE50-CF21D378CF7E}" destId="{B6714826-2041-4B4F-9E61-873558F25C66}" srcOrd="0" destOrd="0" presId="urn:microsoft.com/office/officeart/2005/8/layout/orgChart1"/>
    <dgm:cxn modelId="{6782735C-313F-435E-8401-846E50526650}" type="presParOf" srcId="{B6714826-2041-4B4F-9E61-873558F25C66}" destId="{2B87D3C6-C302-4317-A185-C04017E2CD12}" srcOrd="0" destOrd="0" presId="urn:microsoft.com/office/officeart/2005/8/layout/orgChart1"/>
    <dgm:cxn modelId="{B2E54CBA-679F-4838-BE94-3A208580B013}" type="presParOf" srcId="{B6714826-2041-4B4F-9E61-873558F25C66}" destId="{8A099977-DC84-449C-825E-783D6E512085}" srcOrd="1" destOrd="0" presId="urn:microsoft.com/office/officeart/2005/8/layout/orgChart1"/>
    <dgm:cxn modelId="{4C0A1752-AB9F-4659-8CE1-7921F1E86564}" type="presParOf" srcId="{9FB8631D-C70A-4F68-AE50-CF21D378CF7E}" destId="{05EDC50B-6930-4041-9375-EA4C9BC819C6}" srcOrd="1" destOrd="0" presId="urn:microsoft.com/office/officeart/2005/8/layout/orgChart1"/>
    <dgm:cxn modelId="{E7BCF6AC-A140-4D20-A5A7-5E601E8183E3}" type="presParOf" srcId="{9FB8631D-C70A-4F68-AE50-CF21D378CF7E}" destId="{83BEEDB0-51AE-46C9-BEC4-7FEBF83361DD}" srcOrd="2" destOrd="0" presId="urn:microsoft.com/office/officeart/2005/8/layout/orgChart1"/>
    <dgm:cxn modelId="{2C9C6D25-7AB5-4C5B-8B5E-E8C5B794D1A5}" type="presParOf" srcId="{0CA6A8D1-1268-491C-87B6-312029FE2DA1}" destId="{BBF7A2D2-DE5F-4274-B0B0-CBF3F2CBD462}" srcOrd="2" destOrd="0" presId="urn:microsoft.com/office/officeart/2005/8/layout/orgChart1"/>
    <dgm:cxn modelId="{8BAF2A9B-71F8-4F1A-8EB8-C82D9E786B15}"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EDA26FA3-A240-4912-9C30-2E3BAC50043E}">
      <dgm:prSet phldrT="[Text]"/>
      <dgm:spPr>
        <a:solidFill>
          <a:srgbClr val="CC00CC"/>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Project Manager</a:t>
          </a:r>
          <a:endParaRPr lang="en-US" dirty="0">
            <a:effectLst>
              <a:outerShdw blurRad="50800" dist="38100" dir="2700000" algn="tl" rotWithShape="0">
                <a:prstClr val="black">
                  <a:alpha val="40000"/>
                </a:prstClr>
              </a:outerShdw>
            </a:effectLst>
          </a:endParaRPr>
        </a:p>
      </dgm:t>
    </dgm:pt>
    <dgm:pt modelId="{57124513-DFA9-4470-A677-6092C80219A5}" type="parTrans" cxnId="{4CBA51BF-9D71-43F1-9C76-7A092A784944}">
      <dgm:prSet/>
      <dgm:spPr/>
      <dgm:t>
        <a:bodyPr/>
        <a:lstStyle/>
        <a:p>
          <a:endParaRPr lang="en-US"/>
        </a:p>
      </dgm:t>
    </dgm:pt>
    <dgm:pt modelId="{8D73D660-4163-485E-B343-16460BD5F734}" type="sibTrans" cxnId="{4CBA51BF-9D71-43F1-9C76-7A092A784944}">
      <dgm:prSet/>
      <dgm:spPr/>
      <dgm:t>
        <a:bodyPr/>
        <a:lstStyle/>
        <a:p>
          <a:endParaRPr lang="en-US"/>
        </a:p>
      </dgm:t>
    </dgm:pt>
    <dgm:pt modelId="{CDD56FF4-D132-4EF4-A8C9-D10455121C0D}">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9CC8150A-21F1-4C69-97B5-F5B7FB9C0F6C}" type="parTrans" cxnId="{3B4E7610-4930-4CAA-BC43-EE89B24A5B71}">
      <dgm:prSet/>
      <dgm:spPr/>
      <dgm:t>
        <a:bodyPr/>
        <a:lstStyle/>
        <a:p>
          <a:endParaRPr lang="en-US"/>
        </a:p>
      </dgm:t>
    </dgm:pt>
    <dgm:pt modelId="{142EAD91-C2F0-4E52-A476-EC88278C5B8A}" type="sibTrans" cxnId="{3B4E7610-4930-4CAA-BC43-EE89B24A5B71}">
      <dgm:prSet/>
      <dgm:spPr/>
      <dgm:t>
        <a:bodyPr/>
        <a:lstStyle/>
        <a:p>
          <a:endParaRPr lang="en-US"/>
        </a:p>
      </dgm:t>
    </dgm:pt>
    <dgm:pt modelId="{E81803AC-94D3-471D-8274-51D4E27800BE}">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56107ED8-AB52-41C3-A0D9-C179BCBAF6FF}" type="parTrans" cxnId="{FAA8EE8D-9292-4D12-B256-E0AB5DD57307}">
      <dgm:prSet/>
      <dgm:spPr/>
      <dgm:t>
        <a:bodyPr/>
        <a:lstStyle/>
        <a:p>
          <a:endParaRPr lang="en-US"/>
        </a:p>
      </dgm:t>
    </dgm:pt>
    <dgm:pt modelId="{07868A36-5CF7-4A91-98AB-C09EFEE834F5}" type="sibTrans" cxnId="{FAA8EE8D-9292-4D12-B256-E0AB5DD57307}">
      <dgm:prSet/>
      <dgm:spPr/>
      <dgm:t>
        <a:bodyPr/>
        <a:lstStyle/>
        <a:p>
          <a:endParaRPr lang="en-US"/>
        </a:p>
      </dgm:t>
    </dgm:pt>
    <dgm:pt modelId="{F6C7A426-D14A-444F-B8E9-7215207F2102}">
      <dgm:prSet/>
      <dgm:spPr>
        <a:solidFill>
          <a:srgbClr val="FFFF66"/>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dirty="0">
            <a:solidFill>
              <a:schemeClr val="tx1">
                <a:lumMod val="65000"/>
                <a:lumOff val="35000"/>
              </a:schemeClr>
            </a:solidFill>
            <a:effectLst>
              <a:outerShdw blurRad="50800" dist="38100" dir="2700000" algn="tl" rotWithShape="0">
                <a:prstClr val="black">
                  <a:alpha val="40000"/>
                </a:prstClr>
              </a:outerShdw>
            </a:effectLst>
          </a:endParaRPr>
        </a:p>
      </dgm:t>
    </dgm:pt>
    <dgm:pt modelId="{3D718B05-1BA8-48AB-AE46-B90980D68BEB}" type="parTrans" cxnId="{B78BDD39-6460-4531-A7AA-E716A4BB6394}">
      <dgm:prSet/>
      <dgm:spPr/>
      <dgm:t>
        <a:bodyPr/>
        <a:lstStyle/>
        <a:p>
          <a:endParaRPr lang="en-US"/>
        </a:p>
      </dgm:t>
    </dgm:pt>
    <dgm:pt modelId="{3CCB636E-9347-44BC-9E6C-96B7894F9729}" type="sibTrans" cxnId="{B78BDD39-6460-4531-A7AA-E716A4BB6394}">
      <dgm:prSet/>
      <dgm:spPr/>
      <dgm:t>
        <a:bodyPr/>
        <a:lstStyle/>
        <a:p>
          <a:endParaRPr lang="en-US"/>
        </a:p>
      </dgm:t>
    </dgm:pt>
    <dgm:pt modelId="{33A3E6B8-10E3-4FF5-BE19-2B9CC69D916E}">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017043EA-33F0-493A-9A1C-9D2CFC1C1A68}" type="parTrans" cxnId="{63CF356B-4957-4097-A2CF-1F6CD043FF3C}">
      <dgm:prSet/>
      <dgm:spPr/>
      <dgm:t>
        <a:bodyPr/>
        <a:lstStyle/>
        <a:p>
          <a:endParaRPr lang="en-US"/>
        </a:p>
      </dgm:t>
    </dgm:pt>
    <dgm:pt modelId="{0C92053D-CD77-4E29-9C1F-2EF094B073BC}" type="sibTrans" cxnId="{63CF356B-4957-4097-A2CF-1F6CD043FF3C}">
      <dgm:prSet/>
      <dgm:spPr/>
      <dgm:t>
        <a:bodyPr/>
        <a:lstStyle/>
        <a:p>
          <a:endParaRPr lang="en-US"/>
        </a:p>
      </dgm:t>
    </dgm:pt>
    <dgm:pt modelId="{F1B79695-CFFB-40C8-A6D4-53FAD55DE5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A88568A4-F278-43BA-8F0C-9D0F507E88FF}" type="parTrans" cxnId="{88F19A80-7283-4C70-8E50-6DB5E24DC1C8}">
      <dgm:prSet/>
      <dgm:spPr/>
      <dgm:t>
        <a:bodyPr/>
        <a:lstStyle/>
        <a:p>
          <a:endParaRPr lang="en-US"/>
        </a:p>
      </dgm:t>
    </dgm:pt>
    <dgm:pt modelId="{CC6E29DB-D4E2-43A3-8314-30E8F5317A98}" type="sibTrans" cxnId="{88F19A80-7283-4C70-8E50-6DB5E24DC1C8}">
      <dgm:prSet/>
      <dgm:spPr/>
      <dgm:t>
        <a:bodyPr/>
        <a:lstStyle/>
        <a:p>
          <a:endParaRPr lang="en-US"/>
        </a:p>
      </dgm:t>
    </dgm:pt>
    <dgm:pt modelId="{FC256ED4-D6E5-4980-B1A7-455EE6048E7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04C39C39-2030-4369-B5C4-0169AD0C417B}" type="parTrans" cxnId="{A5969132-5C52-40F3-B8DE-CBFE6DF199F8}">
      <dgm:prSet/>
      <dgm:spPr/>
      <dgm:t>
        <a:bodyPr/>
        <a:lstStyle/>
        <a:p>
          <a:endParaRPr lang="en-US"/>
        </a:p>
      </dgm:t>
    </dgm:pt>
    <dgm:pt modelId="{5590C8B1-D5D8-4F6F-8C1D-F948F6CD6B1C}" type="sibTrans" cxnId="{A5969132-5C52-40F3-B8DE-CBFE6DF199F8}">
      <dgm:prSet/>
      <dgm:spPr/>
      <dgm:t>
        <a:bodyPr/>
        <a:lstStyle/>
        <a:p>
          <a:endParaRPr lang="en-US"/>
        </a:p>
      </dgm:t>
    </dgm:pt>
    <dgm:pt modelId="{607A5368-C088-42D6-8FB9-6634A9093AC0}">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30D286C-12A8-4A9F-A54B-C0AEE8A10D41}" type="parTrans" cxnId="{952D5E55-C722-44E3-BD2D-F45D797ED47B}">
      <dgm:prSet/>
      <dgm:spPr/>
      <dgm:t>
        <a:bodyPr/>
        <a:lstStyle/>
        <a:p>
          <a:endParaRPr lang="en-US"/>
        </a:p>
      </dgm:t>
    </dgm:pt>
    <dgm:pt modelId="{20BA62FE-7D60-400F-A11E-6E90E9F5E3C3}" type="sibTrans" cxnId="{952D5E55-C722-44E3-BD2D-F45D797ED47B}">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4"/>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4">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4"/>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12"/>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12">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12"/>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12"/>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12">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12"/>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12"/>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12">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12"/>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4"/>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4">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4"/>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12"/>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12">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12"/>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12"/>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12">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12"/>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12"/>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12">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12"/>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7794106B-343E-4033-BB83-69A1658AAC5E}" type="pres">
      <dgm:prSet presAssocID="{017043EA-33F0-493A-9A1C-9D2CFC1C1A68}" presName="Name37" presStyleLbl="parChTrans1D2" presStyleIdx="2" presStyleCnt="4"/>
      <dgm:spPr/>
      <dgm:t>
        <a:bodyPr/>
        <a:lstStyle/>
        <a:p>
          <a:endParaRPr lang="en-US"/>
        </a:p>
      </dgm:t>
    </dgm:pt>
    <dgm:pt modelId="{580684EC-1FFD-4F09-89D1-9616038D0F38}" type="pres">
      <dgm:prSet presAssocID="{33A3E6B8-10E3-4FF5-BE19-2B9CC69D916E}" presName="hierRoot2" presStyleCnt="0">
        <dgm:presLayoutVars>
          <dgm:hierBranch val="init"/>
        </dgm:presLayoutVars>
      </dgm:prSet>
      <dgm:spPr/>
    </dgm:pt>
    <dgm:pt modelId="{DC81C362-06CC-4EBE-A1EF-8D72A3B95690}" type="pres">
      <dgm:prSet presAssocID="{33A3E6B8-10E3-4FF5-BE19-2B9CC69D916E}" presName="rootComposite" presStyleCnt="0"/>
      <dgm:spPr/>
    </dgm:pt>
    <dgm:pt modelId="{F7CECF38-C609-4E96-8B76-690F13D8D05E}" type="pres">
      <dgm:prSet presAssocID="{33A3E6B8-10E3-4FF5-BE19-2B9CC69D916E}" presName="rootText" presStyleLbl="node2" presStyleIdx="2" presStyleCnt="4">
        <dgm:presLayoutVars>
          <dgm:chPref val="3"/>
        </dgm:presLayoutVars>
      </dgm:prSet>
      <dgm:spPr>
        <a:prstGeom prst="roundRect">
          <a:avLst/>
        </a:prstGeom>
      </dgm:spPr>
      <dgm:t>
        <a:bodyPr/>
        <a:lstStyle/>
        <a:p>
          <a:endParaRPr lang="en-US"/>
        </a:p>
      </dgm:t>
    </dgm:pt>
    <dgm:pt modelId="{6BAF4C1E-4CA4-4C1D-9F57-46A750CDADF6}" type="pres">
      <dgm:prSet presAssocID="{33A3E6B8-10E3-4FF5-BE19-2B9CC69D916E}" presName="rootConnector" presStyleLbl="node2" presStyleIdx="2" presStyleCnt="4"/>
      <dgm:spPr/>
      <dgm:t>
        <a:bodyPr/>
        <a:lstStyle/>
        <a:p>
          <a:endParaRPr lang="en-US"/>
        </a:p>
      </dgm:t>
    </dgm:pt>
    <dgm:pt modelId="{A3555DB4-C9EA-4925-9A32-4EB869DFCE4D}" type="pres">
      <dgm:prSet presAssocID="{33A3E6B8-10E3-4FF5-BE19-2B9CC69D916E}" presName="hierChild4" presStyleCnt="0"/>
      <dgm:spPr/>
    </dgm:pt>
    <dgm:pt modelId="{FA05AECC-C352-409A-9831-9AD1736A175D}" type="pres">
      <dgm:prSet presAssocID="{A88568A4-F278-43BA-8F0C-9D0F507E88FF}" presName="Name37" presStyleLbl="parChTrans1D3" presStyleIdx="6" presStyleCnt="12"/>
      <dgm:spPr/>
      <dgm:t>
        <a:bodyPr/>
        <a:lstStyle/>
        <a:p>
          <a:endParaRPr lang="en-US"/>
        </a:p>
      </dgm:t>
    </dgm:pt>
    <dgm:pt modelId="{2D2BA082-B57E-4D10-850F-C49B720F82BE}" type="pres">
      <dgm:prSet presAssocID="{F1B79695-CFFB-40C8-A6D4-53FAD55DE5BA}" presName="hierRoot2" presStyleCnt="0">
        <dgm:presLayoutVars>
          <dgm:hierBranch val="init"/>
        </dgm:presLayoutVars>
      </dgm:prSet>
      <dgm:spPr/>
    </dgm:pt>
    <dgm:pt modelId="{E17B9B63-6AFA-424E-9679-FD8E5F4CC3C1}" type="pres">
      <dgm:prSet presAssocID="{F1B79695-CFFB-40C8-A6D4-53FAD55DE5BA}" presName="rootComposite" presStyleCnt="0"/>
      <dgm:spPr/>
    </dgm:pt>
    <dgm:pt modelId="{FAA7747C-5F72-4F9B-949E-D954179C9509}" type="pres">
      <dgm:prSet presAssocID="{F1B79695-CFFB-40C8-A6D4-53FAD55DE5BA}" presName="rootText" presStyleLbl="node3" presStyleIdx="6" presStyleCnt="12">
        <dgm:presLayoutVars>
          <dgm:chPref val="3"/>
        </dgm:presLayoutVars>
      </dgm:prSet>
      <dgm:spPr>
        <a:prstGeom prst="roundRect">
          <a:avLst/>
        </a:prstGeom>
      </dgm:spPr>
      <dgm:t>
        <a:bodyPr/>
        <a:lstStyle/>
        <a:p>
          <a:endParaRPr lang="en-US"/>
        </a:p>
      </dgm:t>
    </dgm:pt>
    <dgm:pt modelId="{B10078BA-58C5-4027-BCEA-FC57F1FDEB96}" type="pres">
      <dgm:prSet presAssocID="{F1B79695-CFFB-40C8-A6D4-53FAD55DE5BA}" presName="rootConnector" presStyleLbl="node3" presStyleIdx="6" presStyleCnt="12"/>
      <dgm:spPr/>
      <dgm:t>
        <a:bodyPr/>
        <a:lstStyle/>
        <a:p>
          <a:endParaRPr lang="en-US"/>
        </a:p>
      </dgm:t>
    </dgm:pt>
    <dgm:pt modelId="{34828C7B-9464-4495-BEA0-459068E00F82}" type="pres">
      <dgm:prSet presAssocID="{F1B79695-CFFB-40C8-A6D4-53FAD55DE5BA}" presName="hierChild4" presStyleCnt="0"/>
      <dgm:spPr/>
    </dgm:pt>
    <dgm:pt modelId="{2BD70BEE-6D60-41B7-8A28-B80FC63C75EF}" type="pres">
      <dgm:prSet presAssocID="{F1B79695-CFFB-40C8-A6D4-53FAD55DE5BA}" presName="hierChild5" presStyleCnt="0"/>
      <dgm:spPr/>
    </dgm:pt>
    <dgm:pt modelId="{2B937892-EA3C-4FF4-95CE-BA1FC1827F73}" type="pres">
      <dgm:prSet presAssocID="{04C39C39-2030-4369-B5C4-0169AD0C417B}" presName="Name37" presStyleLbl="parChTrans1D3" presStyleIdx="7" presStyleCnt="12"/>
      <dgm:spPr/>
      <dgm:t>
        <a:bodyPr/>
        <a:lstStyle/>
        <a:p>
          <a:endParaRPr lang="en-US"/>
        </a:p>
      </dgm:t>
    </dgm:pt>
    <dgm:pt modelId="{649727CB-BCBA-4653-A466-FDAFCF9F86CA}" type="pres">
      <dgm:prSet presAssocID="{FC256ED4-D6E5-4980-B1A7-455EE6048E72}" presName="hierRoot2" presStyleCnt="0">
        <dgm:presLayoutVars>
          <dgm:hierBranch val="init"/>
        </dgm:presLayoutVars>
      </dgm:prSet>
      <dgm:spPr/>
    </dgm:pt>
    <dgm:pt modelId="{07593DAC-9ED8-4C65-9FA9-9DCEE11A3645}" type="pres">
      <dgm:prSet presAssocID="{FC256ED4-D6E5-4980-B1A7-455EE6048E72}" presName="rootComposite" presStyleCnt="0"/>
      <dgm:spPr/>
    </dgm:pt>
    <dgm:pt modelId="{E751521E-35C5-4918-A878-564DBEFE5FCA}" type="pres">
      <dgm:prSet presAssocID="{FC256ED4-D6E5-4980-B1A7-455EE6048E72}" presName="rootText" presStyleLbl="node3" presStyleIdx="7" presStyleCnt="12">
        <dgm:presLayoutVars>
          <dgm:chPref val="3"/>
        </dgm:presLayoutVars>
      </dgm:prSet>
      <dgm:spPr>
        <a:prstGeom prst="roundRect">
          <a:avLst/>
        </a:prstGeom>
      </dgm:spPr>
      <dgm:t>
        <a:bodyPr/>
        <a:lstStyle/>
        <a:p>
          <a:endParaRPr lang="en-US"/>
        </a:p>
      </dgm:t>
    </dgm:pt>
    <dgm:pt modelId="{7935027D-E353-4687-B4B5-920FACAFD6A9}" type="pres">
      <dgm:prSet presAssocID="{FC256ED4-D6E5-4980-B1A7-455EE6048E72}" presName="rootConnector" presStyleLbl="node3" presStyleIdx="7" presStyleCnt="12"/>
      <dgm:spPr/>
      <dgm:t>
        <a:bodyPr/>
        <a:lstStyle/>
        <a:p>
          <a:endParaRPr lang="en-US"/>
        </a:p>
      </dgm:t>
    </dgm:pt>
    <dgm:pt modelId="{3851A5D2-9911-485D-9C43-31764917788B}" type="pres">
      <dgm:prSet presAssocID="{FC256ED4-D6E5-4980-B1A7-455EE6048E72}" presName="hierChild4" presStyleCnt="0"/>
      <dgm:spPr/>
    </dgm:pt>
    <dgm:pt modelId="{6172383A-6140-45BA-BFBE-E60D075C140C}" type="pres">
      <dgm:prSet presAssocID="{FC256ED4-D6E5-4980-B1A7-455EE6048E72}" presName="hierChild5" presStyleCnt="0"/>
      <dgm:spPr/>
    </dgm:pt>
    <dgm:pt modelId="{C3A93B49-15E3-4756-BE33-F79181BFF1A0}" type="pres">
      <dgm:prSet presAssocID="{330D286C-12A8-4A9F-A54B-C0AEE8A10D41}" presName="Name37" presStyleLbl="parChTrans1D3" presStyleIdx="8" presStyleCnt="12"/>
      <dgm:spPr/>
      <dgm:t>
        <a:bodyPr/>
        <a:lstStyle/>
        <a:p>
          <a:endParaRPr lang="en-US"/>
        </a:p>
      </dgm:t>
    </dgm:pt>
    <dgm:pt modelId="{1AE24EE5-5186-497A-A315-B1ADB896B5A5}" type="pres">
      <dgm:prSet presAssocID="{607A5368-C088-42D6-8FB9-6634A9093AC0}" presName="hierRoot2" presStyleCnt="0">
        <dgm:presLayoutVars>
          <dgm:hierBranch val="init"/>
        </dgm:presLayoutVars>
      </dgm:prSet>
      <dgm:spPr/>
    </dgm:pt>
    <dgm:pt modelId="{867F69BB-686A-4C1B-8114-8CBAFC59B54D}" type="pres">
      <dgm:prSet presAssocID="{607A5368-C088-42D6-8FB9-6634A9093AC0}" presName="rootComposite" presStyleCnt="0"/>
      <dgm:spPr/>
    </dgm:pt>
    <dgm:pt modelId="{F25028D1-7426-4DB8-AE2A-9FC57D874358}" type="pres">
      <dgm:prSet presAssocID="{607A5368-C088-42D6-8FB9-6634A9093AC0}" presName="rootText" presStyleLbl="node3" presStyleIdx="8" presStyleCnt="12">
        <dgm:presLayoutVars>
          <dgm:chPref val="3"/>
        </dgm:presLayoutVars>
      </dgm:prSet>
      <dgm:spPr>
        <a:prstGeom prst="roundRect">
          <a:avLst/>
        </a:prstGeom>
      </dgm:spPr>
      <dgm:t>
        <a:bodyPr/>
        <a:lstStyle/>
        <a:p>
          <a:endParaRPr lang="en-US"/>
        </a:p>
      </dgm:t>
    </dgm:pt>
    <dgm:pt modelId="{52C225DB-9A6B-49F2-A769-575E62AD238D}" type="pres">
      <dgm:prSet presAssocID="{607A5368-C088-42D6-8FB9-6634A9093AC0}" presName="rootConnector" presStyleLbl="node3" presStyleIdx="8" presStyleCnt="12"/>
      <dgm:spPr/>
      <dgm:t>
        <a:bodyPr/>
        <a:lstStyle/>
        <a:p>
          <a:endParaRPr lang="en-US"/>
        </a:p>
      </dgm:t>
    </dgm:pt>
    <dgm:pt modelId="{54AA7A66-8F7D-45E9-80C4-C62B47DF57E3}" type="pres">
      <dgm:prSet presAssocID="{607A5368-C088-42D6-8FB9-6634A9093AC0}" presName="hierChild4" presStyleCnt="0"/>
      <dgm:spPr/>
    </dgm:pt>
    <dgm:pt modelId="{1B8CD139-193A-4FE1-A170-A1179BE57632}" type="pres">
      <dgm:prSet presAssocID="{607A5368-C088-42D6-8FB9-6634A9093AC0}" presName="hierChild5" presStyleCnt="0"/>
      <dgm:spPr/>
    </dgm:pt>
    <dgm:pt modelId="{27509532-108C-4B8D-970E-529B6FE30F0D}" type="pres">
      <dgm:prSet presAssocID="{33A3E6B8-10E3-4FF5-BE19-2B9CC69D916E}" presName="hierChild5" presStyleCnt="0"/>
      <dgm:spPr/>
    </dgm:pt>
    <dgm:pt modelId="{1C86C125-9FF4-45AD-91CA-1E8D70123429}" type="pres">
      <dgm:prSet presAssocID="{57124513-DFA9-4470-A677-6092C80219A5}" presName="Name37" presStyleLbl="parChTrans1D2" presStyleIdx="3" presStyleCnt="4"/>
      <dgm:spPr/>
      <dgm:t>
        <a:bodyPr/>
        <a:lstStyle/>
        <a:p>
          <a:endParaRPr lang="en-US"/>
        </a:p>
      </dgm:t>
    </dgm:pt>
    <dgm:pt modelId="{0CA6A8D1-1268-491C-87B6-312029FE2DA1}" type="pres">
      <dgm:prSet presAssocID="{EDA26FA3-A240-4912-9C30-2E3BAC50043E}" presName="hierRoot2" presStyleCnt="0">
        <dgm:presLayoutVars>
          <dgm:hierBranch val="init"/>
        </dgm:presLayoutVars>
      </dgm:prSet>
      <dgm:spPr/>
    </dgm:pt>
    <dgm:pt modelId="{BBEA6885-EE49-478D-BBAF-5A567EF08471}" type="pres">
      <dgm:prSet presAssocID="{EDA26FA3-A240-4912-9C30-2E3BAC50043E}" presName="rootComposite" presStyleCnt="0"/>
      <dgm:spPr/>
    </dgm:pt>
    <dgm:pt modelId="{8B9D2784-4982-4889-B6C4-10591C933A57}" type="pres">
      <dgm:prSet presAssocID="{EDA26FA3-A240-4912-9C30-2E3BAC50043E}" presName="rootText" presStyleLbl="node2" presStyleIdx="3" presStyleCnt="4">
        <dgm:presLayoutVars>
          <dgm:chPref val="3"/>
        </dgm:presLayoutVars>
      </dgm:prSet>
      <dgm:spPr>
        <a:prstGeom prst="roundRect">
          <a:avLst/>
        </a:prstGeom>
      </dgm:spPr>
      <dgm:t>
        <a:bodyPr/>
        <a:lstStyle/>
        <a:p>
          <a:endParaRPr lang="en-US"/>
        </a:p>
      </dgm:t>
    </dgm:pt>
    <dgm:pt modelId="{7E9FC76E-7E2A-43E1-90B8-617D855802B2}" type="pres">
      <dgm:prSet presAssocID="{EDA26FA3-A240-4912-9C30-2E3BAC50043E}" presName="rootConnector" presStyleLbl="node2" presStyleIdx="3" presStyleCnt="4"/>
      <dgm:spPr/>
      <dgm:t>
        <a:bodyPr/>
        <a:lstStyle/>
        <a:p>
          <a:endParaRPr lang="en-US"/>
        </a:p>
      </dgm:t>
    </dgm:pt>
    <dgm:pt modelId="{9AA822CE-DF57-4828-8C17-6802EF1F0482}" type="pres">
      <dgm:prSet presAssocID="{EDA26FA3-A240-4912-9C30-2E3BAC50043E}" presName="hierChild4" presStyleCnt="0"/>
      <dgm:spPr/>
    </dgm:pt>
    <dgm:pt modelId="{FD9BF403-696D-4270-8A1B-04AE46E8D9B7}" type="pres">
      <dgm:prSet presAssocID="{9CC8150A-21F1-4C69-97B5-F5B7FB9C0F6C}" presName="Name37" presStyleLbl="parChTrans1D3" presStyleIdx="9" presStyleCnt="12"/>
      <dgm:spPr/>
      <dgm:t>
        <a:bodyPr/>
        <a:lstStyle/>
        <a:p>
          <a:endParaRPr lang="en-US"/>
        </a:p>
      </dgm:t>
    </dgm:pt>
    <dgm:pt modelId="{460442D3-E358-44B2-8F15-7B325E49CB02}" type="pres">
      <dgm:prSet presAssocID="{CDD56FF4-D132-4EF4-A8C9-D10455121C0D}" presName="hierRoot2" presStyleCnt="0">
        <dgm:presLayoutVars>
          <dgm:hierBranch val="init"/>
        </dgm:presLayoutVars>
      </dgm:prSet>
      <dgm:spPr/>
    </dgm:pt>
    <dgm:pt modelId="{0B57EDDE-CB40-4163-B7AF-FCCEC644DA8B}" type="pres">
      <dgm:prSet presAssocID="{CDD56FF4-D132-4EF4-A8C9-D10455121C0D}" presName="rootComposite" presStyleCnt="0"/>
      <dgm:spPr/>
    </dgm:pt>
    <dgm:pt modelId="{B284AD30-4204-4CE7-8261-34AB6A1E1BC9}" type="pres">
      <dgm:prSet presAssocID="{CDD56FF4-D132-4EF4-A8C9-D10455121C0D}" presName="rootText" presStyleLbl="node3" presStyleIdx="9" presStyleCnt="12">
        <dgm:presLayoutVars>
          <dgm:chPref val="3"/>
        </dgm:presLayoutVars>
      </dgm:prSet>
      <dgm:spPr>
        <a:prstGeom prst="roundRect">
          <a:avLst/>
        </a:prstGeom>
      </dgm:spPr>
      <dgm:t>
        <a:bodyPr/>
        <a:lstStyle/>
        <a:p>
          <a:endParaRPr lang="en-US"/>
        </a:p>
      </dgm:t>
    </dgm:pt>
    <dgm:pt modelId="{AA5367BE-B773-4C3E-9DD0-7EDA2BF56CFC}" type="pres">
      <dgm:prSet presAssocID="{CDD56FF4-D132-4EF4-A8C9-D10455121C0D}" presName="rootConnector" presStyleLbl="node3" presStyleIdx="9" presStyleCnt="12"/>
      <dgm:spPr/>
      <dgm:t>
        <a:bodyPr/>
        <a:lstStyle/>
        <a:p>
          <a:endParaRPr lang="en-US"/>
        </a:p>
      </dgm:t>
    </dgm:pt>
    <dgm:pt modelId="{81576A1E-325A-4F16-9D0B-CECC4F14B0D5}" type="pres">
      <dgm:prSet presAssocID="{CDD56FF4-D132-4EF4-A8C9-D10455121C0D}" presName="hierChild4" presStyleCnt="0"/>
      <dgm:spPr/>
    </dgm:pt>
    <dgm:pt modelId="{F1EB8AE3-70E7-4B8F-9424-F9EE7CF6E68E}" type="pres">
      <dgm:prSet presAssocID="{CDD56FF4-D132-4EF4-A8C9-D10455121C0D}" presName="hierChild5" presStyleCnt="0"/>
      <dgm:spPr/>
    </dgm:pt>
    <dgm:pt modelId="{164D737D-2BD9-478D-AAE8-7932F84FD086}" type="pres">
      <dgm:prSet presAssocID="{56107ED8-AB52-41C3-A0D9-C179BCBAF6FF}" presName="Name37" presStyleLbl="parChTrans1D3" presStyleIdx="10" presStyleCnt="12"/>
      <dgm:spPr/>
      <dgm:t>
        <a:bodyPr/>
        <a:lstStyle/>
        <a:p>
          <a:endParaRPr lang="en-US"/>
        </a:p>
      </dgm:t>
    </dgm:pt>
    <dgm:pt modelId="{3842A014-AD6E-43C5-BF9A-35BC25EEA8EF}" type="pres">
      <dgm:prSet presAssocID="{E81803AC-94D3-471D-8274-51D4E27800BE}" presName="hierRoot2" presStyleCnt="0">
        <dgm:presLayoutVars>
          <dgm:hierBranch val="init"/>
        </dgm:presLayoutVars>
      </dgm:prSet>
      <dgm:spPr/>
    </dgm:pt>
    <dgm:pt modelId="{49104E94-4AB2-4124-811D-234F2A9F613A}" type="pres">
      <dgm:prSet presAssocID="{E81803AC-94D3-471D-8274-51D4E27800BE}" presName="rootComposite" presStyleCnt="0"/>
      <dgm:spPr/>
    </dgm:pt>
    <dgm:pt modelId="{C9DAC011-E332-4DE4-8821-F323A2B555EA}" type="pres">
      <dgm:prSet presAssocID="{E81803AC-94D3-471D-8274-51D4E27800BE}" presName="rootText" presStyleLbl="node3" presStyleIdx="10" presStyleCnt="12">
        <dgm:presLayoutVars>
          <dgm:chPref val="3"/>
        </dgm:presLayoutVars>
      </dgm:prSet>
      <dgm:spPr>
        <a:prstGeom prst="roundRect">
          <a:avLst/>
        </a:prstGeom>
      </dgm:spPr>
      <dgm:t>
        <a:bodyPr/>
        <a:lstStyle/>
        <a:p>
          <a:endParaRPr lang="en-US"/>
        </a:p>
      </dgm:t>
    </dgm:pt>
    <dgm:pt modelId="{DE4CD37E-67CF-45AB-A816-D2D1BC2D5A24}" type="pres">
      <dgm:prSet presAssocID="{E81803AC-94D3-471D-8274-51D4E27800BE}" presName="rootConnector" presStyleLbl="node3" presStyleIdx="10" presStyleCnt="12"/>
      <dgm:spPr/>
      <dgm:t>
        <a:bodyPr/>
        <a:lstStyle/>
        <a:p>
          <a:endParaRPr lang="en-US"/>
        </a:p>
      </dgm:t>
    </dgm:pt>
    <dgm:pt modelId="{24AF7ADF-0F54-4402-9153-4864D4416081}" type="pres">
      <dgm:prSet presAssocID="{E81803AC-94D3-471D-8274-51D4E27800BE}" presName="hierChild4" presStyleCnt="0"/>
      <dgm:spPr/>
    </dgm:pt>
    <dgm:pt modelId="{54120D26-B94C-4EE9-BCF8-AA156E21DFFE}" type="pres">
      <dgm:prSet presAssocID="{E81803AC-94D3-471D-8274-51D4E27800BE}" presName="hierChild5" presStyleCnt="0"/>
      <dgm:spPr/>
    </dgm:pt>
    <dgm:pt modelId="{C501A706-47AC-4057-A98F-37860B8DE858}" type="pres">
      <dgm:prSet presAssocID="{3D718B05-1BA8-48AB-AE46-B90980D68BEB}" presName="Name37" presStyleLbl="parChTrans1D3" presStyleIdx="11" presStyleCnt="12"/>
      <dgm:spPr/>
      <dgm:t>
        <a:bodyPr/>
        <a:lstStyle/>
        <a:p>
          <a:endParaRPr lang="en-US"/>
        </a:p>
      </dgm:t>
    </dgm:pt>
    <dgm:pt modelId="{9FB8631D-C70A-4F68-AE50-CF21D378CF7E}" type="pres">
      <dgm:prSet presAssocID="{F6C7A426-D14A-444F-B8E9-7215207F2102}" presName="hierRoot2" presStyleCnt="0">
        <dgm:presLayoutVars>
          <dgm:hierBranch val="init"/>
        </dgm:presLayoutVars>
      </dgm:prSet>
      <dgm:spPr/>
    </dgm:pt>
    <dgm:pt modelId="{B6714826-2041-4B4F-9E61-873558F25C66}" type="pres">
      <dgm:prSet presAssocID="{F6C7A426-D14A-444F-B8E9-7215207F2102}" presName="rootComposite" presStyleCnt="0"/>
      <dgm:spPr/>
    </dgm:pt>
    <dgm:pt modelId="{2B87D3C6-C302-4317-A185-C04017E2CD12}" type="pres">
      <dgm:prSet presAssocID="{F6C7A426-D14A-444F-B8E9-7215207F2102}" presName="rootText" presStyleLbl="node3" presStyleIdx="11" presStyleCnt="12">
        <dgm:presLayoutVars>
          <dgm:chPref val="3"/>
        </dgm:presLayoutVars>
      </dgm:prSet>
      <dgm:spPr>
        <a:prstGeom prst="roundRect">
          <a:avLst/>
        </a:prstGeom>
      </dgm:spPr>
      <dgm:t>
        <a:bodyPr/>
        <a:lstStyle/>
        <a:p>
          <a:endParaRPr lang="en-US"/>
        </a:p>
      </dgm:t>
    </dgm:pt>
    <dgm:pt modelId="{8A099977-DC84-449C-825E-783D6E512085}" type="pres">
      <dgm:prSet presAssocID="{F6C7A426-D14A-444F-B8E9-7215207F2102}" presName="rootConnector" presStyleLbl="node3" presStyleIdx="11" presStyleCnt="12"/>
      <dgm:spPr/>
      <dgm:t>
        <a:bodyPr/>
        <a:lstStyle/>
        <a:p>
          <a:endParaRPr lang="en-US"/>
        </a:p>
      </dgm:t>
    </dgm:pt>
    <dgm:pt modelId="{05EDC50B-6930-4041-9375-EA4C9BC819C6}" type="pres">
      <dgm:prSet presAssocID="{F6C7A426-D14A-444F-B8E9-7215207F2102}" presName="hierChild4" presStyleCnt="0"/>
      <dgm:spPr/>
    </dgm:pt>
    <dgm:pt modelId="{83BEEDB0-51AE-46C9-BEC4-7FEBF83361DD}" type="pres">
      <dgm:prSet presAssocID="{F6C7A426-D14A-444F-B8E9-7215207F2102}" presName="hierChild5" presStyleCnt="0"/>
      <dgm:spPr/>
    </dgm:pt>
    <dgm:pt modelId="{BBF7A2D2-DE5F-4274-B0B0-CBF3F2CBD462}" type="pres">
      <dgm:prSet presAssocID="{EDA26FA3-A240-4912-9C30-2E3BAC50043E}" presName="hierChild5" presStyleCnt="0"/>
      <dgm:spPr/>
    </dgm:pt>
    <dgm:pt modelId="{35E83A15-6EA9-4916-9A29-FE3CEE9A270F}" type="pres">
      <dgm:prSet presAssocID="{B9C60C78-4169-4DD2-81CA-17F2F791D282}" presName="hierChild3" presStyleCnt="0"/>
      <dgm:spPr/>
    </dgm:pt>
  </dgm:ptLst>
  <dgm:cxnLst>
    <dgm:cxn modelId="{4FAE0353-2416-4E50-96B4-950337E58E9B}" type="presOf" srcId="{9CC8150A-21F1-4C69-97B5-F5B7FB9C0F6C}" destId="{FD9BF403-696D-4270-8A1B-04AE46E8D9B7}"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B78BDD39-6460-4531-A7AA-E716A4BB6394}" srcId="{EDA26FA3-A240-4912-9C30-2E3BAC50043E}" destId="{F6C7A426-D14A-444F-B8E9-7215207F2102}" srcOrd="2" destOrd="0" parTransId="{3D718B05-1BA8-48AB-AE46-B90980D68BEB}" sibTransId="{3CCB636E-9347-44BC-9E6C-96B7894F9729}"/>
    <dgm:cxn modelId="{A0252AC3-8BE6-4F1F-8D86-A89C3C2C497D}" type="presOf" srcId="{B9C60C78-4169-4DD2-81CA-17F2F791D282}" destId="{665FD970-50AA-498D-B8E6-5B7A272FA2AD}" srcOrd="0" destOrd="0" presId="urn:microsoft.com/office/officeart/2005/8/layout/orgChart1"/>
    <dgm:cxn modelId="{3B4E7610-4930-4CAA-BC43-EE89B24A5B71}" srcId="{EDA26FA3-A240-4912-9C30-2E3BAC50043E}" destId="{CDD56FF4-D132-4EF4-A8C9-D10455121C0D}" srcOrd="0" destOrd="0" parTransId="{9CC8150A-21F1-4C69-97B5-F5B7FB9C0F6C}" sibTransId="{142EAD91-C2F0-4E52-A476-EC88278C5B8A}"/>
    <dgm:cxn modelId="{47A386BE-F18B-430F-87E0-870B5748F0E4}" type="presOf" srcId="{EC4DB366-A569-4DCB-959C-EA2C94767A64}" destId="{4552D5EE-5469-4B7F-BB09-61B1714F58B6}" srcOrd="1" destOrd="0" presId="urn:microsoft.com/office/officeart/2005/8/layout/orgChart1"/>
    <dgm:cxn modelId="{19103478-6D10-4B4F-BB73-8B46ED2C18FA}" type="presOf" srcId="{57124513-DFA9-4470-A677-6092C80219A5}" destId="{1C86C125-9FF4-45AD-91CA-1E8D70123429}" srcOrd="0" destOrd="0" presId="urn:microsoft.com/office/officeart/2005/8/layout/orgChart1"/>
    <dgm:cxn modelId="{F8CB0D48-7D03-4E75-BCB1-CBC62F4C9379}" type="presOf" srcId="{33A3E6B8-10E3-4FF5-BE19-2B9CC69D916E}" destId="{6BAF4C1E-4CA4-4C1D-9F57-46A750CDADF6}" srcOrd="1" destOrd="0" presId="urn:microsoft.com/office/officeart/2005/8/layout/orgChart1"/>
    <dgm:cxn modelId="{627C196E-6651-492D-8B28-09D27F88E7DF}" type="presOf" srcId="{86E1E44D-D029-4FE3-8BAC-07736714AF62}" destId="{C1A35F31-D568-43B8-ACC8-4872D1FE302C}" srcOrd="0" destOrd="0" presId="urn:microsoft.com/office/officeart/2005/8/layout/orgChart1"/>
    <dgm:cxn modelId="{E4753AB4-17E2-44E5-80DC-7DCC2071E0C1}" type="presOf" srcId="{04C39C39-2030-4369-B5C4-0169AD0C417B}" destId="{2B937892-EA3C-4FF4-95CE-BA1FC1827F73}" srcOrd="0" destOrd="0" presId="urn:microsoft.com/office/officeart/2005/8/layout/orgChart1"/>
    <dgm:cxn modelId="{6A08DD87-4264-4579-9DD8-3E2846C2C2AF}" type="presOf" srcId="{D2F2F9AA-8AE8-4EA9-913F-FBECDF9C6980}" destId="{40573CBA-D6D0-4EB8-BFF2-B59E77E395DC}" srcOrd="0" destOrd="0" presId="urn:microsoft.com/office/officeart/2005/8/layout/orgChart1"/>
    <dgm:cxn modelId="{2D3A05B2-88B1-401C-9A99-39A884633189}" type="presOf" srcId="{FC256ED4-D6E5-4980-B1A7-455EE6048E72}" destId="{7935027D-E353-4687-B4B5-920FACAFD6A9}" srcOrd="1" destOrd="0" presId="urn:microsoft.com/office/officeart/2005/8/layout/orgChart1"/>
    <dgm:cxn modelId="{918854CA-3CD5-4F4C-9138-5F1F8E5F526B}" type="presOf" srcId="{83CA3AC1-8123-4759-A51A-6F8D7E0B9DA2}" destId="{66F35406-AB1E-43C2-986D-CFD6850C2F8B}" srcOrd="0" destOrd="0" presId="urn:microsoft.com/office/officeart/2005/8/layout/orgChart1"/>
    <dgm:cxn modelId="{BDAA73C2-F663-4FB7-82CE-2F4A4A090102}" type="presOf" srcId="{CA1372DE-5865-49A3-B42C-99F9A84785E4}" destId="{631E244C-5BA5-4AAA-992D-642E97B9F95F}" srcOrd="1" destOrd="0" presId="urn:microsoft.com/office/officeart/2005/8/layout/orgChart1"/>
    <dgm:cxn modelId="{7FFE7268-7940-4BD4-84A6-2D9C0FD53A58}" type="presOf" srcId="{F1B79695-CFFB-40C8-A6D4-53FAD55DE5BA}" destId="{B10078BA-58C5-4027-BCEA-FC57F1FDEB96}" srcOrd="1" destOrd="0" presId="urn:microsoft.com/office/officeart/2005/8/layout/orgChart1"/>
    <dgm:cxn modelId="{C0987D22-05A1-40D5-A529-C9558C7B2A2E}" type="presOf" srcId="{1E1D2699-2353-4C55-90E6-A0D95DAD4DE0}" destId="{BF7866FA-4F3F-4023-BE77-EFF4CC178374}" srcOrd="1" destOrd="0" presId="urn:microsoft.com/office/officeart/2005/8/layout/orgChart1"/>
    <dgm:cxn modelId="{D92A4C26-09B8-4F80-B0BB-E31EDEA1CABC}" type="presOf" srcId="{CA1372DE-5865-49A3-B42C-99F9A84785E4}" destId="{ACAAF494-8A38-4853-BA7E-8F73C0D79537}" srcOrd="0" destOrd="0" presId="urn:microsoft.com/office/officeart/2005/8/layout/orgChart1"/>
    <dgm:cxn modelId="{62650FCA-A7B2-4711-A674-EFC92B6CBDD3}" type="presOf" srcId="{C4DB96C7-1CF5-49E2-B0E4-3D5AE111C76D}" destId="{84F1DF8B-BE8F-45EC-B92E-9AFB61BEDB01}" srcOrd="1" destOrd="0" presId="urn:microsoft.com/office/officeart/2005/8/layout/orgChart1"/>
    <dgm:cxn modelId="{522B4358-7E87-4936-820F-B506AA7F7432}" type="presOf" srcId="{EDA26FA3-A240-4912-9C30-2E3BAC50043E}" destId="{8B9D2784-4982-4889-B6C4-10591C933A57}" srcOrd="0" destOrd="0" presId="urn:microsoft.com/office/officeart/2005/8/layout/orgChart1"/>
    <dgm:cxn modelId="{FAA8EE8D-9292-4D12-B256-E0AB5DD57307}" srcId="{EDA26FA3-A240-4912-9C30-2E3BAC50043E}" destId="{E81803AC-94D3-471D-8274-51D4E27800BE}" srcOrd="1" destOrd="0" parTransId="{56107ED8-AB52-41C3-A0D9-C179BCBAF6FF}" sibTransId="{07868A36-5CF7-4A91-98AB-C09EFEE834F5}"/>
    <dgm:cxn modelId="{14E396E6-EA0D-4B25-AAAA-F462F4AA9B49}" type="presOf" srcId="{33A3E6B8-10E3-4FF5-BE19-2B9CC69D916E}" destId="{F7CECF38-C609-4E96-8B76-690F13D8D05E}" srcOrd="0" destOrd="0" presId="urn:microsoft.com/office/officeart/2005/8/layout/orgChart1"/>
    <dgm:cxn modelId="{CCA696E9-A576-45C4-A3A2-1DC9DA950814}" type="presOf" srcId="{2A6E5922-FE7F-46E6-840E-D9FFCC1524E6}" destId="{1C4E416D-A7D2-4C03-B083-0BE5F7FC9FFA}"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F420DB0A-11FF-4609-9EC8-965D1ED17729}" type="presOf" srcId="{83CA3AC1-8123-4759-A51A-6F8D7E0B9DA2}" destId="{ED10A692-AE4A-458A-9579-D6AA7147F5BE}" srcOrd="1" destOrd="0" presId="urn:microsoft.com/office/officeart/2005/8/layout/orgChart1"/>
    <dgm:cxn modelId="{4CBA51BF-9D71-43F1-9C76-7A092A784944}" srcId="{B9C60C78-4169-4DD2-81CA-17F2F791D282}" destId="{EDA26FA3-A240-4912-9C30-2E3BAC50043E}" srcOrd="3" destOrd="0" parTransId="{57124513-DFA9-4470-A677-6092C80219A5}" sibTransId="{8D73D660-4163-485E-B343-16460BD5F734}"/>
    <dgm:cxn modelId="{6243A4AB-479C-4E4B-8C22-CD84BB06AA62}" type="presOf" srcId="{56107ED8-AB52-41C3-A0D9-C179BCBAF6FF}" destId="{164D737D-2BD9-478D-AAE8-7932F84FD086}" srcOrd="0" destOrd="0" presId="urn:microsoft.com/office/officeart/2005/8/layout/orgChart1"/>
    <dgm:cxn modelId="{124A1B8D-83BE-4663-A956-404146940B12}" type="presOf" srcId="{EC4DB366-A569-4DCB-959C-EA2C94767A64}" destId="{D507EBF0-9B5E-4E0B-A5B2-56CE77A5848F}" srcOrd="0" destOrd="0" presId="urn:microsoft.com/office/officeart/2005/8/layout/orgChart1"/>
    <dgm:cxn modelId="{3F9E9D6A-878F-43B1-8303-0CD72E963A17}" type="presOf" srcId="{A88568A4-F278-43BA-8F0C-9D0F507E88FF}" destId="{FA05AECC-C352-409A-9831-9AD1736A175D}" srcOrd="0" destOrd="0" presId="urn:microsoft.com/office/officeart/2005/8/layout/orgChart1"/>
    <dgm:cxn modelId="{3BD6B5A7-8392-4CED-8A0B-1677756909BE}" type="presOf" srcId="{CDD56FF4-D132-4EF4-A8C9-D10455121C0D}" destId="{B284AD30-4204-4CE7-8261-34AB6A1E1BC9}" srcOrd="0" destOrd="0" presId="urn:microsoft.com/office/officeart/2005/8/layout/orgChart1"/>
    <dgm:cxn modelId="{BD076CBF-EA14-4270-84B7-D8168F78E3D6}" srcId="{28F120C0-ABB6-407A-B785-645E43923FD0}" destId="{C4DB96C7-1CF5-49E2-B0E4-3D5AE111C76D}" srcOrd="1" destOrd="0" parTransId="{9EE5CF23-BE89-41A9-BABD-0712379EC18F}" sibTransId="{3BAEB97D-0D1F-4D2C-9C49-529C55FE6AE7}"/>
    <dgm:cxn modelId="{E9C62F34-C8A0-4750-B031-C7A4A89C5A64}" type="presOf" srcId="{86E1E44D-D029-4FE3-8BAC-07736714AF62}" destId="{319BAA86-FC1C-448E-B46E-311BAF30DCFF}" srcOrd="1"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98168B8F-9D13-4BC0-A383-AA18B590C8BE}" type="presOf" srcId="{F1B79695-CFFB-40C8-A6D4-53FAD55DE5BA}" destId="{FAA7747C-5F72-4F9B-949E-D954179C9509}" srcOrd="0" destOrd="0" presId="urn:microsoft.com/office/officeart/2005/8/layout/orgChart1"/>
    <dgm:cxn modelId="{A5969132-5C52-40F3-B8DE-CBFE6DF199F8}" srcId="{33A3E6B8-10E3-4FF5-BE19-2B9CC69D916E}" destId="{FC256ED4-D6E5-4980-B1A7-455EE6048E72}" srcOrd="1" destOrd="0" parTransId="{04C39C39-2030-4369-B5C4-0169AD0C417B}" sibTransId="{5590C8B1-D5D8-4F6F-8C1D-F948F6CD6B1C}"/>
    <dgm:cxn modelId="{7ECC9E7C-A7D5-48D3-B943-A6CE0A638EA2}" type="presOf" srcId="{E81803AC-94D3-471D-8274-51D4E27800BE}" destId="{DE4CD37E-67CF-45AB-A816-D2D1BC2D5A24}" srcOrd="1" destOrd="0" presId="urn:microsoft.com/office/officeart/2005/8/layout/orgChart1"/>
    <dgm:cxn modelId="{9DB6A49F-7CC9-4C57-B765-899474048846}" type="presOf" srcId="{607A5368-C088-42D6-8FB9-6634A9093AC0}" destId="{F25028D1-7426-4DB8-AE2A-9FC57D874358}" srcOrd="0" destOrd="0" presId="urn:microsoft.com/office/officeart/2005/8/layout/orgChart1"/>
    <dgm:cxn modelId="{68838BF6-B552-45C0-9401-7A8C8F8288A5}" type="presOf" srcId="{37CEA32E-005E-43BA-B294-8CC293DDFD14}" destId="{06721C58-507C-4EE5-A0B1-1FAD885F727E}" srcOrd="1" destOrd="0" presId="urn:microsoft.com/office/officeart/2005/8/layout/orgChart1"/>
    <dgm:cxn modelId="{D8DD83FE-6186-4CE5-8D1E-07EB37B275A6}" type="presOf" srcId="{35154AE6-84B0-4DD6-BA9F-B1DC671B9699}" destId="{A5E1EE40-41E7-4CC7-A65A-36CAAA631499}" srcOrd="0" destOrd="0" presId="urn:microsoft.com/office/officeart/2005/8/layout/orgChart1"/>
    <dgm:cxn modelId="{59165770-EC50-498A-B823-56E8EFDE38D0}" type="presOf" srcId="{E8BFD728-92EC-449B-93EF-08812BCC0848}" destId="{1270E32C-F6F7-4B34-A8CB-0204651028EC}" srcOrd="0" destOrd="0" presId="urn:microsoft.com/office/officeart/2005/8/layout/orgChart1"/>
    <dgm:cxn modelId="{40DB54C2-F641-4E56-ADAE-109C34D0058B}" type="presOf" srcId="{28F120C0-ABB6-407A-B785-645E43923FD0}" destId="{8B49AF09-0DD7-45A4-9E98-741548D07891}" srcOrd="0" destOrd="0" presId="urn:microsoft.com/office/officeart/2005/8/layout/orgChart1"/>
    <dgm:cxn modelId="{0A61C8F7-6543-4536-9F95-822F6B41C21B}" srcId="{28F120C0-ABB6-407A-B785-645E43923FD0}" destId="{CA1372DE-5865-49A3-B42C-99F9A84785E4}" srcOrd="0" destOrd="0" parTransId="{2A6E5922-FE7F-46E6-840E-D9FFCC1524E6}" sibTransId="{DEE7C6B5-801A-49F3-BAA3-170E97CD3CD5}"/>
    <dgm:cxn modelId="{5997BC52-840F-4008-8E0E-1CA0AA112A6E}" type="presOf" srcId="{330D286C-12A8-4A9F-A54B-C0AEE8A10D41}" destId="{C3A93B49-15E3-4756-BE33-F79181BFF1A0}" srcOrd="0" destOrd="0" presId="urn:microsoft.com/office/officeart/2005/8/layout/orgChart1"/>
    <dgm:cxn modelId="{1484F975-0911-44FB-9475-4B6A6D281530}" type="presOf" srcId="{C4DB96C7-1CF5-49E2-B0E4-3D5AE111C76D}" destId="{E858A521-A59C-4695-8C29-6B50DE9DAD0B}" srcOrd="0" destOrd="0" presId="urn:microsoft.com/office/officeart/2005/8/layout/orgChart1"/>
    <dgm:cxn modelId="{63CF356B-4957-4097-A2CF-1F6CD043FF3C}" srcId="{B9C60C78-4169-4DD2-81CA-17F2F791D282}" destId="{33A3E6B8-10E3-4FF5-BE19-2B9CC69D916E}" srcOrd="2" destOrd="0" parTransId="{017043EA-33F0-493A-9A1C-9D2CFC1C1A68}" sibTransId="{0C92053D-CD77-4E29-9C1F-2EF094B073BC}"/>
    <dgm:cxn modelId="{44CC7706-7341-4B1D-B15B-F7C87674B251}" srcId="{28F120C0-ABB6-407A-B785-645E43923FD0}" destId="{EC4DB366-A569-4DCB-959C-EA2C94767A64}" srcOrd="2" destOrd="0" parTransId="{6662B59E-28C4-4797-8637-DCB5CD6CB8DB}" sibTransId="{E36EAC93-7A88-48AA-A669-A9AA80800F70}"/>
    <dgm:cxn modelId="{8C70C5F5-539F-4F31-AA71-1083885E42EE}" type="presOf" srcId="{6FA4B77B-3197-467F-89B8-152E63E3171C}" destId="{7B073EB4-E8A5-4C6A-B190-FDE5272E24BA}" srcOrd="0" destOrd="0" presId="urn:microsoft.com/office/officeart/2005/8/layout/orgChart1"/>
    <dgm:cxn modelId="{00E29839-B677-4837-B2F6-54A1DCE6C55F}" type="presOf" srcId="{FC256ED4-D6E5-4980-B1A7-455EE6048E72}" destId="{E751521E-35C5-4918-A878-564DBEFE5FCA}" srcOrd="0"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88F19A80-7283-4C70-8E50-6DB5E24DC1C8}" srcId="{33A3E6B8-10E3-4FF5-BE19-2B9CC69D916E}" destId="{F1B79695-CFFB-40C8-A6D4-53FAD55DE5BA}" srcOrd="0" destOrd="0" parTransId="{A88568A4-F278-43BA-8F0C-9D0F507E88FF}" sibTransId="{CC6E29DB-D4E2-43A3-8314-30E8F5317A98}"/>
    <dgm:cxn modelId="{9F7F85F5-E1A8-4C16-9001-1BB79E543E8B}" type="presOf" srcId="{9EE5CF23-BE89-41A9-BABD-0712379EC18F}" destId="{1F22FC6D-0C25-47D3-83EB-5031AD2980D8}" srcOrd="0" destOrd="0" presId="urn:microsoft.com/office/officeart/2005/8/layout/orgChart1"/>
    <dgm:cxn modelId="{2BAD72E2-A8D9-4F69-8DFE-EC54524D5A94}" type="presOf" srcId="{CDD56FF4-D132-4EF4-A8C9-D10455121C0D}" destId="{AA5367BE-B773-4C3E-9DD0-7EDA2BF56CFC}" srcOrd="1" destOrd="0" presId="urn:microsoft.com/office/officeart/2005/8/layout/orgChart1"/>
    <dgm:cxn modelId="{1D267852-1245-4794-9306-0034767D10B2}" type="presOf" srcId="{28F120C0-ABB6-407A-B785-645E43923FD0}" destId="{83A79991-18B0-42B7-88D3-A9EE197BF9BC}" srcOrd="1" destOrd="0" presId="urn:microsoft.com/office/officeart/2005/8/layout/orgChart1"/>
    <dgm:cxn modelId="{2A8E1F9E-3AE1-4E11-A6D9-92176A192767}" type="presOf" srcId="{37CEA32E-005E-43BA-B294-8CC293DDFD14}" destId="{11A6F48C-FFEC-450F-A972-5580D81810B2}" srcOrd="0" destOrd="0" presId="urn:microsoft.com/office/officeart/2005/8/layout/orgChart1"/>
    <dgm:cxn modelId="{80C595D8-BFA2-4AA0-9ACA-C0FD6575BDC3}" type="presOf" srcId="{B9C60C78-4169-4DD2-81CA-17F2F791D282}" destId="{0F166BE4-6A52-4A2D-8ADF-5BD10F61775B}" srcOrd="1" destOrd="0" presId="urn:microsoft.com/office/officeart/2005/8/layout/orgChart1"/>
    <dgm:cxn modelId="{51CE8A98-8E92-4670-89FD-5484869B5272}" type="presOf" srcId="{1E1D2699-2353-4C55-90E6-A0D95DAD4DE0}" destId="{927B5CDE-28C0-492A-81F4-3516C12B0119}" srcOrd="0" destOrd="0" presId="urn:microsoft.com/office/officeart/2005/8/layout/orgChart1"/>
    <dgm:cxn modelId="{94E1D144-394D-461F-964E-4E5894DF0F6A}" type="presOf" srcId="{3D718B05-1BA8-48AB-AE46-B90980D68BEB}" destId="{C501A706-47AC-4057-A98F-37860B8DE858}" srcOrd="0" destOrd="0" presId="urn:microsoft.com/office/officeart/2005/8/layout/orgChart1"/>
    <dgm:cxn modelId="{7CE0B024-82D7-4488-BF05-AFC646FAE793}" type="presOf" srcId="{E81803AC-94D3-471D-8274-51D4E27800BE}" destId="{C9DAC011-E332-4DE4-8821-F323A2B555EA}" srcOrd="0" destOrd="0" presId="urn:microsoft.com/office/officeart/2005/8/layout/orgChart1"/>
    <dgm:cxn modelId="{69C352AD-D110-4ED6-A50D-003BE37CE6CB}" type="presOf" srcId="{607A5368-C088-42D6-8FB9-6634A9093AC0}" destId="{52C225DB-9A6B-49F2-A769-575E62AD238D}" srcOrd="1" destOrd="0" presId="urn:microsoft.com/office/officeart/2005/8/layout/orgChart1"/>
    <dgm:cxn modelId="{952D5E55-C722-44E3-BD2D-F45D797ED47B}" srcId="{33A3E6B8-10E3-4FF5-BE19-2B9CC69D916E}" destId="{607A5368-C088-42D6-8FB9-6634A9093AC0}" srcOrd="2" destOrd="0" parTransId="{330D286C-12A8-4A9F-A54B-C0AEE8A10D41}" sibTransId="{20BA62FE-7D60-400F-A11E-6E90E9F5E3C3}"/>
    <dgm:cxn modelId="{A616E517-413A-4D19-B60F-D6EE80C8EFA1}" type="presOf" srcId="{EDA26FA3-A240-4912-9C30-2E3BAC50043E}" destId="{7E9FC76E-7E2A-43E1-90B8-617D855802B2}" srcOrd="1" destOrd="0" presId="urn:microsoft.com/office/officeart/2005/8/layout/orgChart1"/>
    <dgm:cxn modelId="{2688DB64-0ACC-4CDB-888C-3B48EC0433F7}" type="presOf" srcId="{6662B59E-28C4-4797-8637-DCB5CD6CB8DB}" destId="{110D568F-EC0C-4F37-A189-A3F7045D3606}" srcOrd="0" destOrd="0" presId="urn:microsoft.com/office/officeart/2005/8/layout/orgChart1"/>
    <dgm:cxn modelId="{0EEA0F0D-2F97-406D-9D9E-65A308EC5B0D}" srcId="{86E1E44D-D029-4FE3-8BAC-07736714AF62}" destId="{1E1D2699-2353-4C55-90E6-A0D95DAD4DE0}" srcOrd="0" destOrd="0" parTransId="{7388C9CD-0E3F-4724-B6CF-D664F6BED1CF}" sibTransId="{C036C201-9B65-4C95-BD97-DC7A45ABDC0E}"/>
    <dgm:cxn modelId="{6ED1DDAC-7447-4B2B-BFE4-30AF719335D1}" type="presOf" srcId="{F6C7A426-D14A-444F-B8E9-7215207F2102}" destId="{2B87D3C6-C302-4317-A185-C04017E2CD12}" srcOrd="0" destOrd="0" presId="urn:microsoft.com/office/officeart/2005/8/layout/orgChart1"/>
    <dgm:cxn modelId="{D44E8F8B-0130-4C9B-B732-FB8A5734E021}" type="presOf" srcId="{017043EA-33F0-493A-9A1C-9D2CFC1C1A68}" destId="{7794106B-343E-4033-BB83-69A1658AAC5E}" srcOrd="0" destOrd="0" presId="urn:microsoft.com/office/officeart/2005/8/layout/orgChart1"/>
    <dgm:cxn modelId="{F1FB9B5A-977F-476D-B217-B99BD755D0BA}" srcId="{B9C60C78-4169-4DD2-81CA-17F2F791D282}" destId="{86E1E44D-D029-4FE3-8BAC-07736714AF62}" srcOrd="0" destOrd="0" parTransId="{EF0D52FA-BBE3-4B6E-BEB9-D2E676A70071}" sibTransId="{D24DD1CC-BEA8-4836-9D0F-B7EDAF033F92}"/>
    <dgm:cxn modelId="{33662B74-7313-47E4-89A2-4EF80370A2A7}" type="presOf" srcId="{F6C7A426-D14A-444F-B8E9-7215207F2102}" destId="{8A099977-DC84-449C-825E-783D6E512085}" srcOrd="1" destOrd="0" presId="urn:microsoft.com/office/officeart/2005/8/layout/orgChart1"/>
    <dgm:cxn modelId="{75BF565D-8A2E-46BF-98DB-ABE0B113B3CE}" type="presOf" srcId="{7388C9CD-0E3F-4724-B6CF-D664F6BED1CF}" destId="{EC090311-6776-4441-A5F3-39879374C973}" srcOrd="0" destOrd="0" presId="urn:microsoft.com/office/officeart/2005/8/layout/orgChart1"/>
    <dgm:cxn modelId="{2DDAC4A1-7B21-418F-8902-83ABF4D6182E}" type="presOf" srcId="{EF0D52FA-BBE3-4B6E-BEB9-D2E676A70071}" destId="{3FF72931-8D7E-474B-9423-8B6543C83F27}" srcOrd="0" destOrd="0" presId="urn:microsoft.com/office/officeart/2005/8/layout/orgChart1"/>
    <dgm:cxn modelId="{F2247FAD-DE3F-487D-81CC-79EDCD080338}" type="presParOf" srcId="{1270E32C-F6F7-4B34-A8CB-0204651028EC}" destId="{0D25C650-26EC-45B4-A2AC-D9EF4EC83AF2}" srcOrd="0" destOrd="0" presId="urn:microsoft.com/office/officeart/2005/8/layout/orgChart1"/>
    <dgm:cxn modelId="{0A97F794-9805-4DFE-82C8-FABC8C1554E5}" type="presParOf" srcId="{0D25C650-26EC-45B4-A2AC-D9EF4EC83AF2}" destId="{B032380A-CE81-41F7-BDE4-35D9779E8FF4}" srcOrd="0" destOrd="0" presId="urn:microsoft.com/office/officeart/2005/8/layout/orgChart1"/>
    <dgm:cxn modelId="{C1E5C4F2-97DC-46DE-88C4-53B43EADA88E}" type="presParOf" srcId="{B032380A-CE81-41F7-BDE4-35D9779E8FF4}" destId="{665FD970-50AA-498D-B8E6-5B7A272FA2AD}" srcOrd="0" destOrd="0" presId="urn:microsoft.com/office/officeart/2005/8/layout/orgChart1"/>
    <dgm:cxn modelId="{CCA93094-7BC5-4611-B02B-2B84E95F28C9}" type="presParOf" srcId="{B032380A-CE81-41F7-BDE4-35D9779E8FF4}" destId="{0F166BE4-6A52-4A2D-8ADF-5BD10F61775B}" srcOrd="1" destOrd="0" presId="urn:microsoft.com/office/officeart/2005/8/layout/orgChart1"/>
    <dgm:cxn modelId="{06D60CCA-4EE9-484B-8C61-41DA05334671}" type="presParOf" srcId="{0D25C650-26EC-45B4-A2AC-D9EF4EC83AF2}" destId="{0B0829D5-0436-4EBF-A2C9-7C7D2160C17B}" srcOrd="1" destOrd="0" presId="urn:microsoft.com/office/officeart/2005/8/layout/orgChart1"/>
    <dgm:cxn modelId="{40199528-46B8-48D1-95BF-957C9CF5BF58}" type="presParOf" srcId="{0B0829D5-0436-4EBF-A2C9-7C7D2160C17B}" destId="{3FF72931-8D7E-474B-9423-8B6543C83F27}" srcOrd="0" destOrd="0" presId="urn:microsoft.com/office/officeart/2005/8/layout/orgChart1"/>
    <dgm:cxn modelId="{B8601186-E214-4FB1-92E7-E600A0A25D40}" type="presParOf" srcId="{0B0829D5-0436-4EBF-A2C9-7C7D2160C17B}" destId="{256C9370-7633-48B9-8D62-D0FC373FE936}" srcOrd="1" destOrd="0" presId="urn:microsoft.com/office/officeart/2005/8/layout/orgChart1"/>
    <dgm:cxn modelId="{31D288F8-6413-49D0-8B04-7CCB59A13569}" type="presParOf" srcId="{256C9370-7633-48B9-8D62-D0FC373FE936}" destId="{679BC49F-F7A4-43C3-A4C9-AF455663B52D}" srcOrd="0" destOrd="0" presId="urn:microsoft.com/office/officeart/2005/8/layout/orgChart1"/>
    <dgm:cxn modelId="{6FF9EA73-B85C-4D09-B9FC-D140F93D58A1}" type="presParOf" srcId="{679BC49F-F7A4-43C3-A4C9-AF455663B52D}" destId="{C1A35F31-D568-43B8-ACC8-4872D1FE302C}" srcOrd="0" destOrd="0" presId="urn:microsoft.com/office/officeart/2005/8/layout/orgChart1"/>
    <dgm:cxn modelId="{3D2586AF-3886-477D-A80F-5ABA85E1469F}" type="presParOf" srcId="{679BC49F-F7A4-43C3-A4C9-AF455663B52D}" destId="{319BAA86-FC1C-448E-B46E-311BAF30DCFF}" srcOrd="1" destOrd="0" presId="urn:microsoft.com/office/officeart/2005/8/layout/orgChart1"/>
    <dgm:cxn modelId="{07780740-02E6-47DD-B5B5-1A9D510D8369}" type="presParOf" srcId="{256C9370-7633-48B9-8D62-D0FC373FE936}" destId="{5A11783A-E407-4ECD-A834-72709360F992}" srcOrd="1" destOrd="0" presId="urn:microsoft.com/office/officeart/2005/8/layout/orgChart1"/>
    <dgm:cxn modelId="{2C9E1109-880F-490C-95DE-4F0DDD7B688F}" type="presParOf" srcId="{5A11783A-E407-4ECD-A834-72709360F992}" destId="{EC090311-6776-4441-A5F3-39879374C973}" srcOrd="0" destOrd="0" presId="urn:microsoft.com/office/officeart/2005/8/layout/orgChart1"/>
    <dgm:cxn modelId="{ABB02AFA-C5D3-4EA7-81E0-5B83A96072B9}" type="presParOf" srcId="{5A11783A-E407-4ECD-A834-72709360F992}" destId="{19B38D5C-BDFD-441C-BA25-EC9B0BB08A20}" srcOrd="1" destOrd="0" presId="urn:microsoft.com/office/officeart/2005/8/layout/orgChart1"/>
    <dgm:cxn modelId="{660779EF-6DCF-420C-9D9A-17063BFC3D5C}" type="presParOf" srcId="{19B38D5C-BDFD-441C-BA25-EC9B0BB08A20}" destId="{900F6349-1310-421A-A4A7-A8F1828FF11D}" srcOrd="0" destOrd="0" presId="urn:microsoft.com/office/officeart/2005/8/layout/orgChart1"/>
    <dgm:cxn modelId="{AB15D210-193D-49E0-A5D5-5668CE82D98C}" type="presParOf" srcId="{900F6349-1310-421A-A4A7-A8F1828FF11D}" destId="{927B5CDE-28C0-492A-81F4-3516C12B0119}" srcOrd="0" destOrd="0" presId="urn:microsoft.com/office/officeart/2005/8/layout/orgChart1"/>
    <dgm:cxn modelId="{852E916E-9A50-432D-9141-2B445574DFD0}" type="presParOf" srcId="{900F6349-1310-421A-A4A7-A8F1828FF11D}" destId="{BF7866FA-4F3F-4023-BE77-EFF4CC178374}" srcOrd="1" destOrd="0" presId="urn:microsoft.com/office/officeart/2005/8/layout/orgChart1"/>
    <dgm:cxn modelId="{C956D1DA-C70B-4F6F-BDA0-D36C5E7DAC36}" type="presParOf" srcId="{19B38D5C-BDFD-441C-BA25-EC9B0BB08A20}" destId="{4A7B9FB3-EEE1-4A2A-88E5-F2496133281B}" srcOrd="1" destOrd="0" presId="urn:microsoft.com/office/officeart/2005/8/layout/orgChart1"/>
    <dgm:cxn modelId="{58064B16-5596-47EF-B250-68C366C020FC}" type="presParOf" srcId="{19B38D5C-BDFD-441C-BA25-EC9B0BB08A20}" destId="{9FB10E18-C1BC-49B1-BAC3-E288D8B52E17}" srcOrd="2" destOrd="0" presId="urn:microsoft.com/office/officeart/2005/8/layout/orgChart1"/>
    <dgm:cxn modelId="{F49066B9-7B74-497F-916F-478963CF2E84}" type="presParOf" srcId="{5A11783A-E407-4ECD-A834-72709360F992}" destId="{A5E1EE40-41E7-4CC7-A65A-36CAAA631499}" srcOrd="2" destOrd="0" presId="urn:microsoft.com/office/officeart/2005/8/layout/orgChart1"/>
    <dgm:cxn modelId="{982A36F6-42B7-49F6-B318-A7BBD2FF35C0}" type="presParOf" srcId="{5A11783A-E407-4ECD-A834-72709360F992}" destId="{22F74A86-64D5-40AD-82EB-32D76AF677CD}" srcOrd="3" destOrd="0" presId="urn:microsoft.com/office/officeart/2005/8/layout/orgChart1"/>
    <dgm:cxn modelId="{1FEFF13A-5E88-4DB0-81C6-76B947898C4E}" type="presParOf" srcId="{22F74A86-64D5-40AD-82EB-32D76AF677CD}" destId="{62FDB98A-5352-4D09-A215-5FFAC3A399EB}" srcOrd="0" destOrd="0" presId="urn:microsoft.com/office/officeart/2005/8/layout/orgChart1"/>
    <dgm:cxn modelId="{DA0DB4AA-4892-4BAA-9997-7A9FE3943523}" type="presParOf" srcId="{62FDB98A-5352-4D09-A215-5FFAC3A399EB}" destId="{66F35406-AB1E-43C2-986D-CFD6850C2F8B}" srcOrd="0" destOrd="0" presId="urn:microsoft.com/office/officeart/2005/8/layout/orgChart1"/>
    <dgm:cxn modelId="{2A960AED-8566-4BFC-B79E-661EB42E87FE}" type="presParOf" srcId="{62FDB98A-5352-4D09-A215-5FFAC3A399EB}" destId="{ED10A692-AE4A-458A-9579-D6AA7147F5BE}" srcOrd="1" destOrd="0" presId="urn:microsoft.com/office/officeart/2005/8/layout/orgChart1"/>
    <dgm:cxn modelId="{D4B9715E-1CA7-4DCD-A4CD-0E4B61D177C1}" type="presParOf" srcId="{22F74A86-64D5-40AD-82EB-32D76AF677CD}" destId="{50313EC2-F938-4B43-9535-5D1E90D40398}" srcOrd="1" destOrd="0" presId="urn:microsoft.com/office/officeart/2005/8/layout/orgChart1"/>
    <dgm:cxn modelId="{335EEB2C-37F2-4BC4-86C7-F6BD20FABB9B}" type="presParOf" srcId="{22F74A86-64D5-40AD-82EB-32D76AF677CD}" destId="{F1E9FCA3-17DA-4087-B69B-CAB54C0A55A1}" srcOrd="2" destOrd="0" presId="urn:microsoft.com/office/officeart/2005/8/layout/orgChart1"/>
    <dgm:cxn modelId="{7114BB62-2AAD-4541-ABE0-B5E79017A7CD}" type="presParOf" srcId="{5A11783A-E407-4ECD-A834-72709360F992}" destId="{40573CBA-D6D0-4EB8-BFF2-B59E77E395DC}" srcOrd="4" destOrd="0" presId="urn:microsoft.com/office/officeart/2005/8/layout/orgChart1"/>
    <dgm:cxn modelId="{4A835B30-3D1F-4F03-91A4-8CC3D7D0E1C8}" type="presParOf" srcId="{5A11783A-E407-4ECD-A834-72709360F992}" destId="{A3462A75-CFB8-44AE-A8CC-FC506C7FA664}" srcOrd="5" destOrd="0" presId="urn:microsoft.com/office/officeart/2005/8/layout/orgChart1"/>
    <dgm:cxn modelId="{B5B10A59-6428-41B2-8785-48A65B73DD29}" type="presParOf" srcId="{A3462A75-CFB8-44AE-A8CC-FC506C7FA664}" destId="{B50310CA-A079-4613-B497-2F67FB43B66A}" srcOrd="0" destOrd="0" presId="urn:microsoft.com/office/officeart/2005/8/layout/orgChart1"/>
    <dgm:cxn modelId="{1244C79B-77A5-4FDE-96F6-D3713C1335B8}" type="presParOf" srcId="{B50310CA-A079-4613-B497-2F67FB43B66A}" destId="{11A6F48C-FFEC-450F-A972-5580D81810B2}" srcOrd="0" destOrd="0" presId="urn:microsoft.com/office/officeart/2005/8/layout/orgChart1"/>
    <dgm:cxn modelId="{5CAEB5A2-82C7-4F92-8841-20FC8E711387}" type="presParOf" srcId="{B50310CA-A079-4613-B497-2F67FB43B66A}" destId="{06721C58-507C-4EE5-A0B1-1FAD885F727E}" srcOrd="1" destOrd="0" presId="urn:microsoft.com/office/officeart/2005/8/layout/orgChart1"/>
    <dgm:cxn modelId="{51E1510A-DEF3-4809-8822-C52ECEB5F0EB}" type="presParOf" srcId="{A3462A75-CFB8-44AE-A8CC-FC506C7FA664}" destId="{8DF05ED4-1BD4-44E0-ABD2-B5A5D6ECDD95}" srcOrd="1" destOrd="0" presId="urn:microsoft.com/office/officeart/2005/8/layout/orgChart1"/>
    <dgm:cxn modelId="{105AC956-C968-4917-A208-24D93CC5AFA6}" type="presParOf" srcId="{A3462A75-CFB8-44AE-A8CC-FC506C7FA664}" destId="{F13BFE74-4DFC-43DD-ACF0-192C84A19280}" srcOrd="2" destOrd="0" presId="urn:microsoft.com/office/officeart/2005/8/layout/orgChart1"/>
    <dgm:cxn modelId="{4C09695E-EAC9-44A5-9795-CBC6EB6B5728}" type="presParOf" srcId="{256C9370-7633-48B9-8D62-D0FC373FE936}" destId="{4B31268B-8E5B-4171-ADFB-AAC5847A2844}" srcOrd="2" destOrd="0" presId="urn:microsoft.com/office/officeart/2005/8/layout/orgChart1"/>
    <dgm:cxn modelId="{935CC7DA-6792-4E80-B739-5040B7B03A35}" type="presParOf" srcId="{0B0829D5-0436-4EBF-A2C9-7C7D2160C17B}" destId="{7B073EB4-E8A5-4C6A-B190-FDE5272E24BA}" srcOrd="2" destOrd="0" presId="urn:microsoft.com/office/officeart/2005/8/layout/orgChart1"/>
    <dgm:cxn modelId="{3E9AA909-CC97-4627-ADF8-57A5711B51E4}" type="presParOf" srcId="{0B0829D5-0436-4EBF-A2C9-7C7D2160C17B}" destId="{F00B7E22-8B21-44AF-8905-06A16E9A5535}" srcOrd="3" destOrd="0" presId="urn:microsoft.com/office/officeart/2005/8/layout/orgChart1"/>
    <dgm:cxn modelId="{C3E3F5F7-E50C-40F0-B0E8-CC87BFB2613C}" type="presParOf" srcId="{F00B7E22-8B21-44AF-8905-06A16E9A5535}" destId="{444EDB49-D7FE-4B9B-9D65-D0FC333A9F41}" srcOrd="0" destOrd="0" presId="urn:microsoft.com/office/officeart/2005/8/layout/orgChart1"/>
    <dgm:cxn modelId="{21EA0C3A-9D08-405A-BDF8-329E3CCA2626}" type="presParOf" srcId="{444EDB49-D7FE-4B9B-9D65-D0FC333A9F41}" destId="{8B49AF09-0DD7-45A4-9E98-741548D07891}" srcOrd="0" destOrd="0" presId="urn:microsoft.com/office/officeart/2005/8/layout/orgChart1"/>
    <dgm:cxn modelId="{ECFE7373-D1C9-4251-AEFE-31AB18D9A6F2}" type="presParOf" srcId="{444EDB49-D7FE-4B9B-9D65-D0FC333A9F41}" destId="{83A79991-18B0-42B7-88D3-A9EE197BF9BC}" srcOrd="1" destOrd="0" presId="urn:microsoft.com/office/officeart/2005/8/layout/orgChart1"/>
    <dgm:cxn modelId="{22A4909C-E1B1-40C2-832C-35FC9BF9F379}" type="presParOf" srcId="{F00B7E22-8B21-44AF-8905-06A16E9A5535}" destId="{B2647C87-82C7-4FB3-8032-EEE43FBFF86A}" srcOrd="1" destOrd="0" presId="urn:microsoft.com/office/officeart/2005/8/layout/orgChart1"/>
    <dgm:cxn modelId="{A414604D-9346-4076-B31C-E49D2E5E597F}" type="presParOf" srcId="{B2647C87-82C7-4FB3-8032-EEE43FBFF86A}" destId="{1C4E416D-A7D2-4C03-B083-0BE5F7FC9FFA}" srcOrd="0" destOrd="0" presId="urn:microsoft.com/office/officeart/2005/8/layout/orgChart1"/>
    <dgm:cxn modelId="{B6E6EA6E-88CF-4ABC-93AD-A9B7C417C7E2}" type="presParOf" srcId="{B2647C87-82C7-4FB3-8032-EEE43FBFF86A}" destId="{5B8836D6-85D1-4574-A74F-66C5FC823026}" srcOrd="1" destOrd="0" presId="urn:microsoft.com/office/officeart/2005/8/layout/orgChart1"/>
    <dgm:cxn modelId="{A54F15A1-76F5-44C6-8912-009411495F10}" type="presParOf" srcId="{5B8836D6-85D1-4574-A74F-66C5FC823026}" destId="{B8362629-DB11-42E8-BB2B-C4749C536D5B}" srcOrd="0" destOrd="0" presId="urn:microsoft.com/office/officeart/2005/8/layout/orgChart1"/>
    <dgm:cxn modelId="{1AE87776-EFBE-475C-9135-14950B7FD084}" type="presParOf" srcId="{B8362629-DB11-42E8-BB2B-C4749C536D5B}" destId="{ACAAF494-8A38-4853-BA7E-8F73C0D79537}" srcOrd="0" destOrd="0" presId="urn:microsoft.com/office/officeart/2005/8/layout/orgChart1"/>
    <dgm:cxn modelId="{6998226A-E848-47AB-A6E3-3FCBB6755522}" type="presParOf" srcId="{B8362629-DB11-42E8-BB2B-C4749C536D5B}" destId="{631E244C-5BA5-4AAA-992D-642E97B9F95F}" srcOrd="1" destOrd="0" presId="urn:microsoft.com/office/officeart/2005/8/layout/orgChart1"/>
    <dgm:cxn modelId="{5453E29F-6408-4198-B8C9-C4DB29E34025}" type="presParOf" srcId="{5B8836D6-85D1-4574-A74F-66C5FC823026}" destId="{4CEE3C10-FCE8-42D1-8679-F901C77B8C8E}" srcOrd="1" destOrd="0" presId="urn:microsoft.com/office/officeart/2005/8/layout/orgChart1"/>
    <dgm:cxn modelId="{4958CFA5-A7DE-421A-BD1F-5B96337B6817}" type="presParOf" srcId="{5B8836D6-85D1-4574-A74F-66C5FC823026}" destId="{1AA3E7F1-F911-42AF-8743-FDFC1DA2D798}" srcOrd="2" destOrd="0" presId="urn:microsoft.com/office/officeart/2005/8/layout/orgChart1"/>
    <dgm:cxn modelId="{93D057E1-C1AF-4E7E-ACDF-F152EE4FB5D3}" type="presParOf" srcId="{B2647C87-82C7-4FB3-8032-EEE43FBFF86A}" destId="{1F22FC6D-0C25-47D3-83EB-5031AD2980D8}" srcOrd="2" destOrd="0" presId="urn:microsoft.com/office/officeart/2005/8/layout/orgChart1"/>
    <dgm:cxn modelId="{C2CE5E0D-CF05-4B15-9278-B2D571968765}" type="presParOf" srcId="{B2647C87-82C7-4FB3-8032-EEE43FBFF86A}" destId="{4AB452FD-C1B0-4F13-9FF2-D766DA7CE354}" srcOrd="3" destOrd="0" presId="urn:microsoft.com/office/officeart/2005/8/layout/orgChart1"/>
    <dgm:cxn modelId="{EDB85854-EF1F-4A95-AB1C-02AC7FADC2CE}" type="presParOf" srcId="{4AB452FD-C1B0-4F13-9FF2-D766DA7CE354}" destId="{09387D78-2935-4FA2-AA23-5BF887FBDFEF}" srcOrd="0" destOrd="0" presId="urn:microsoft.com/office/officeart/2005/8/layout/orgChart1"/>
    <dgm:cxn modelId="{DEC3FFF2-B211-4D20-93ED-FB95A1FE4096}" type="presParOf" srcId="{09387D78-2935-4FA2-AA23-5BF887FBDFEF}" destId="{E858A521-A59C-4695-8C29-6B50DE9DAD0B}" srcOrd="0" destOrd="0" presId="urn:microsoft.com/office/officeart/2005/8/layout/orgChart1"/>
    <dgm:cxn modelId="{2D7C8F6A-A57B-44A6-96DB-D78312CAE613}" type="presParOf" srcId="{09387D78-2935-4FA2-AA23-5BF887FBDFEF}" destId="{84F1DF8B-BE8F-45EC-B92E-9AFB61BEDB01}" srcOrd="1" destOrd="0" presId="urn:microsoft.com/office/officeart/2005/8/layout/orgChart1"/>
    <dgm:cxn modelId="{D6A987F6-E2B1-44EA-9B60-442271035FDD}" type="presParOf" srcId="{4AB452FD-C1B0-4F13-9FF2-D766DA7CE354}" destId="{70573E1A-3089-4D57-AD2D-BB6070CF17EB}" srcOrd="1" destOrd="0" presId="urn:microsoft.com/office/officeart/2005/8/layout/orgChart1"/>
    <dgm:cxn modelId="{3F42A7E8-57C9-41A7-80FA-0575D55FA352}" type="presParOf" srcId="{4AB452FD-C1B0-4F13-9FF2-D766DA7CE354}" destId="{50F45663-9455-48B8-AC49-1ADB2BAE3ACC}" srcOrd="2" destOrd="0" presId="urn:microsoft.com/office/officeart/2005/8/layout/orgChart1"/>
    <dgm:cxn modelId="{6114A899-CD79-4170-8D1B-4D61DB9040AA}" type="presParOf" srcId="{B2647C87-82C7-4FB3-8032-EEE43FBFF86A}" destId="{110D568F-EC0C-4F37-A189-A3F7045D3606}" srcOrd="4" destOrd="0" presId="urn:microsoft.com/office/officeart/2005/8/layout/orgChart1"/>
    <dgm:cxn modelId="{A2437548-DEA5-4DAE-9C52-74CBCFD72182}" type="presParOf" srcId="{B2647C87-82C7-4FB3-8032-EEE43FBFF86A}" destId="{625A2F73-1843-423E-9874-1B9930B32D74}" srcOrd="5" destOrd="0" presId="urn:microsoft.com/office/officeart/2005/8/layout/orgChart1"/>
    <dgm:cxn modelId="{1C207305-41DD-45F9-8635-4ED6360315C2}" type="presParOf" srcId="{625A2F73-1843-423E-9874-1B9930B32D74}" destId="{6AE3E53B-4A62-4360-8152-1A0D16FD3563}" srcOrd="0" destOrd="0" presId="urn:microsoft.com/office/officeart/2005/8/layout/orgChart1"/>
    <dgm:cxn modelId="{75BF1EB4-4F9A-439A-A2A0-E899863B2BD4}" type="presParOf" srcId="{6AE3E53B-4A62-4360-8152-1A0D16FD3563}" destId="{D507EBF0-9B5E-4E0B-A5B2-56CE77A5848F}" srcOrd="0" destOrd="0" presId="urn:microsoft.com/office/officeart/2005/8/layout/orgChart1"/>
    <dgm:cxn modelId="{4694933D-2139-4889-8F5E-882316834D0E}" type="presParOf" srcId="{6AE3E53B-4A62-4360-8152-1A0D16FD3563}" destId="{4552D5EE-5469-4B7F-BB09-61B1714F58B6}" srcOrd="1" destOrd="0" presId="urn:microsoft.com/office/officeart/2005/8/layout/orgChart1"/>
    <dgm:cxn modelId="{E3747D0A-60CE-4586-B364-DF0E0260F6C3}" type="presParOf" srcId="{625A2F73-1843-423E-9874-1B9930B32D74}" destId="{C4F344C4-C236-4F0E-B0CD-5D2AA97D752E}" srcOrd="1" destOrd="0" presId="urn:microsoft.com/office/officeart/2005/8/layout/orgChart1"/>
    <dgm:cxn modelId="{B96CFE06-5C19-4960-9F6F-247720E49205}" type="presParOf" srcId="{625A2F73-1843-423E-9874-1B9930B32D74}" destId="{495DF1C0-931A-4EE3-872C-5509210A6A4A}" srcOrd="2" destOrd="0" presId="urn:microsoft.com/office/officeart/2005/8/layout/orgChart1"/>
    <dgm:cxn modelId="{F1CBEEDF-74E4-45DA-B9E2-87223E27D29C}" type="presParOf" srcId="{F00B7E22-8B21-44AF-8905-06A16E9A5535}" destId="{2E8CB2C5-BE24-4A25-9EA9-91052F053C9C}" srcOrd="2" destOrd="0" presId="urn:microsoft.com/office/officeart/2005/8/layout/orgChart1"/>
    <dgm:cxn modelId="{9CB212CC-C42C-4DFB-A025-1FAE596422D2}" type="presParOf" srcId="{0B0829D5-0436-4EBF-A2C9-7C7D2160C17B}" destId="{7794106B-343E-4033-BB83-69A1658AAC5E}" srcOrd="4" destOrd="0" presId="urn:microsoft.com/office/officeart/2005/8/layout/orgChart1"/>
    <dgm:cxn modelId="{B60E32E3-A39C-4AD2-AD60-A8D681135DE2}" type="presParOf" srcId="{0B0829D5-0436-4EBF-A2C9-7C7D2160C17B}" destId="{580684EC-1FFD-4F09-89D1-9616038D0F38}" srcOrd="5" destOrd="0" presId="urn:microsoft.com/office/officeart/2005/8/layout/orgChart1"/>
    <dgm:cxn modelId="{B91C5F8E-DEA0-445B-B97E-C0DF9BE76093}" type="presParOf" srcId="{580684EC-1FFD-4F09-89D1-9616038D0F38}" destId="{DC81C362-06CC-4EBE-A1EF-8D72A3B95690}" srcOrd="0" destOrd="0" presId="urn:microsoft.com/office/officeart/2005/8/layout/orgChart1"/>
    <dgm:cxn modelId="{7146566F-D3A3-42D8-ACF6-29A43176D98C}" type="presParOf" srcId="{DC81C362-06CC-4EBE-A1EF-8D72A3B95690}" destId="{F7CECF38-C609-4E96-8B76-690F13D8D05E}" srcOrd="0" destOrd="0" presId="urn:microsoft.com/office/officeart/2005/8/layout/orgChart1"/>
    <dgm:cxn modelId="{338DCD41-B551-48C9-B079-4225AC02439D}" type="presParOf" srcId="{DC81C362-06CC-4EBE-A1EF-8D72A3B95690}" destId="{6BAF4C1E-4CA4-4C1D-9F57-46A750CDADF6}" srcOrd="1" destOrd="0" presId="urn:microsoft.com/office/officeart/2005/8/layout/orgChart1"/>
    <dgm:cxn modelId="{3106EF35-8274-4BE7-9E82-6FB681931E74}" type="presParOf" srcId="{580684EC-1FFD-4F09-89D1-9616038D0F38}" destId="{A3555DB4-C9EA-4925-9A32-4EB869DFCE4D}" srcOrd="1" destOrd="0" presId="urn:microsoft.com/office/officeart/2005/8/layout/orgChart1"/>
    <dgm:cxn modelId="{8ED008A6-9AAE-43D6-9777-B368252CAC2B}" type="presParOf" srcId="{A3555DB4-C9EA-4925-9A32-4EB869DFCE4D}" destId="{FA05AECC-C352-409A-9831-9AD1736A175D}" srcOrd="0" destOrd="0" presId="urn:microsoft.com/office/officeart/2005/8/layout/orgChart1"/>
    <dgm:cxn modelId="{2E031723-243D-4147-949C-F3F989260E62}" type="presParOf" srcId="{A3555DB4-C9EA-4925-9A32-4EB869DFCE4D}" destId="{2D2BA082-B57E-4D10-850F-C49B720F82BE}" srcOrd="1" destOrd="0" presId="urn:microsoft.com/office/officeart/2005/8/layout/orgChart1"/>
    <dgm:cxn modelId="{04C542E9-7C72-49B8-9BC9-DDD303780744}" type="presParOf" srcId="{2D2BA082-B57E-4D10-850F-C49B720F82BE}" destId="{E17B9B63-6AFA-424E-9679-FD8E5F4CC3C1}" srcOrd="0" destOrd="0" presId="urn:microsoft.com/office/officeart/2005/8/layout/orgChart1"/>
    <dgm:cxn modelId="{6CA379F1-B77E-4994-89E6-69376419F49D}" type="presParOf" srcId="{E17B9B63-6AFA-424E-9679-FD8E5F4CC3C1}" destId="{FAA7747C-5F72-4F9B-949E-D954179C9509}" srcOrd="0" destOrd="0" presId="urn:microsoft.com/office/officeart/2005/8/layout/orgChart1"/>
    <dgm:cxn modelId="{FC10639A-B9BB-411B-A5F8-010C238A92A7}" type="presParOf" srcId="{E17B9B63-6AFA-424E-9679-FD8E5F4CC3C1}" destId="{B10078BA-58C5-4027-BCEA-FC57F1FDEB96}" srcOrd="1" destOrd="0" presId="urn:microsoft.com/office/officeart/2005/8/layout/orgChart1"/>
    <dgm:cxn modelId="{9305492C-DA51-40B7-942C-8C711F493B1B}" type="presParOf" srcId="{2D2BA082-B57E-4D10-850F-C49B720F82BE}" destId="{34828C7B-9464-4495-BEA0-459068E00F82}" srcOrd="1" destOrd="0" presId="urn:microsoft.com/office/officeart/2005/8/layout/orgChart1"/>
    <dgm:cxn modelId="{CE749276-FC77-4D51-A952-3DC55A462954}" type="presParOf" srcId="{2D2BA082-B57E-4D10-850F-C49B720F82BE}" destId="{2BD70BEE-6D60-41B7-8A28-B80FC63C75EF}" srcOrd="2" destOrd="0" presId="urn:microsoft.com/office/officeart/2005/8/layout/orgChart1"/>
    <dgm:cxn modelId="{43B325E8-B226-4036-B51D-78055D21B1D2}" type="presParOf" srcId="{A3555DB4-C9EA-4925-9A32-4EB869DFCE4D}" destId="{2B937892-EA3C-4FF4-95CE-BA1FC1827F73}" srcOrd="2" destOrd="0" presId="urn:microsoft.com/office/officeart/2005/8/layout/orgChart1"/>
    <dgm:cxn modelId="{7ABDEA79-828A-40FE-BCB1-93D0B5ADF9A2}" type="presParOf" srcId="{A3555DB4-C9EA-4925-9A32-4EB869DFCE4D}" destId="{649727CB-BCBA-4653-A466-FDAFCF9F86CA}" srcOrd="3" destOrd="0" presId="urn:microsoft.com/office/officeart/2005/8/layout/orgChart1"/>
    <dgm:cxn modelId="{BC14BB75-372A-45AF-A736-51E77DC81120}" type="presParOf" srcId="{649727CB-BCBA-4653-A466-FDAFCF9F86CA}" destId="{07593DAC-9ED8-4C65-9FA9-9DCEE11A3645}" srcOrd="0" destOrd="0" presId="urn:microsoft.com/office/officeart/2005/8/layout/orgChart1"/>
    <dgm:cxn modelId="{74E55215-560F-4C1E-9FE9-C433BC512A00}" type="presParOf" srcId="{07593DAC-9ED8-4C65-9FA9-9DCEE11A3645}" destId="{E751521E-35C5-4918-A878-564DBEFE5FCA}" srcOrd="0" destOrd="0" presId="urn:microsoft.com/office/officeart/2005/8/layout/orgChart1"/>
    <dgm:cxn modelId="{D48E457D-AFE2-4A81-8108-422294D30012}" type="presParOf" srcId="{07593DAC-9ED8-4C65-9FA9-9DCEE11A3645}" destId="{7935027D-E353-4687-B4B5-920FACAFD6A9}" srcOrd="1" destOrd="0" presId="urn:microsoft.com/office/officeart/2005/8/layout/orgChart1"/>
    <dgm:cxn modelId="{CCF49EE0-4B7A-4D89-AB23-3B794BED7FFD}" type="presParOf" srcId="{649727CB-BCBA-4653-A466-FDAFCF9F86CA}" destId="{3851A5D2-9911-485D-9C43-31764917788B}" srcOrd="1" destOrd="0" presId="urn:microsoft.com/office/officeart/2005/8/layout/orgChart1"/>
    <dgm:cxn modelId="{7D1FDA9E-BCF7-44A7-9C94-839C9A0E1C78}" type="presParOf" srcId="{649727CB-BCBA-4653-A466-FDAFCF9F86CA}" destId="{6172383A-6140-45BA-BFBE-E60D075C140C}" srcOrd="2" destOrd="0" presId="urn:microsoft.com/office/officeart/2005/8/layout/orgChart1"/>
    <dgm:cxn modelId="{3774C730-A7E1-4FC4-AD1E-6DED01EB36A0}" type="presParOf" srcId="{A3555DB4-C9EA-4925-9A32-4EB869DFCE4D}" destId="{C3A93B49-15E3-4756-BE33-F79181BFF1A0}" srcOrd="4" destOrd="0" presId="urn:microsoft.com/office/officeart/2005/8/layout/orgChart1"/>
    <dgm:cxn modelId="{1D3515B9-7F69-4204-B670-E15C9353CF54}" type="presParOf" srcId="{A3555DB4-C9EA-4925-9A32-4EB869DFCE4D}" destId="{1AE24EE5-5186-497A-A315-B1ADB896B5A5}" srcOrd="5" destOrd="0" presId="urn:microsoft.com/office/officeart/2005/8/layout/orgChart1"/>
    <dgm:cxn modelId="{888DC8F6-9744-4478-BA06-5CD44784480F}" type="presParOf" srcId="{1AE24EE5-5186-497A-A315-B1ADB896B5A5}" destId="{867F69BB-686A-4C1B-8114-8CBAFC59B54D}" srcOrd="0" destOrd="0" presId="urn:microsoft.com/office/officeart/2005/8/layout/orgChart1"/>
    <dgm:cxn modelId="{4F440948-D1F4-453B-99CF-3C320CD67C9C}" type="presParOf" srcId="{867F69BB-686A-4C1B-8114-8CBAFC59B54D}" destId="{F25028D1-7426-4DB8-AE2A-9FC57D874358}" srcOrd="0" destOrd="0" presId="urn:microsoft.com/office/officeart/2005/8/layout/orgChart1"/>
    <dgm:cxn modelId="{BA1CC935-12A5-46F5-85FF-7CFEC5182F43}" type="presParOf" srcId="{867F69BB-686A-4C1B-8114-8CBAFC59B54D}" destId="{52C225DB-9A6B-49F2-A769-575E62AD238D}" srcOrd="1" destOrd="0" presId="urn:microsoft.com/office/officeart/2005/8/layout/orgChart1"/>
    <dgm:cxn modelId="{7D7CE978-3B7E-47EF-9F96-17F3FE3C4E8D}" type="presParOf" srcId="{1AE24EE5-5186-497A-A315-B1ADB896B5A5}" destId="{54AA7A66-8F7D-45E9-80C4-C62B47DF57E3}" srcOrd="1" destOrd="0" presId="urn:microsoft.com/office/officeart/2005/8/layout/orgChart1"/>
    <dgm:cxn modelId="{E9B9686C-5E0A-43B6-A226-340DB265EEA5}" type="presParOf" srcId="{1AE24EE5-5186-497A-A315-B1ADB896B5A5}" destId="{1B8CD139-193A-4FE1-A170-A1179BE57632}" srcOrd="2" destOrd="0" presId="urn:microsoft.com/office/officeart/2005/8/layout/orgChart1"/>
    <dgm:cxn modelId="{EC23A35E-0BF7-4A62-A5C9-33F67C215DD4}" type="presParOf" srcId="{580684EC-1FFD-4F09-89D1-9616038D0F38}" destId="{27509532-108C-4B8D-970E-529B6FE30F0D}" srcOrd="2" destOrd="0" presId="urn:microsoft.com/office/officeart/2005/8/layout/orgChart1"/>
    <dgm:cxn modelId="{684D2DDE-B1E3-4BEC-9715-A9709AC04317}" type="presParOf" srcId="{0B0829D5-0436-4EBF-A2C9-7C7D2160C17B}" destId="{1C86C125-9FF4-45AD-91CA-1E8D70123429}" srcOrd="6" destOrd="0" presId="urn:microsoft.com/office/officeart/2005/8/layout/orgChart1"/>
    <dgm:cxn modelId="{93493135-E091-4FC3-AC42-EB539509B1E5}" type="presParOf" srcId="{0B0829D5-0436-4EBF-A2C9-7C7D2160C17B}" destId="{0CA6A8D1-1268-491C-87B6-312029FE2DA1}" srcOrd="7" destOrd="0" presId="urn:microsoft.com/office/officeart/2005/8/layout/orgChart1"/>
    <dgm:cxn modelId="{98299358-4274-475B-BB4C-0D14E06257A9}" type="presParOf" srcId="{0CA6A8D1-1268-491C-87B6-312029FE2DA1}" destId="{BBEA6885-EE49-478D-BBAF-5A567EF08471}" srcOrd="0" destOrd="0" presId="urn:microsoft.com/office/officeart/2005/8/layout/orgChart1"/>
    <dgm:cxn modelId="{903514C2-5C11-47F0-AA90-6118A13311DD}" type="presParOf" srcId="{BBEA6885-EE49-478D-BBAF-5A567EF08471}" destId="{8B9D2784-4982-4889-B6C4-10591C933A57}" srcOrd="0" destOrd="0" presId="urn:microsoft.com/office/officeart/2005/8/layout/orgChart1"/>
    <dgm:cxn modelId="{C2361AA1-4331-499D-A682-28FEBD10406E}" type="presParOf" srcId="{BBEA6885-EE49-478D-BBAF-5A567EF08471}" destId="{7E9FC76E-7E2A-43E1-90B8-617D855802B2}" srcOrd="1" destOrd="0" presId="urn:microsoft.com/office/officeart/2005/8/layout/orgChart1"/>
    <dgm:cxn modelId="{50C0B3FA-93D5-4767-86BE-2831F3DE5951}" type="presParOf" srcId="{0CA6A8D1-1268-491C-87B6-312029FE2DA1}" destId="{9AA822CE-DF57-4828-8C17-6802EF1F0482}" srcOrd="1" destOrd="0" presId="urn:microsoft.com/office/officeart/2005/8/layout/orgChart1"/>
    <dgm:cxn modelId="{0BB1D623-403E-4CCA-8AAC-6B963112876A}" type="presParOf" srcId="{9AA822CE-DF57-4828-8C17-6802EF1F0482}" destId="{FD9BF403-696D-4270-8A1B-04AE46E8D9B7}" srcOrd="0" destOrd="0" presId="urn:microsoft.com/office/officeart/2005/8/layout/orgChart1"/>
    <dgm:cxn modelId="{274BEF1C-4CAD-451E-B86E-0256B8E251DE}" type="presParOf" srcId="{9AA822CE-DF57-4828-8C17-6802EF1F0482}" destId="{460442D3-E358-44B2-8F15-7B325E49CB02}" srcOrd="1" destOrd="0" presId="urn:microsoft.com/office/officeart/2005/8/layout/orgChart1"/>
    <dgm:cxn modelId="{F559E9E9-1314-4CE9-9974-D1FE625004A7}" type="presParOf" srcId="{460442D3-E358-44B2-8F15-7B325E49CB02}" destId="{0B57EDDE-CB40-4163-B7AF-FCCEC644DA8B}" srcOrd="0" destOrd="0" presId="urn:microsoft.com/office/officeart/2005/8/layout/orgChart1"/>
    <dgm:cxn modelId="{4600D62B-BEC5-4B4C-B720-EE165AE3E5E4}" type="presParOf" srcId="{0B57EDDE-CB40-4163-B7AF-FCCEC644DA8B}" destId="{B284AD30-4204-4CE7-8261-34AB6A1E1BC9}" srcOrd="0" destOrd="0" presId="urn:microsoft.com/office/officeart/2005/8/layout/orgChart1"/>
    <dgm:cxn modelId="{172B04DC-E2FF-4945-A456-8D2FF881E2C7}" type="presParOf" srcId="{0B57EDDE-CB40-4163-B7AF-FCCEC644DA8B}" destId="{AA5367BE-B773-4C3E-9DD0-7EDA2BF56CFC}" srcOrd="1" destOrd="0" presId="urn:microsoft.com/office/officeart/2005/8/layout/orgChart1"/>
    <dgm:cxn modelId="{6BFF3AA6-7BC7-41B4-B7D6-85335A7F1E18}" type="presParOf" srcId="{460442D3-E358-44B2-8F15-7B325E49CB02}" destId="{81576A1E-325A-4F16-9D0B-CECC4F14B0D5}" srcOrd="1" destOrd="0" presId="urn:microsoft.com/office/officeart/2005/8/layout/orgChart1"/>
    <dgm:cxn modelId="{AF25A35E-10C1-403A-A97B-878DBFB2B8F8}" type="presParOf" srcId="{460442D3-E358-44B2-8F15-7B325E49CB02}" destId="{F1EB8AE3-70E7-4B8F-9424-F9EE7CF6E68E}" srcOrd="2" destOrd="0" presId="urn:microsoft.com/office/officeart/2005/8/layout/orgChart1"/>
    <dgm:cxn modelId="{94A4C339-7424-40E7-BDE3-3F9E7F0CDF3D}" type="presParOf" srcId="{9AA822CE-DF57-4828-8C17-6802EF1F0482}" destId="{164D737D-2BD9-478D-AAE8-7932F84FD086}" srcOrd="2" destOrd="0" presId="urn:microsoft.com/office/officeart/2005/8/layout/orgChart1"/>
    <dgm:cxn modelId="{14D7243F-2B94-414F-9FBF-21F7221A1A82}" type="presParOf" srcId="{9AA822CE-DF57-4828-8C17-6802EF1F0482}" destId="{3842A014-AD6E-43C5-BF9A-35BC25EEA8EF}" srcOrd="3" destOrd="0" presId="urn:microsoft.com/office/officeart/2005/8/layout/orgChart1"/>
    <dgm:cxn modelId="{CDDD9342-E616-457F-BE90-8ADD609FA0F6}" type="presParOf" srcId="{3842A014-AD6E-43C5-BF9A-35BC25EEA8EF}" destId="{49104E94-4AB2-4124-811D-234F2A9F613A}" srcOrd="0" destOrd="0" presId="urn:microsoft.com/office/officeart/2005/8/layout/orgChart1"/>
    <dgm:cxn modelId="{64C7DA4E-2163-495E-B856-F85A7B451EEC}" type="presParOf" srcId="{49104E94-4AB2-4124-811D-234F2A9F613A}" destId="{C9DAC011-E332-4DE4-8821-F323A2B555EA}" srcOrd="0" destOrd="0" presId="urn:microsoft.com/office/officeart/2005/8/layout/orgChart1"/>
    <dgm:cxn modelId="{E2E2020B-5093-4E34-A911-FF06B5C47ACE}" type="presParOf" srcId="{49104E94-4AB2-4124-811D-234F2A9F613A}" destId="{DE4CD37E-67CF-45AB-A816-D2D1BC2D5A24}" srcOrd="1" destOrd="0" presId="urn:microsoft.com/office/officeart/2005/8/layout/orgChart1"/>
    <dgm:cxn modelId="{1E307C29-95E5-4C55-A82E-0D1867878EBD}" type="presParOf" srcId="{3842A014-AD6E-43C5-BF9A-35BC25EEA8EF}" destId="{24AF7ADF-0F54-4402-9153-4864D4416081}" srcOrd="1" destOrd="0" presId="urn:microsoft.com/office/officeart/2005/8/layout/orgChart1"/>
    <dgm:cxn modelId="{A30A5F1A-E55B-4AE1-89BF-C53012D86768}" type="presParOf" srcId="{3842A014-AD6E-43C5-BF9A-35BC25EEA8EF}" destId="{54120D26-B94C-4EE9-BCF8-AA156E21DFFE}" srcOrd="2" destOrd="0" presId="urn:microsoft.com/office/officeart/2005/8/layout/orgChart1"/>
    <dgm:cxn modelId="{0D63734B-8050-470D-B7BA-BAC66FFE8E91}" type="presParOf" srcId="{9AA822CE-DF57-4828-8C17-6802EF1F0482}" destId="{C501A706-47AC-4057-A98F-37860B8DE858}" srcOrd="4" destOrd="0" presId="urn:microsoft.com/office/officeart/2005/8/layout/orgChart1"/>
    <dgm:cxn modelId="{513E5F2B-EA24-45D2-9E7B-7DFDFCF7EB21}" type="presParOf" srcId="{9AA822CE-DF57-4828-8C17-6802EF1F0482}" destId="{9FB8631D-C70A-4F68-AE50-CF21D378CF7E}" srcOrd="5" destOrd="0" presId="urn:microsoft.com/office/officeart/2005/8/layout/orgChart1"/>
    <dgm:cxn modelId="{8ED69C7B-9ECC-4577-9991-85F73C13628D}" type="presParOf" srcId="{9FB8631D-C70A-4F68-AE50-CF21D378CF7E}" destId="{B6714826-2041-4B4F-9E61-873558F25C66}" srcOrd="0" destOrd="0" presId="urn:microsoft.com/office/officeart/2005/8/layout/orgChart1"/>
    <dgm:cxn modelId="{EB60F5A6-54BE-4669-A517-A3524B527E0A}" type="presParOf" srcId="{B6714826-2041-4B4F-9E61-873558F25C66}" destId="{2B87D3C6-C302-4317-A185-C04017E2CD12}" srcOrd="0" destOrd="0" presId="urn:microsoft.com/office/officeart/2005/8/layout/orgChart1"/>
    <dgm:cxn modelId="{730105BD-58AE-4DEA-B5E8-838598D81F0C}" type="presParOf" srcId="{B6714826-2041-4B4F-9E61-873558F25C66}" destId="{8A099977-DC84-449C-825E-783D6E512085}" srcOrd="1" destOrd="0" presId="urn:microsoft.com/office/officeart/2005/8/layout/orgChart1"/>
    <dgm:cxn modelId="{F2442A10-0E0E-4C7E-9656-FD9DA60E700E}" type="presParOf" srcId="{9FB8631D-C70A-4F68-AE50-CF21D378CF7E}" destId="{05EDC50B-6930-4041-9375-EA4C9BC819C6}" srcOrd="1" destOrd="0" presId="urn:microsoft.com/office/officeart/2005/8/layout/orgChart1"/>
    <dgm:cxn modelId="{6D2DC1F2-0615-4DE8-94AF-8B0FA4B2BD03}" type="presParOf" srcId="{9FB8631D-C70A-4F68-AE50-CF21D378CF7E}" destId="{83BEEDB0-51AE-46C9-BEC4-7FEBF83361DD}" srcOrd="2" destOrd="0" presId="urn:microsoft.com/office/officeart/2005/8/layout/orgChart1"/>
    <dgm:cxn modelId="{F2111255-60A9-48AD-AE0D-5E5CCEB70764}" type="presParOf" srcId="{0CA6A8D1-1268-491C-87B6-312029FE2DA1}" destId="{BBF7A2D2-DE5F-4274-B0B0-CBF3F2CBD462}" srcOrd="2" destOrd="0" presId="urn:microsoft.com/office/officeart/2005/8/layout/orgChart1"/>
    <dgm:cxn modelId="{C0DF42D4-28A5-4C1F-9AF7-2CA1E6882728}"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8BFD728-92EC-449B-93EF-08812BCC0848}"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n-US"/>
        </a:p>
      </dgm:t>
    </dgm:pt>
    <dgm:pt modelId="{B9C60C78-4169-4DD2-81CA-17F2F791D282}">
      <dgm:prSet phldrT="[Text]"/>
      <dgm:spPr>
        <a:solidFill>
          <a:srgbClr val="C00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Chief Executive	</a:t>
          </a:r>
          <a:endParaRPr lang="en-US" dirty="0">
            <a:effectLst>
              <a:outerShdw blurRad="50800" dist="38100" dir="2700000" algn="tl" rotWithShape="0">
                <a:prstClr val="black">
                  <a:alpha val="40000"/>
                </a:prstClr>
              </a:outerShdw>
            </a:effectLst>
          </a:endParaRPr>
        </a:p>
      </dgm:t>
    </dgm:pt>
    <dgm:pt modelId="{41660056-05BF-46C3-97D4-7699E7BA8FA5}" type="parTrans" cxnId="{527179C0-522F-44D4-8524-DBEC29578350}">
      <dgm:prSet/>
      <dgm:spPr/>
      <dgm:t>
        <a:bodyPr/>
        <a:lstStyle/>
        <a:p>
          <a:endParaRPr lang="en-US"/>
        </a:p>
      </dgm:t>
    </dgm:pt>
    <dgm:pt modelId="{4EB48099-BAC9-4537-A04E-D2623364094C}" type="sibTrans" cxnId="{527179C0-522F-44D4-8524-DBEC29578350}">
      <dgm:prSet/>
      <dgm:spPr/>
      <dgm:t>
        <a:bodyPr/>
        <a:lstStyle/>
        <a:p>
          <a:endParaRPr lang="en-US"/>
        </a:p>
      </dgm:t>
    </dgm:pt>
    <dgm:pt modelId="{86E1E44D-D029-4FE3-8BAC-07736714AF62}">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EF0D52FA-BBE3-4B6E-BEB9-D2E676A70071}" type="parTrans" cxnId="{F1FB9B5A-977F-476D-B217-B99BD755D0BA}">
      <dgm:prSet/>
      <dgm:spPr/>
      <dgm:t>
        <a:bodyPr/>
        <a:lstStyle/>
        <a:p>
          <a:endParaRPr lang="en-US"/>
        </a:p>
      </dgm:t>
    </dgm:pt>
    <dgm:pt modelId="{D24DD1CC-BEA8-4836-9D0F-B7EDAF033F92}" type="sibTrans" cxnId="{F1FB9B5A-977F-476D-B217-B99BD755D0BA}">
      <dgm:prSet/>
      <dgm:spPr/>
      <dgm:t>
        <a:bodyPr/>
        <a:lstStyle/>
        <a:p>
          <a:endParaRPr lang="en-US"/>
        </a:p>
      </dgm:t>
    </dgm:pt>
    <dgm:pt modelId="{1E1D2699-2353-4C55-90E6-A0D95DAD4DE0}">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7388C9CD-0E3F-4724-B6CF-D664F6BED1CF}" type="parTrans" cxnId="{0EEA0F0D-2F97-406D-9D9E-65A308EC5B0D}">
      <dgm:prSet/>
      <dgm:spPr/>
      <dgm:t>
        <a:bodyPr/>
        <a:lstStyle/>
        <a:p>
          <a:endParaRPr lang="en-US"/>
        </a:p>
      </dgm:t>
    </dgm:pt>
    <dgm:pt modelId="{C036C201-9B65-4C95-BD97-DC7A45ABDC0E}" type="sibTrans" cxnId="{0EEA0F0D-2F97-406D-9D9E-65A308EC5B0D}">
      <dgm:prSet/>
      <dgm:spPr/>
      <dgm:t>
        <a:bodyPr/>
        <a:lstStyle/>
        <a:p>
          <a:endParaRPr lang="en-US"/>
        </a:p>
      </dgm:t>
    </dgm:pt>
    <dgm:pt modelId="{83CA3AC1-8123-4759-A51A-6F8D7E0B9DA2}">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35154AE6-84B0-4DD6-BA9F-B1DC671B9699}" type="parTrans" cxnId="{265CAAA0-5C1F-4E35-BA20-115C6DAD5324}">
      <dgm:prSet/>
      <dgm:spPr/>
      <dgm:t>
        <a:bodyPr/>
        <a:lstStyle/>
        <a:p>
          <a:endParaRPr lang="en-US"/>
        </a:p>
      </dgm:t>
    </dgm:pt>
    <dgm:pt modelId="{ACA223CF-CAE5-4714-8D47-7DA78ECEDDBC}" type="sibTrans" cxnId="{265CAAA0-5C1F-4E35-BA20-115C6DAD5324}">
      <dgm:prSet/>
      <dgm:spPr/>
      <dgm:t>
        <a:bodyPr/>
        <a:lstStyle/>
        <a:p>
          <a:endParaRPr lang="en-US"/>
        </a:p>
      </dgm:t>
    </dgm:pt>
    <dgm:pt modelId="{37CEA32E-005E-43BA-B294-8CC293DDFD14}">
      <dgm:prSet/>
      <dgm:spPr>
        <a:solidFill>
          <a:srgbClr val="CC00CC"/>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solidFill>
                <a:schemeClr val="bg1"/>
              </a:solidFill>
              <a:effectLst>
                <a:outerShdw blurRad="50800" dist="38100" dir="2700000" algn="tl" rotWithShape="0">
                  <a:prstClr val="black">
                    <a:alpha val="40000"/>
                  </a:prstClr>
                </a:outerShdw>
              </a:effectLst>
            </a:rPr>
            <a:t>Project Manager</a:t>
          </a:r>
          <a:endParaRPr lang="en-US" dirty="0">
            <a:solidFill>
              <a:schemeClr val="bg1"/>
            </a:solidFill>
            <a:effectLst>
              <a:outerShdw blurRad="50800" dist="38100" dir="2700000" algn="tl" rotWithShape="0">
                <a:prstClr val="black">
                  <a:alpha val="40000"/>
                </a:prstClr>
              </a:outerShdw>
            </a:effectLst>
          </a:endParaRPr>
        </a:p>
      </dgm:t>
    </dgm:pt>
    <dgm:pt modelId="{D2F2F9AA-8AE8-4EA9-913F-FBECDF9C6980}" type="parTrans" cxnId="{32246CC5-39B4-4B6F-A3BB-B10836501E4D}">
      <dgm:prSet/>
      <dgm:spPr/>
      <dgm:t>
        <a:bodyPr/>
        <a:lstStyle/>
        <a:p>
          <a:endParaRPr lang="en-US"/>
        </a:p>
      </dgm:t>
    </dgm:pt>
    <dgm:pt modelId="{091837EA-C4AE-4ABA-A1A6-660C305DE42C}" type="sibTrans" cxnId="{32246CC5-39B4-4B6F-A3BB-B10836501E4D}">
      <dgm:prSet/>
      <dgm:spPr/>
      <dgm:t>
        <a:bodyPr/>
        <a:lstStyle/>
        <a:p>
          <a:endParaRPr lang="en-US"/>
        </a:p>
      </dgm:t>
    </dgm:pt>
    <dgm:pt modelId="{F6B17024-1DB6-4DDB-A0C9-E47303B1EE43}">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59F4E219-0A9C-4D02-BF19-4196B8EECE01}" type="parTrans" cxnId="{69128442-7317-4A7A-824B-FCA292C53E86}">
      <dgm:prSet/>
      <dgm:spPr/>
      <dgm:t>
        <a:bodyPr/>
        <a:lstStyle/>
        <a:p>
          <a:endParaRPr lang="en-US"/>
        </a:p>
      </dgm:t>
    </dgm:pt>
    <dgm:pt modelId="{57382C0B-0DA1-4087-8BE1-4AA0EACF0BE4}" type="sibTrans" cxnId="{69128442-7317-4A7A-824B-FCA292C53E86}">
      <dgm:prSet/>
      <dgm:spPr/>
      <dgm:t>
        <a:bodyPr/>
        <a:lstStyle/>
        <a:p>
          <a:endParaRPr lang="en-US"/>
        </a:p>
      </dgm:t>
    </dgm:pt>
    <dgm:pt modelId="{14B295BA-9E1E-4A3E-9CA0-57EB3BA2DAD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157CB8DF-2D74-4EFF-958C-F13F6A93F866}" type="parTrans" cxnId="{AC35A9A2-5D7B-4B66-B5C4-CFA1A30E3F1F}">
      <dgm:prSet/>
      <dgm:spPr/>
      <dgm:t>
        <a:bodyPr/>
        <a:lstStyle/>
        <a:p>
          <a:endParaRPr lang="en-US"/>
        </a:p>
      </dgm:t>
    </dgm:pt>
    <dgm:pt modelId="{ED5558EA-37A4-4E49-860F-5084D26D0ABF}" type="sibTrans" cxnId="{AC35A9A2-5D7B-4B66-B5C4-CFA1A30E3F1F}">
      <dgm:prSet/>
      <dgm:spPr/>
      <dgm:t>
        <a:bodyPr/>
        <a:lstStyle/>
        <a:p>
          <a:endParaRPr lang="en-US"/>
        </a:p>
      </dgm:t>
    </dgm:pt>
    <dgm:pt modelId="{9C84C5A2-7926-4269-A4E6-E30379C57639}">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BE951F22-31D6-4BA1-97C3-2B734F0BC008}" type="parTrans" cxnId="{A3EC6767-F1F6-459F-9087-28E339A172DE}">
      <dgm:prSet/>
      <dgm:spPr/>
      <dgm:t>
        <a:bodyPr/>
        <a:lstStyle/>
        <a:p>
          <a:endParaRPr lang="en-US"/>
        </a:p>
      </dgm:t>
    </dgm:pt>
    <dgm:pt modelId="{7E89BE0D-29AD-4662-ADE5-C8BE81333DDF}" type="sibTrans" cxnId="{A3EC6767-F1F6-459F-9087-28E339A172DE}">
      <dgm:prSet/>
      <dgm:spPr/>
      <dgm:t>
        <a:bodyPr/>
        <a:lstStyle/>
        <a:p>
          <a:endParaRPr lang="en-US"/>
        </a:p>
      </dgm:t>
    </dgm:pt>
    <dgm:pt modelId="{F781784A-7E8A-4C9E-B186-6FF64EBD0FBA}">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4B29262C-4020-471A-B025-3D0E68987962}" type="parTrans" cxnId="{3F053D62-3666-483B-9594-386B9B275629}">
      <dgm:prSet/>
      <dgm:spPr/>
      <dgm:t>
        <a:bodyPr/>
        <a:lstStyle/>
        <a:p>
          <a:endParaRPr lang="en-US"/>
        </a:p>
      </dgm:t>
    </dgm:pt>
    <dgm:pt modelId="{BAE869FF-F01D-423D-BD0E-F804710DF5C0}" type="sibTrans" cxnId="{3F053D62-3666-483B-9594-386B9B275629}">
      <dgm:prSet/>
      <dgm:spPr/>
      <dgm:t>
        <a:bodyPr/>
        <a:lstStyle/>
        <a:p>
          <a:endParaRPr lang="en-US"/>
        </a:p>
      </dgm:t>
    </dgm:pt>
    <dgm:pt modelId="{28F120C0-ABB6-407A-B785-645E43923FD0}">
      <dgm:prSet phldrT="[Text]"/>
      <dgm:spPr>
        <a:solidFill>
          <a:srgbClr val="006699"/>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Functional Manager</a:t>
          </a:r>
          <a:endParaRPr lang="en-US" dirty="0">
            <a:effectLst>
              <a:outerShdw blurRad="50800" dist="38100" dir="2700000" algn="tl" rotWithShape="0">
                <a:prstClr val="black">
                  <a:alpha val="40000"/>
                </a:prstClr>
              </a:outerShdw>
            </a:effectLst>
          </a:endParaRPr>
        </a:p>
      </dgm:t>
    </dgm:pt>
    <dgm:pt modelId="{6FA4B77B-3197-467F-89B8-152E63E3171C}" type="parTrans" cxnId="{2EB44937-5811-4391-B574-B1D067CC79E1}">
      <dgm:prSet/>
      <dgm:spPr/>
      <dgm:t>
        <a:bodyPr/>
        <a:lstStyle/>
        <a:p>
          <a:endParaRPr lang="en-US"/>
        </a:p>
      </dgm:t>
    </dgm:pt>
    <dgm:pt modelId="{456BCB55-9544-4721-9FFC-9FB00C217EA3}" type="sibTrans" cxnId="{2EB44937-5811-4391-B574-B1D067CC79E1}">
      <dgm:prSet/>
      <dgm:spPr/>
      <dgm:t>
        <a:bodyPr/>
        <a:lstStyle/>
        <a:p>
          <a:endParaRPr lang="en-US"/>
        </a:p>
      </dgm:t>
    </dgm:pt>
    <dgm:pt modelId="{CA1372DE-5865-49A3-B42C-99F9A84785E4}">
      <dgm:prSet/>
      <dgm:spPr>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2A6E5922-FE7F-46E6-840E-D9FFCC1524E6}" type="parTrans" cxnId="{0A61C8F7-6543-4536-9F95-822F6B41C21B}">
      <dgm:prSet/>
      <dgm:spPr/>
      <dgm:t>
        <a:bodyPr/>
        <a:lstStyle/>
        <a:p>
          <a:endParaRPr lang="en-US"/>
        </a:p>
      </dgm:t>
    </dgm:pt>
    <dgm:pt modelId="{DEE7C6B5-801A-49F3-BAA3-170E97CD3CD5}" type="sibTrans" cxnId="{0A61C8F7-6543-4536-9F95-822F6B41C21B}">
      <dgm:prSet/>
      <dgm:spPr/>
      <dgm:t>
        <a:bodyPr/>
        <a:lstStyle/>
        <a:p>
          <a:endParaRPr lang="en-US"/>
        </a:p>
      </dgm:t>
    </dgm:pt>
    <dgm:pt modelId="{C4DB96C7-1CF5-49E2-B0E4-3D5AE111C76D}">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9EE5CF23-BE89-41A9-BABD-0712379EC18F}" type="parTrans" cxnId="{BD076CBF-EA14-4270-84B7-D8168F78E3D6}">
      <dgm:prSet/>
      <dgm:spPr/>
      <dgm:t>
        <a:bodyPr/>
        <a:lstStyle/>
        <a:p>
          <a:endParaRPr lang="en-US"/>
        </a:p>
      </dgm:t>
    </dgm:pt>
    <dgm:pt modelId="{3BAEB97D-0D1F-4D2C-9C49-529C55FE6AE7}" type="sibTrans" cxnId="{BD076CBF-EA14-4270-84B7-D8168F78E3D6}">
      <dgm:prSet/>
      <dgm:spPr/>
      <dgm:t>
        <a:bodyPr/>
        <a:lstStyle/>
        <a:p>
          <a:endParaRPr lang="en-US"/>
        </a:p>
      </dgm:t>
    </dgm:pt>
    <dgm:pt modelId="{EC4DB366-A569-4DCB-959C-EA2C94767A64}">
      <dgm:prSet/>
      <dgm:spPr>
        <a:solidFill>
          <a:schemeClr val="bg1">
            <a:lumMod val="65000"/>
          </a:schemeClr>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gm:spPr>
      <dgm:t>
        <a:bodyPr/>
        <a:lstStyle/>
        <a:p>
          <a:r>
            <a:rPr lang="en-US" dirty="0" smtClean="0">
              <a:effectLst>
                <a:outerShdw blurRad="50800" dist="38100" dir="2700000" algn="tl" rotWithShape="0">
                  <a:prstClr val="black">
                    <a:alpha val="40000"/>
                  </a:prstClr>
                </a:outerShdw>
              </a:effectLst>
            </a:rPr>
            <a:t>Staff</a:t>
          </a:r>
          <a:endParaRPr lang="en-US" dirty="0">
            <a:effectLst>
              <a:outerShdw blurRad="50800" dist="38100" dir="2700000" algn="tl" rotWithShape="0">
                <a:prstClr val="black">
                  <a:alpha val="40000"/>
                </a:prstClr>
              </a:outerShdw>
            </a:effectLst>
          </a:endParaRPr>
        </a:p>
      </dgm:t>
    </dgm:pt>
    <dgm:pt modelId="{6662B59E-28C4-4797-8637-DCB5CD6CB8DB}" type="parTrans" cxnId="{44CC7706-7341-4B1D-B15B-F7C87674B251}">
      <dgm:prSet/>
      <dgm:spPr/>
      <dgm:t>
        <a:bodyPr/>
        <a:lstStyle/>
        <a:p>
          <a:endParaRPr lang="en-US"/>
        </a:p>
      </dgm:t>
    </dgm:pt>
    <dgm:pt modelId="{E36EAC93-7A88-48AA-A669-A9AA80800F70}" type="sibTrans" cxnId="{44CC7706-7341-4B1D-B15B-F7C87674B251}">
      <dgm:prSet/>
      <dgm:spPr/>
      <dgm:t>
        <a:bodyPr/>
        <a:lstStyle/>
        <a:p>
          <a:endParaRPr lang="en-US"/>
        </a:p>
      </dgm:t>
    </dgm:pt>
    <dgm:pt modelId="{1270E32C-F6F7-4B34-A8CB-0204651028EC}" type="pres">
      <dgm:prSet presAssocID="{E8BFD728-92EC-449B-93EF-08812BCC0848}" presName="hierChild1" presStyleCnt="0">
        <dgm:presLayoutVars>
          <dgm:orgChart val="1"/>
          <dgm:chPref val="1"/>
          <dgm:dir/>
          <dgm:animOne val="branch"/>
          <dgm:animLvl val="lvl"/>
          <dgm:resizeHandles/>
        </dgm:presLayoutVars>
      </dgm:prSet>
      <dgm:spPr/>
      <dgm:t>
        <a:bodyPr/>
        <a:lstStyle/>
        <a:p>
          <a:endParaRPr lang="en-US"/>
        </a:p>
      </dgm:t>
    </dgm:pt>
    <dgm:pt modelId="{0D25C650-26EC-45B4-A2AC-D9EF4EC83AF2}" type="pres">
      <dgm:prSet presAssocID="{B9C60C78-4169-4DD2-81CA-17F2F791D282}" presName="hierRoot1" presStyleCnt="0">
        <dgm:presLayoutVars>
          <dgm:hierBranch val="init"/>
        </dgm:presLayoutVars>
      </dgm:prSet>
      <dgm:spPr/>
    </dgm:pt>
    <dgm:pt modelId="{B032380A-CE81-41F7-BDE4-35D9779E8FF4}" type="pres">
      <dgm:prSet presAssocID="{B9C60C78-4169-4DD2-81CA-17F2F791D282}" presName="rootComposite1" presStyleCnt="0"/>
      <dgm:spPr/>
    </dgm:pt>
    <dgm:pt modelId="{665FD970-50AA-498D-B8E6-5B7A272FA2AD}" type="pres">
      <dgm:prSet presAssocID="{B9C60C78-4169-4DD2-81CA-17F2F791D282}" presName="rootText1" presStyleLbl="node0" presStyleIdx="0" presStyleCnt="1">
        <dgm:presLayoutVars>
          <dgm:chPref val="3"/>
        </dgm:presLayoutVars>
      </dgm:prSet>
      <dgm:spPr>
        <a:prstGeom prst="roundRect">
          <a:avLst/>
        </a:prstGeom>
      </dgm:spPr>
      <dgm:t>
        <a:bodyPr/>
        <a:lstStyle/>
        <a:p>
          <a:endParaRPr lang="en-US"/>
        </a:p>
      </dgm:t>
    </dgm:pt>
    <dgm:pt modelId="{0F166BE4-6A52-4A2D-8ADF-5BD10F61775B}" type="pres">
      <dgm:prSet presAssocID="{B9C60C78-4169-4DD2-81CA-17F2F791D282}" presName="rootConnector1" presStyleLbl="node1" presStyleIdx="0" presStyleCnt="0"/>
      <dgm:spPr/>
      <dgm:t>
        <a:bodyPr/>
        <a:lstStyle/>
        <a:p>
          <a:endParaRPr lang="en-US"/>
        </a:p>
      </dgm:t>
    </dgm:pt>
    <dgm:pt modelId="{0B0829D5-0436-4EBF-A2C9-7C7D2160C17B}" type="pres">
      <dgm:prSet presAssocID="{B9C60C78-4169-4DD2-81CA-17F2F791D282}" presName="hierChild2" presStyleCnt="0"/>
      <dgm:spPr/>
    </dgm:pt>
    <dgm:pt modelId="{3FF72931-8D7E-474B-9423-8B6543C83F27}" type="pres">
      <dgm:prSet presAssocID="{EF0D52FA-BBE3-4B6E-BEB9-D2E676A70071}" presName="Name37" presStyleLbl="parChTrans1D2" presStyleIdx="0" presStyleCnt="3"/>
      <dgm:spPr/>
      <dgm:t>
        <a:bodyPr/>
        <a:lstStyle/>
        <a:p>
          <a:endParaRPr lang="en-US"/>
        </a:p>
      </dgm:t>
    </dgm:pt>
    <dgm:pt modelId="{256C9370-7633-48B9-8D62-D0FC373FE936}" type="pres">
      <dgm:prSet presAssocID="{86E1E44D-D029-4FE3-8BAC-07736714AF62}" presName="hierRoot2" presStyleCnt="0">
        <dgm:presLayoutVars>
          <dgm:hierBranch val="init"/>
        </dgm:presLayoutVars>
      </dgm:prSet>
      <dgm:spPr/>
    </dgm:pt>
    <dgm:pt modelId="{679BC49F-F7A4-43C3-A4C9-AF455663B52D}" type="pres">
      <dgm:prSet presAssocID="{86E1E44D-D029-4FE3-8BAC-07736714AF62}" presName="rootComposite" presStyleCnt="0"/>
      <dgm:spPr/>
    </dgm:pt>
    <dgm:pt modelId="{C1A35F31-D568-43B8-ACC8-4872D1FE302C}" type="pres">
      <dgm:prSet presAssocID="{86E1E44D-D029-4FE3-8BAC-07736714AF62}" presName="rootText" presStyleLbl="node2" presStyleIdx="0" presStyleCnt="3">
        <dgm:presLayoutVars>
          <dgm:chPref val="3"/>
        </dgm:presLayoutVars>
      </dgm:prSet>
      <dgm:spPr>
        <a:prstGeom prst="roundRect">
          <a:avLst/>
        </a:prstGeom>
      </dgm:spPr>
      <dgm:t>
        <a:bodyPr/>
        <a:lstStyle/>
        <a:p>
          <a:endParaRPr lang="en-US"/>
        </a:p>
      </dgm:t>
    </dgm:pt>
    <dgm:pt modelId="{319BAA86-FC1C-448E-B46E-311BAF30DCFF}" type="pres">
      <dgm:prSet presAssocID="{86E1E44D-D029-4FE3-8BAC-07736714AF62}" presName="rootConnector" presStyleLbl="node2" presStyleIdx="0" presStyleCnt="3"/>
      <dgm:spPr/>
      <dgm:t>
        <a:bodyPr/>
        <a:lstStyle/>
        <a:p>
          <a:endParaRPr lang="en-US"/>
        </a:p>
      </dgm:t>
    </dgm:pt>
    <dgm:pt modelId="{5A11783A-E407-4ECD-A834-72709360F992}" type="pres">
      <dgm:prSet presAssocID="{86E1E44D-D029-4FE3-8BAC-07736714AF62}" presName="hierChild4" presStyleCnt="0"/>
      <dgm:spPr/>
    </dgm:pt>
    <dgm:pt modelId="{EC090311-6776-4441-A5F3-39879374C973}" type="pres">
      <dgm:prSet presAssocID="{7388C9CD-0E3F-4724-B6CF-D664F6BED1CF}" presName="Name37" presStyleLbl="parChTrans1D3" presStyleIdx="0" presStyleCnt="9"/>
      <dgm:spPr/>
      <dgm:t>
        <a:bodyPr/>
        <a:lstStyle/>
        <a:p>
          <a:endParaRPr lang="en-US"/>
        </a:p>
      </dgm:t>
    </dgm:pt>
    <dgm:pt modelId="{19B38D5C-BDFD-441C-BA25-EC9B0BB08A20}" type="pres">
      <dgm:prSet presAssocID="{1E1D2699-2353-4C55-90E6-A0D95DAD4DE0}" presName="hierRoot2" presStyleCnt="0">
        <dgm:presLayoutVars>
          <dgm:hierBranch val="init"/>
        </dgm:presLayoutVars>
      </dgm:prSet>
      <dgm:spPr/>
    </dgm:pt>
    <dgm:pt modelId="{900F6349-1310-421A-A4A7-A8F1828FF11D}" type="pres">
      <dgm:prSet presAssocID="{1E1D2699-2353-4C55-90E6-A0D95DAD4DE0}" presName="rootComposite" presStyleCnt="0"/>
      <dgm:spPr/>
    </dgm:pt>
    <dgm:pt modelId="{927B5CDE-28C0-492A-81F4-3516C12B0119}" type="pres">
      <dgm:prSet presAssocID="{1E1D2699-2353-4C55-90E6-A0D95DAD4DE0}" presName="rootText" presStyleLbl="node3" presStyleIdx="0" presStyleCnt="9">
        <dgm:presLayoutVars>
          <dgm:chPref val="3"/>
        </dgm:presLayoutVars>
      </dgm:prSet>
      <dgm:spPr>
        <a:prstGeom prst="roundRect">
          <a:avLst/>
        </a:prstGeom>
      </dgm:spPr>
      <dgm:t>
        <a:bodyPr/>
        <a:lstStyle/>
        <a:p>
          <a:endParaRPr lang="en-US"/>
        </a:p>
      </dgm:t>
    </dgm:pt>
    <dgm:pt modelId="{BF7866FA-4F3F-4023-BE77-EFF4CC178374}" type="pres">
      <dgm:prSet presAssocID="{1E1D2699-2353-4C55-90E6-A0D95DAD4DE0}" presName="rootConnector" presStyleLbl="node3" presStyleIdx="0" presStyleCnt="9"/>
      <dgm:spPr/>
      <dgm:t>
        <a:bodyPr/>
        <a:lstStyle/>
        <a:p>
          <a:endParaRPr lang="en-US"/>
        </a:p>
      </dgm:t>
    </dgm:pt>
    <dgm:pt modelId="{4A7B9FB3-EEE1-4A2A-88E5-F2496133281B}" type="pres">
      <dgm:prSet presAssocID="{1E1D2699-2353-4C55-90E6-A0D95DAD4DE0}" presName="hierChild4" presStyleCnt="0"/>
      <dgm:spPr/>
    </dgm:pt>
    <dgm:pt modelId="{9FB10E18-C1BC-49B1-BAC3-E288D8B52E17}" type="pres">
      <dgm:prSet presAssocID="{1E1D2699-2353-4C55-90E6-A0D95DAD4DE0}" presName="hierChild5" presStyleCnt="0"/>
      <dgm:spPr/>
    </dgm:pt>
    <dgm:pt modelId="{A5E1EE40-41E7-4CC7-A65A-36CAAA631499}" type="pres">
      <dgm:prSet presAssocID="{35154AE6-84B0-4DD6-BA9F-B1DC671B9699}" presName="Name37" presStyleLbl="parChTrans1D3" presStyleIdx="1" presStyleCnt="9"/>
      <dgm:spPr/>
      <dgm:t>
        <a:bodyPr/>
        <a:lstStyle/>
        <a:p>
          <a:endParaRPr lang="en-US"/>
        </a:p>
      </dgm:t>
    </dgm:pt>
    <dgm:pt modelId="{22F74A86-64D5-40AD-82EB-32D76AF677CD}" type="pres">
      <dgm:prSet presAssocID="{83CA3AC1-8123-4759-A51A-6F8D7E0B9DA2}" presName="hierRoot2" presStyleCnt="0">
        <dgm:presLayoutVars>
          <dgm:hierBranch val="init"/>
        </dgm:presLayoutVars>
      </dgm:prSet>
      <dgm:spPr/>
    </dgm:pt>
    <dgm:pt modelId="{62FDB98A-5352-4D09-A215-5FFAC3A399EB}" type="pres">
      <dgm:prSet presAssocID="{83CA3AC1-8123-4759-A51A-6F8D7E0B9DA2}" presName="rootComposite" presStyleCnt="0"/>
      <dgm:spPr/>
    </dgm:pt>
    <dgm:pt modelId="{66F35406-AB1E-43C2-986D-CFD6850C2F8B}" type="pres">
      <dgm:prSet presAssocID="{83CA3AC1-8123-4759-A51A-6F8D7E0B9DA2}" presName="rootText" presStyleLbl="node3" presStyleIdx="1" presStyleCnt="9">
        <dgm:presLayoutVars>
          <dgm:chPref val="3"/>
        </dgm:presLayoutVars>
      </dgm:prSet>
      <dgm:spPr>
        <a:prstGeom prst="roundRect">
          <a:avLst/>
        </a:prstGeom>
      </dgm:spPr>
      <dgm:t>
        <a:bodyPr/>
        <a:lstStyle/>
        <a:p>
          <a:endParaRPr lang="en-US"/>
        </a:p>
      </dgm:t>
    </dgm:pt>
    <dgm:pt modelId="{ED10A692-AE4A-458A-9579-D6AA7147F5BE}" type="pres">
      <dgm:prSet presAssocID="{83CA3AC1-8123-4759-A51A-6F8D7E0B9DA2}" presName="rootConnector" presStyleLbl="node3" presStyleIdx="1" presStyleCnt="9"/>
      <dgm:spPr/>
      <dgm:t>
        <a:bodyPr/>
        <a:lstStyle/>
        <a:p>
          <a:endParaRPr lang="en-US"/>
        </a:p>
      </dgm:t>
    </dgm:pt>
    <dgm:pt modelId="{50313EC2-F938-4B43-9535-5D1E90D40398}" type="pres">
      <dgm:prSet presAssocID="{83CA3AC1-8123-4759-A51A-6F8D7E0B9DA2}" presName="hierChild4" presStyleCnt="0"/>
      <dgm:spPr/>
    </dgm:pt>
    <dgm:pt modelId="{F1E9FCA3-17DA-4087-B69B-CAB54C0A55A1}" type="pres">
      <dgm:prSet presAssocID="{83CA3AC1-8123-4759-A51A-6F8D7E0B9DA2}" presName="hierChild5" presStyleCnt="0"/>
      <dgm:spPr/>
    </dgm:pt>
    <dgm:pt modelId="{40573CBA-D6D0-4EB8-BFF2-B59E77E395DC}" type="pres">
      <dgm:prSet presAssocID="{D2F2F9AA-8AE8-4EA9-913F-FBECDF9C6980}" presName="Name37" presStyleLbl="parChTrans1D3" presStyleIdx="2" presStyleCnt="9"/>
      <dgm:spPr/>
      <dgm:t>
        <a:bodyPr/>
        <a:lstStyle/>
        <a:p>
          <a:endParaRPr lang="en-US"/>
        </a:p>
      </dgm:t>
    </dgm:pt>
    <dgm:pt modelId="{A3462A75-CFB8-44AE-A8CC-FC506C7FA664}" type="pres">
      <dgm:prSet presAssocID="{37CEA32E-005E-43BA-B294-8CC293DDFD14}" presName="hierRoot2" presStyleCnt="0">
        <dgm:presLayoutVars>
          <dgm:hierBranch val="init"/>
        </dgm:presLayoutVars>
      </dgm:prSet>
      <dgm:spPr/>
    </dgm:pt>
    <dgm:pt modelId="{B50310CA-A079-4613-B497-2F67FB43B66A}" type="pres">
      <dgm:prSet presAssocID="{37CEA32E-005E-43BA-B294-8CC293DDFD14}" presName="rootComposite" presStyleCnt="0"/>
      <dgm:spPr/>
    </dgm:pt>
    <dgm:pt modelId="{11A6F48C-FFEC-450F-A972-5580D81810B2}" type="pres">
      <dgm:prSet presAssocID="{37CEA32E-005E-43BA-B294-8CC293DDFD14}" presName="rootText" presStyleLbl="node3" presStyleIdx="2" presStyleCnt="9">
        <dgm:presLayoutVars>
          <dgm:chPref val="3"/>
        </dgm:presLayoutVars>
      </dgm:prSet>
      <dgm:spPr>
        <a:prstGeom prst="roundRect">
          <a:avLst/>
        </a:prstGeom>
      </dgm:spPr>
      <dgm:t>
        <a:bodyPr/>
        <a:lstStyle/>
        <a:p>
          <a:endParaRPr lang="en-US"/>
        </a:p>
      </dgm:t>
    </dgm:pt>
    <dgm:pt modelId="{06721C58-507C-4EE5-A0B1-1FAD885F727E}" type="pres">
      <dgm:prSet presAssocID="{37CEA32E-005E-43BA-B294-8CC293DDFD14}" presName="rootConnector" presStyleLbl="node3" presStyleIdx="2" presStyleCnt="9"/>
      <dgm:spPr/>
      <dgm:t>
        <a:bodyPr/>
        <a:lstStyle/>
        <a:p>
          <a:endParaRPr lang="en-US"/>
        </a:p>
      </dgm:t>
    </dgm:pt>
    <dgm:pt modelId="{8DF05ED4-1BD4-44E0-ABD2-B5A5D6ECDD95}" type="pres">
      <dgm:prSet presAssocID="{37CEA32E-005E-43BA-B294-8CC293DDFD14}" presName="hierChild4" presStyleCnt="0"/>
      <dgm:spPr/>
    </dgm:pt>
    <dgm:pt modelId="{F13BFE74-4DFC-43DD-ACF0-192C84A19280}" type="pres">
      <dgm:prSet presAssocID="{37CEA32E-005E-43BA-B294-8CC293DDFD14}" presName="hierChild5" presStyleCnt="0"/>
      <dgm:spPr/>
    </dgm:pt>
    <dgm:pt modelId="{4B31268B-8E5B-4171-ADFB-AAC5847A2844}" type="pres">
      <dgm:prSet presAssocID="{86E1E44D-D029-4FE3-8BAC-07736714AF62}" presName="hierChild5" presStyleCnt="0"/>
      <dgm:spPr/>
    </dgm:pt>
    <dgm:pt modelId="{7B073EB4-E8A5-4C6A-B190-FDE5272E24BA}" type="pres">
      <dgm:prSet presAssocID="{6FA4B77B-3197-467F-89B8-152E63E3171C}" presName="Name37" presStyleLbl="parChTrans1D2" presStyleIdx="1" presStyleCnt="3"/>
      <dgm:spPr/>
      <dgm:t>
        <a:bodyPr/>
        <a:lstStyle/>
        <a:p>
          <a:endParaRPr lang="en-US"/>
        </a:p>
      </dgm:t>
    </dgm:pt>
    <dgm:pt modelId="{F00B7E22-8B21-44AF-8905-06A16E9A5535}" type="pres">
      <dgm:prSet presAssocID="{28F120C0-ABB6-407A-B785-645E43923FD0}" presName="hierRoot2" presStyleCnt="0">
        <dgm:presLayoutVars>
          <dgm:hierBranch val="init"/>
        </dgm:presLayoutVars>
      </dgm:prSet>
      <dgm:spPr/>
    </dgm:pt>
    <dgm:pt modelId="{444EDB49-D7FE-4B9B-9D65-D0FC333A9F41}" type="pres">
      <dgm:prSet presAssocID="{28F120C0-ABB6-407A-B785-645E43923FD0}" presName="rootComposite" presStyleCnt="0"/>
      <dgm:spPr/>
    </dgm:pt>
    <dgm:pt modelId="{8B49AF09-0DD7-45A4-9E98-741548D07891}" type="pres">
      <dgm:prSet presAssocID="{28F120C0-ABB6-407A-B785-645E43923FD0}" presName="rootText" presStyleLbl="node2" presStyleIdx="1" presStyleCnt="3">
        <dgm:presLayoutVars>
          <dgm:chPref val="3"/>
        </dgm:presLayoutVars>
      </dgm:prSet>
      <dgm:spPr>
        <a:prstGeom prst="roundRect">
          <a:avLst/>
        </a:prstGeom>
      </dgm:spPr>
      <dgm:t>
        <a:bodyPr/>
        <a:lstStyle/>
        <a:p>
          <a:endParaRPr lang="en-US"/>
        </a:p>
      </dgm:t>
    </dgm:pt>
    <dgm:pt modelId="{83A79991-18B0-42B7-88D3-A9EE197BF9BC}" type="pres">
      <dgm:prSet presAssocID="{28F120C0-ABB6-407A-B785-645E43923FD0}" presName="rootConnector" presStyleLbl="node2" presStyleIdx="1" presStyleCnt="3"/>
      <dgm:spPr/>
      <dgm:t>
        <a:bodyPr/>
        <a:lstStyle/>
        <a:p>
          <a:endParaRPr lang="en-US"/>
        </a:p>
      </dgm:t>
    </dgm:pt>
    <dgm:pt modelId="{B2647C87-82C7-4FB3-8032-EEE43FBFF86A}" type="pres">
      <dgm:prSet presAssocID="{28F120C0-ABB6-407A-B785-645E43923FD0}" presName="hierChild4" presStyleCnt="0"/>
      <dgm:spPr/>
    </dgm:pt>
    <dgm:pt modelId="{1C4E416D-A7D2-4C03-B083-0BE5F7FC9FFA}" type="pres">
      <dgm:prSet presAssocID="{2A6E5922-FE7F-46E6-840E-D9FFCC1524E6}" presName="Name37" presStyleLbl="parChTrans1D3" presStyleIdx="3" presStyleCnt="9"/>
      <dgm:spPr/>
      <dgm:t>
        <a:bodyPr/>
        <a:lstStyle/>
        <a:p>
          <a:endParaRPr lang="en-US"/>
        </a:p>
      </dgm:t>
    </dgm:pt>
    <dgm:pt modelId="{5B8836D6-85D1-4574-A74F-66C5FC823026}" type="pres">
      <dgm:prSet presAssocID="{CA1372DE-5865-49A3-B42C-99F9A84785E4}" presName="hierRoot2" presStyleCnt="0">
        <dgm:presLayoutVars>
          <dgm:hierBranch val="init"/>
        </dgm:presLayoutVars>
      </dgm:prSet>
      <dgm:spPr/>
    </dgm:pt>
    <dgm:pt modelId="{B8362629-DB11-42E8-BB2B-C4749C536D5B}" type="pres">
      <dgm:prSet presAssocID="{CA1372DE-5865-49A3-B42C-99F9A84785E4}" presName="rootComposite" presStyleCnt="0"/>
      <dgm:spPr/>
    </dgm:pt>
    <dgm:pt modelId="{ACAAF494-8A38-4853-BA7E-8F73C0D79537}" type="pres">
      <dgm:prSet presAssocID="{CA1372DE-5865-49A3-B42C-99F9A84785E4}" presName="rootText" presStyleLbl="node3" presStyleIdx="3" presStyleCnt="9">
        <dgm:presLayoutVars>
          <dgm:chPref val="3"/>
        </dgm:presLayoutVars>
      </dgm:prSet>
      <dgm:spPr>
        <a:prstGeom prst="roundRect">
          <a:avLst/>
        </a:prstGeom>
      </dgm:spPr>
      <dgm:t>
        <a:bodyPr/>
        <a:lstStyle/>
        <a:p>
          <a:endParaRPr lang="en-US"/>
        </a:p>
      </dgm:t>
    </dgm:pt>
    <dgm:pt modelId="{631E244C-5BA5-4AAA-992D-642E97B9F95F}" type="pres">
      <dgm:prSet presAssocID="{CA1372DE-5865-49A3-B42C-99F9A84785E4}" presName="rootConnector" presStyleLbl="node3" presStyleIdx="3" presStyleCnt="9"/>
      <dgm:spPr/>
      <dgm:t>
        <a:bodyPr/>
        <a:lstStyle/>
        <a:p>
          <a:endParaRPr lang="en-US"/>
        </a:p>
      </dgm:t>
    </dgm:pt>
    <dgm:pt modelId="{4CEE3C10-FCE8-42D1-8679-F901C77B8C8E}" type="pres">
      <dgm:prSet presAssocID="{CA1372DE-5865-49A3-B42C-99F9A84785E4}" presName="hierChild4" presStyleCnt="0"/>
      <dgm:spPr/>
    </dgm:pt>
    <dgm:pt modelId="{1AA3E7F1-F911-42AF-8743-FDFC1DA2D798}" type="pres">
      <dgm:prSet presAssocID="{CA1372DE-5865-49A3-B42C-99F9A84785E4}" presName="hierChild5" presStyleCnt="0"/>
      <dgm:spPr/>
    </dgm:pt>
    <dgm:pt modelId="{1F22FC6D-0C25-47D3-83EB-5031AD2980D8}" type="pres">
      <dgm:prSet presAssocID="{9EE5CF23-BE89-41A9-BABD-0712379EC18F}" presName="Name37" presStyleLbl="parChTrans1D3" presStyleIdx="4" presStyleCnt="9"/>
      <dgm:spPr/>
      <dgm:t>
        <a:bodyPr/>
        <a:lstStyle/>
        <a:p>
          <a:endParaRPr lang="en-US"/>
        </a:p>
      </dgm:t>
    </dgm:pt>
    <dgm:pt modelId="{4AB452FD-C1B0-4F13-9FF2-D766DA7CE354}" type="pres">
      <dgm:prSet presAssocID="{C4DB96C7-1CF5-49E2-B0E4-3D5AE111C76D}" presName="hierRoot2" presStyleCnt="0">
        <dgm:presLayoutVars>
          <dgm:hierBranch val="init"/>
        </dgm:presLayoutVars>
      </dgm:prSet>
      <dgm:spPr/>
    </dgm:pt>
    <dgm:pt modelId="{09387D78-2935-4FA2-AA23-5BF887FBDFEF}" type="pres">
      <dgm:prSet presAssocID="{C4DB96C7-1CF5-49E2-B0E4-3D5AE111C76D}" presName="rootComposite" presStyleCnt="0"/>
      <dgm:spPr/>
    </dgm:pt>
    <dgm:pt modelId="{E858A521-A59C-4695-8C29-6B50DE9DAD0B}" type="pres">
      <dgm:prSet presAssocID="{C4DB96C7-1CF5-49E2-B0E4-3D5AE111C76D}" presName="rootText" presStyleLbl="node3" presStyleIdx="4" presStyleCnt="9">
        <dgm:presLayoutVars>
          <dgm:chPref val="3"/>
        </dgm:presLayoutVars>
      </dgm:prSet>
      <dgm:spPr>
        <a:prstGeom prst="roundRect">
          <a:avLst/>
        </a:prstGeom>
      </dgm:spPr>
      <dgm:t>
        <a:bodyPr/>
        <a:lstStyle/>
        <a:p>
          <a:endParaRPr lang="en-US"/>
        </a:p>
      </dgm:t>
    </dgm:pt>
    <dgm:pt modelId="{84F1DF8B-BE8F-45EC-B92E-9AFB61BEDB01}" type="pres">
      <dgm:prSet presAssocID="{C4DB96C7-1CF5-49E2-B0E4-3D5AE111C76D}" presName="rootConnector" presStyleLbl="node3" presStyleIdx="4" presStyleCnt="9"/>
      <dgm:spPr/>
      <dgm:t>
        <a:bodyPr/>
        <a:lstStyle/>
        <a:p>
          <a:endParaRPr lang="en-US"/>
        </a:p>
      </dgm:t>
    </dgm:pt>
    <dgm:pt modelId="{70573E1A-3089-4D57-AD2D-BB6070CF17EB}" type="pres">
      <dgm:prSet presAssocID="{C4DB96C7-1CF5-49E2-B0E4-3D5AE111C76D}" presName="hierChild4" presStyleCnt="0"/>
      <dgm:spPr/>
    </dgm:pt>
    <dgm:pt modelId="{50F45663-9455-48B8-AC49-1ADB2BAE3ACC}" type="pres">
      <dgm:prSet presAssocID="{C4DB96C7-1CF5-49E2-B0E4-3D5AE111C76D}" presName="hierChild5" presStyleCnt="0"/>
      <dgm:spPr/>
    </dgm:pt>
    <dgm:pt modelId="{110D568F-EC0C-4F37-A189-A3F7045D3606}" type="pres">
      <dgm:prSet presAssocID="{6662B59E-28C4-4797-8637-DCB5CD6CB8DB}" presName="Name37" presStyleLbl="parChTrans1D3" presStyleIdx="5" presStyleCnt="9"/>
      <dgm:spPr/>
      <dgm:t>
        <a:bodyPr/>
        <a:lstStyle/>
        <a:p>
          <a:endParaRPr lang="en-US"/>
        </a:p>
      </dgm:t>
    </dgm:pt>
    <dgm:pt modelId="{625A2F73-1843-423E-9874-1B9930B32D74}" type="pres">
      <dgm:prSet presAssocID="{EC4DB366-A569-4DCB-959C-EA2C94767A64}" presName="hierRoot2" presStyleCnt="0">
        <dgm:presLayoutVars>
          <dgm:hierBranch val="init"/>
        </dgm:presLayoutVars>
      </dgm:prSet>
      <dgm:spPr/>
    </dgm:pt>
    <dgm:pt modelId="{6AE3E53B-4A62-4360-8152-1A0D16FD3563}" type="pres">
      <dgm:prSet presAssocID="{EC4DB366-A569-4DCB-959C-EA2C94767A64}" presName="rootComposite" presStyleCnt="0"/>
      <dgm:spPr/>
    </dgm:pt>
    <dgm:pt modelId="{D507EBF0-9B5E-4E0B-A5B2-56CE77A5848F}" type="pres">
      <dgm:prSet presAssocID="{EC4DB366-A569-4DCB-959C-EA2C94767A64}" presName="rootText" presStyleLbl="node3" presStyleIdx="5" presStyleCnt="9">
        <dgm:presLayoutVars>
          <dgm:chPref val="3"/>
        </dgm:presLayoutVars>
      </dgm:prSet>
      <dgm:spPr>
        <a:prstGeom prst="roundRect">
          <a:avLst/>
        </a:prstGeom>
      </dgm:spPr>
      <dgm:t>
        <a:bodyPr/>
        <a:lstStyle/>
        <a:p>
          <a:endParaRPr lang="en-US"/>
        </a:p>
      </dgm:t>
    </dgm:pt>
    <dgm:pt modelId="{4552D5EE-5469-4B7F-BB09-61B1714F58B6}" type="pres">
      <dgm:prSet presAssocID="{EC4DB366-A569-4DCB-959C-EA2C94767A64}" presName="rootConnector" presStyleLbl="node3" presStyleIdx="5" presStyleCnt="9"/>
      <dgm:spPr/>
      <dgm:t>
        <a:bodyPr/>
        <a:lstStyle/>
        <a:p>
          <a:endParaRPr lang="en-US"/>
        </a:p>
      </dgm:t>
    </dgm:pt>
    <dgm:pt modelId="{C4F344C4-C236-4F0E-B0CD-5D2AA97D752E}" type="pres">
      <dgm:prSet presAssocID="{EC4DB366-A569-4DCB-959C-EA2C94767A64}" presName="hierChild4" presStyleCnt="0"/>
      <dgm:spPr/>
    </dgm:pt>
    <dgm:pt modelId="{495DF1C0-931A-4EE3-872C-5509210A6A4A}" type="pres">
      <dgm:prSet presAssocID="{EC4DB366-A569-4DCB-959C-EA2C94767A64}" presName="hierChild5" presStyleCnt="0"/>
      <dgm:spPr/>
    </dgm:pt>
    <dgm:pt modelId="{2E8CB2C5-BE24-4A25-9EA9-91052F053C9C}" type="pres">
      <dgm:prSet presAssocID="{28F120C0-ABB6-407A-B785-645E43923FD0}" presName="hierChild5" presStyleCnt="0"/>
      <dgm:spPr/>
    </dgm:pt>
    <dgm:pt modelId="{96EBBCAE-4BD1-4835-AC29-21F5DF0978AA}" type="pres">
      <dgm:prSet presAssocID="{59F4E219-0A9C-4D02-BF19-4196B8EECE01}" presName="Name37" presStyleLbl="parChTrans1D2" presStyleIdx="2" presStyleCnt="3"/>
      <dgm:spPr/>
      <dgm:t>
        <a:bodyPr/>
        <a:lstStyle/>
        <a:p>
          <a:endParaRPr lang="en-US"/>
        </a:p>
      </dgm:t>
    </dgm:pt>
    <dgm:pt modelId="{5BA3FA9E-520A-410F-9A44-7A56EF6D511C}" type="pres">
      <dgm:prSet presAssocID="{F6B17024-1DB6-4DDB-A0C9-E47303B1EE43}" presName="hierRoot2" presStyleCnt="0">
        <dgm:presLayoutVars>
          <dgm:hierBranch val="init"/>
        </dgm:presLayoutVars>
      </dgm:prSet>
      <dgm:spPr/>
    </dgm:pt>
    <dgm:pt modelId="{33B4A3D7-B65E-4FE6-8BDB-BC50F2D52559}" type="pres">
      <dgm:prSet presAssocID="{F6B17024-1DB6-4DDB-A0C9-E47303B1EE43}" presName="rootComposite" presStyleCnt="0"/>
      <dgm:spPr/>
    </dgm:pt>
    <dgm:pt modelId="{EA5B7726-26A9-44CE-A013-1E157DBDF319}" type="pres">
      <dgm:prSet presAssocID="{F6B17024-1DB6-4DDB-A0C9-E47303B1EE43}" presName="rootText" presStyleLbl="node2" presStyleIdx="2" presStyleCnt="3">
        <dgm:presLayoutVars>
          <dgm:chPref val="3"/>
        </dgm:presLayoutVars>
      </dgm:prSet>
      <dgm:spPr>
        <a:prstGeom prst="roundRect">
          <a:avLst/>
        </a:prstGeom>
      </dgm:spPr>
      <dgm:t>
        <a:bodyPr/>
        <a:lstStyle/>
        <a:p>
          <a:endParaRPr lang="en-US"/>
        </a:p>
      </dgm:t>
    </dgm:pt>
    <dgm:pt modelId="{85C0D26A-5226-4310-997D-A3C6AFA4198A}" type="pres">
      <dgm:prSet presAssocID="{F6B17024-1DB6-4DDB-A0C9-E47303B1EE43}" presName="rootConnector" presStyleLbl="node2" presStyleIdx="2" presStyleCnt="3"/>
      <dgm:spPr/>
      <dgm:t>
        <a:bodyPr/>
        <a:lstStyle/>
        <a:p>
          <a:endParaRPr lang="en-US"/>
        </a:p>
      </dgm:t>
    </dgm:pt>
    <dgm:pt modelId="{6A7697C1-2695-4D29-B85E-A7AE5B790569}" type="pres">
      <dgm:prSet presAssocID="{F6B17024-1DB6-4DDB-A0C9-E47303B1EE43}" presName="hierChild4" presStyleCnt="0"/>
      <dgm:spPr/>
    </dgm:pt>
    <dgm:pt modelId="{9F843D4D-9DD3-4C9B-8A08-5F7330E6A196}" type="pres">
      <dgm:prSet presAssocID="{157CB8DF-2D74-4EFF-958C-F13F6A93F866}" presName="Name37" presStyleLbl="parChTrans1D3" presStyleIdx="6" presStyleCnt="9"/>
      <dgm:spPr/>
      <dgm:t>
        <a:bodyPr/>
        <a:lstStyle/>
        <a:p>
          <a:endParaRPr lang="en-US"/>
        </a:p>
      </dgm:t>
    </dgm:pt>
    <dgm:pt modelId="{7669510F-7246-468D-984F-939D66085D11}" type="pres">
      <dgm:prSet presAssocID="{14B295BA-9E1E-4A3E-9CA0-57EB3BA2DAD4}" presName="hierRoot2" presStyleCnt="0">
        <dgm:presLayoutVars>
          <dgm:hierBranch val="init"/>
        </dgm:presLayoutVars>
      </dgm:prSet>
      <dgm:spPr/>
    </dgm:pt>
    <dgm:pt modelId="{EDF51842-8C06-491E-AE90-B8F29F5BC1BA}" type="pres">
      <dgm:prSet presAssocID="{14B295BA-9E1E-4A3E-9CA0-57EB3BA2DAD4}" presName="rootComposite" presStyleCnt="0"/>
      <dgm:spPr/>
    </dgm:pt>
    <dgm:pt modelId="{F4090B4B-1CBF-4AC8-B849-44ACA76C9C54}" type="pres">
      <dgm:prSet presAssocID="{14B295BA-9E1E-4A3E-9CA0-57EB3BA2DAD4}" presName="rootText" presStyleLbl="node3" presStyleIdx="6" presStyleCnt="9">
        <dgm:presLayoutVars>
          <dgm:chPref val="3"/>
        </dgm:presLayoutVars>
      </dgm:prSet>
      <dgm:spPr>
        <a:prstGeom prst="roundRect">
          <a:avLst/>
        </a:prstGeom>
      </dgm:spPr>
      <dgm:t>
        <a:bodyPr/>
        <a:lstStyle/>
        <a:p>
          <a:endParaRPr lang="en-US"/>
        </a:p>
      </dgm:t>
    </dgm:pt>
    <dgm:pt modelId="{45CC3C69-CCB5-4D47-9A22-FEA748D0967D}" type="pres">
      <dgm:prSet presAssocID="{14B295BA-9E1E-4A3E-9CA0-57EB3BA2DAD4}" presName="rootConnector" presStyleLbl="node3" presStyleIdx="6" presStyleCnt="9"/>
      <dgm:spPr/>
      <dgm:t>
        <a:bodyPr/>
        <a:lstStyle/>
        <a:p>
          <a:endParaRPr lang="en-US"/>
        </a:p>
      </dgm:t>
    </dgm:pt>
    <dgm:pt modelId="{B1E2F6EC-AF42-48A7-822B-414638576F55}" type="pres">
      <dgm:prSet presAssocID="{14B295BA-9E1E-4A3E-9CA0-57EB3BA2DAD4}" presName="hierChild4" presStyleCnt="0"/>
      <dgm:spPr/>
    </dgm:pt>
    <dgm:pt modelId="{A00181B9-58EC-4C66-A074-2DAE8FEFC24D}" type="pres">
      <dgm:prSet presAssocID="{14B295BA-9E1E-4A3E-9CA0-57EB3BA2DAD4}" presName="hierChild5" presStyleCnt="0"/>
      <dgm:spPr/>
    </dgm:pt>
    <dgm:pt modelId="{A204A6F9-5646-444E-9CC7-A99D56057C3A}" type="pres">
      <dgm:prSet presAssocID="{BE951F22-31D6-4BA1-97C3-2B734F0BC008}" presName="Name37" presStyleLbl="parChTrans1D3" presStyleIdx="7" presStyleCnt="9"/>
      <dgm:spPr/>
      <dgm:t>
        <a:bodyPr/>
        <a:lstStyle/>
        <a:p>
          <a:endParaRPr lang="en-US"/>
        </a:p>
      </dgm:t>
    </dgm:pt>
    <dgm:pt modelId="{EE68877B-8D19-4E6A-BA89-053BC0C462F8}" type="pres">
      <dgm:prSet presAssocID="{9C84C5A2-7926-4269-A4E6-E30379C57639}" presName="hierRoot2" presStyleCnt="0">
        <dgm:presLayoutVars>
          <dgm:hierBranch val="init"/>
        </dgm:presLayoutVars>
      </dgm:prSet>
      <dgm:spPr/>
    </dgm:pt>
    <dgm:pt modelId="{8ADD77D7-A48E-4A29-81CD-4459C347F6DA}" type="pres">
      <dgm:prSet presAssocID="{9C84C5A2-7926-4269-A4E6-E30379C57639}" presName="rootComposite" presStyleCnt="0"/>
      <dgm:spPr/>
    </dgm:pt>
    <dgm:pt modelId="{D748FCEC-8BEC-4881-9965-0751DFE1CF98}" type="pres">
      <dgm:prSet presAssocID="{9C84C5A2-7926-4269-A4E6-E30379C57639}" presName="rootText" presStyleLbl="node3" presStyleIdx="7" presStyleCnt="9">
        <dgm:presLayoutVars>
          <dgm:chPref val="3"/>
        </dgm:presLayoutVars>
      </dgm:prSet>
      <dgm:spPr>
        <a:prstGeom prst="roundRect">
          <a:avLst/>
        </a:prstGeom>
      </dgm:spPr>
      <dgm:t>
        <a:bodyPr/>
        <a:lstStyle/>
        <a:p>
          <a:endParaRPr lang="en-US"/>
        </a:p>
      </dgm:t>
    </dgm:pt>
    <dgm:pt modelId="{A3F1CD74-6B1F-49BF-9C44-B23A2440694D}" type="pres">
      <dgm:prSet presAssocID="{9C84C5A2-7926-4269-A4E6-E30379C57639}" presName="rootConnector" presStyleLbl="node3" presStyleIdx="7" presStyleCnt="9"/>
      <dgm:spPr/>
      <dgm:t>
        <a:bodyPr/>
        <a:lstStyle/>
        <a:p>
          <a:endParaRPr lang="en-US"/>
        </a:p>
      </dgm:t>
    </dgm:pt>
    <dgm:pt modelId="{5BE9A046-BE5D-42BE-9735-46F860E488C1}" type="pres">
      <dgm:prSet presAssocID="{9C84C5A2-7926-4269-A4E6-E30379C57639}" presName="hierChild4" presStyleCnt="0"/>
      <dgm:spPr/>
    </dgm:pt>
    <dgm:pt modelId="{0C8BF416-C45C-4ED5-ADF1-1F3727BAED3B}" type="pres">
      <dgm:prSet presAssocID="{9C84C5A2-7926-4269-A4E6-E30379C57639}" presName="hierChild5" presStyleCnt="0"/>
      <dgm:spPr/>
    </dgm:pt>
    <dgm:pt modelId="{A6435AD1-B949-4A91-B7C6-7E37ED9895EC}" type="pres">
      <dgm:prSet presAssocID="{4B29262C-4020-471A-B025-3D0E68987962}" presName="Name37" presStyleLbl="parChTrans1D3" presStyleIdx="8" presStyleCnt="9"/>
      <dgm:spPr/>
      <dgm:t>
        <a:bodyPr/>
        <a:lstStyle/>
        <a:p>
          <a:endParaRPr lang="en-US"/>
        </a:p>
      </dgm:t>
    </dgm:pt>
    <dgm:pt modelId="{69C1A810-2DBE-491D-9F59-B0D0646C9334}" type="pres">
      <dgm:prSet presAssocID="{F781784A-7E8A-4C9E-B186-6FF64EBD0FBA}" presName="hierRoot2" presStyleCnt="0">
        <dgm:presLayoutVars>
          <dgm:hierBranch val="init"/>
        </dgm:presLayoutVars>
      </dgm:prSet>
      <dgm:spPr/>
    </dgm:pt>
    <dgm:pt modelId="{745C31CA-3F80-46E9-85FF-254EA691CDF3}" type="pres">
      <dgm:prSet presAssocID="{F781784A-7E8A-4C9E-B186-6FF64EBD0FBA}" presName="rootComposite" presStyleCnt="0"/>
      <dgm:spPr/>
    </dgm:pt>
    <dgm:pt modelId="{1AE0826B-9FBF-4F4A-9496-2199BE93D7A4}" type="pres">
      <dgm:prSet presAssocID="{F781784A-7E8A-4C9E-B186-6FF64EBD0FBA}" presName="rootText" presStyleLbl="node3" presStyleIdx="8" presStyleCnt="9">
        <dgm:presLayoutVars>
          <dgm:chPref val="3"/>
        </dgm:presLayoutVars>
      </dgm:prSet>
      <dgm:spPr>
        <a:prstGeom prst="roundRect">
          <a:avLst/>
        </a:prstGeom>
      </dgm:spPr>
      <dgm:t>
        <a:bodyPr/>
        <a:lstStyle/>
        <a:p>
          <a:endParaRPr lang="en-US"/>
        </a:p>
      </dgm:t>
    </dgm:pt>
    <dgm:pt modelId="{84501448-941E-49D2-A25E-5EB4C406CA34}" type="pres">
      <dgm:prSet presAssocID="{F781784A-7E8A-4C9E-B186-6FF64EBD0FBA}" presName="rootConnector" presStyleLbl="node3" presStyleIdx="8" presStyleCnt="9"/>
      <dgm:spPr/>
      <dgm:t>
        <a:bodyPr/>
        <a:lstStyle/>
        <a:p>
          <a:endParaRPr lang="en-US"/>
        </a:p>
      </dgm:t>
    </dgm:pt>
    <dgm:pt modelId="{07702BF6-9950-40EF-9E50-870026BBA4C8}" type="pres">
      <dgm:prSet presAssocID="{F781784A-7E8A-4C9E-B186-6FF64EBD0FBA}" presName="hierChild4" presStyleCnt="0"/>
      <dgm:spPr/>
    </dgm:pt>
    <dgm:pt modelId="{25B0EF04-C2E0-4BF5-876B-929AB76A6A11}" type="pres">
      <dgm:prSet presAssocID="{F781784A-7E8A-4C9E-B186-6FF64EBD0FBA}" presName="hierChild5" presStyleCnt="0"/>
      <dgm:spPr/>
    </dgm:pt>
    <dgm:pt modelId="{8DE5AF8F-BD33-4DC8-B5CC-06EE29378473}" type="pres">
      <dgm:prSet presAssocID="{F6B17024-1DB6-4DDB-A0C9-E47303B1EE43}" presName="hierChild5" presStyleCnt="0"/>
      <dgm:spPr/>
    </dgm:pt>
    <dgm:pt modelId="{35E83A15-6EA9-4916-9A29-FE3CEE9A270F}" type="pres">
      <dgm:prSet presAssocID="{B9C60C78-4169-4DD2-81CA-17F2F791D282}" presName="hierChild3" presStyleCnt="0"/>
      <dgm:spPr/>
    </dgm:pt>
  </dgm:ptLst>
  <dgm:cxnLst>
    <dgm:cxn modelId="{9F6061B0-9803-4425-BC7B-117F1237BB51}" type="presOf" srcId="{28F120C0-ABB6-407A-B785-645E43923FD0}" destId="{83A79991-18B0-42B7-88D3-A9EE197BF9BC}" srcOrd="1" destOrd="0" presId="urn:microsoft.com/office/officeart/2005/8/layout/orgChart1"/>
    <dgm:cxn modelId="{5F7706AF-F8B1-4EFC-9AC2-F40E59426E30}" type="presOf" srcId="{C4DB96C7-1CF5-49E2-B0E4-3D5AE111C76D}" destId="{84F1DF8B-BE8F-45EC-B92E-9AFB61BEDB01}" srcOrd="1" destOrd="0" presId="urn:microsoft.com/office/officeart/2005/8/layout/orgChart1"/>
    <dgm:cxn modelId="{7E48D314-C239-470D-B394-9E9A8FAD7F07}" type="presOf" srcId="{F6B17024-1DB6-4DDB-A0C9-E47303B1EE43}" destId="{EA5B7726-26A9-44CE-A013-1E157DBDF319}" srcOrd="0" destOrd="0" presId="urn:microsoft.com/office/officeart/2005/8/layout/orgChart1"/>
    <dgm:cxn modelId="{DF6E93BD-0E33-40AB-8335-6E3F61EC819D}" type="presOf" srcId="{86E1E44D-D029-4FE3-8BAC-07736714AF62}" destId="{C1A35F31-D568-43B8-ACC8-4872D1FE302C}" srcOrd="0" destOrd="0" presId="urn:microsoft.com/office/officeart/2005/8/layout/orgChart1"/>
    <dgm:cxn modelId="{44CC7706-7341-4B1D-B15B-F7C87674B251}" srcId="{28F120C0-ABB6-407A-B785-645E43923FD0}" destId="{EC4DB366-A569-4DCB-959C-EA2C94767A64}" srcOrd="2" destOrd="0" parTransId="{6662B59E-28C4-4797-8637-DCB5CD6CB8DB}" sibTransId="{E36EAC93-7A88-48AA-A669-A9AA80800F70}"/>
    <dgm:cxn modelId="{0EEA0F0D-2F97-406D-9D9E-65A308EC5B0D}" srcId="{86E1E44D-D029-4FE3-8BAC-07736714AF62}" destId="{1E1D2699-2353-4C55-90E6-A0D95DAD4DE0}" srcOrd="0" destOrd="0" parTransId="{7388C9CD-0E3F-4724-B6CF-D664F6BED1CF}" sibTransId="{C036C201-9B65-4C95-BD97-DC7A45ABDC0E}"/>
    <dgm:cxn modelId="{FF862207-2509-47E8-B176-ADA2AEB5AA06}" type="presOf" srcId="{9C84C5A2-7926-4269-A4E6-E30379C57639}" destId="{A3F1CD74-6B1F-49BF-9C44-B23A2440694D}" srcOrd="1" destOrd="0" presId="urn:microsoft.com/office/officeart/2005/8/layout/orgChart1"/>
    <dgm:cxn modelId="{A3EC6767-F1F6-459F-9087-28E339A172DE}" srcId="{F6B17024-1DB6-4DDB-A0C9-E47303B1EE43}" destId="{9C84C5A2-7926-4269-A4E6-E30379C57639}" srcOrd="1" destOrd="0" parTransId="{BE951F22-31D6-4BA1-97C3-2B734F0BC008}" sibTransId="{7E89BE0D-29AD-4662-ADE5-C8BE81333DDF}"/>
    <dgm:cxn modelId="{B66B889D-66E6-47FC-9013-1E035BF6950B}" type="presOf" srcId="{9C84C5A2-7926-4269-A4E6-E30379C57639}" destId="{D748FCEC-8BEC-4881-9965-0751DFE1CF98}" srcOrd="0" destOrd="0" presId="urn:microsoft.com/office/officeart/2005/8/layout/orgChart1"/>
    <dgm:cxn modelId="{5CCF2441-A1F0-4AEE-8059-AFD84406EA85}" type="presOf" srcId="{EC4DB366-A569-4DCB-959C-EA2C94767A64}" destId="{4552D5EE-5469-4B7F-BB09-61B1714F58B6}" srcOrd="1" destOrd="0" presId="urn:microsoft.com/office/officeart/2005/8/layout/orgChart1"/>
    <dgm:cxn modelId="{7D8F309E-88C9-42D0-BD50-120616F444A1}" type="presOf" srcId="{C4DB96C7-1CF5-49E2-B0E4-3D5AE111C76D}" destId="{E858A521-A59C-4695-8C29-6B50DE9DAD0B}" srcOrd="0" destOrd="0" presId="urn:microsoft.com/office/officeart/2005/8/layout/orgChart1"/>
    <dgm:cxn modelId="{E1589A09-02CC-42F1-A71B-99F70EBD5234}" type="presOf" srcId="{28F120C0-ABB6-407A-B785-645E43923FD0}" destId="{8B49AF09-0DD7-45A4-9E98-741548D07891}" srcOrd="0" destOrd="0" presId="urn:microsoft.com/office/officeart/2005/8/layout/orgChart1"/>
    <dgm:cxn modelId="{0BBD269A-379D-4230-BDCB-ED5CF82762CB}" type="presOf" srcId="{83CA3AC1-8123-4759-A51A-6F8D7E0B9DA2}" destId="{66F35406-AB1E-43C2-986D-CFD6850C2F8B}" srcOrd="0" destOrd="0" presId="urn:microsoft.com/office/officeart/2005/8/layout/orgChart1"/>
    <dgm:cxn modelId="{4BB41628-EE53-41E8-AF49-6A39489D0B35}" type="presOf" srcId="{1E1D2699-2353-4C55-90E6-A0D95DAD4DE0}" destId="{927B5CDE-28C0-492A-81F4-3516C12B0119}" srcOrd="0" destOrd="0" presId="urn:microsoft.com/office/officeart/2005/8/layout/orgChart1"/>
    <dgm:cxn modelId="{D62F631C-4FB9-48B5-AD69-BB6B264F0959}" type="presOf" srcId="{2A6E5922-FE7F-46E6-840E-D9FFCC1524E6}" destId="{1C4E416D-A7D2-4C03-B083-0BE5F7FC9FFA}" srcOrd="0" destOrd="0" presId="urn:microsoft.com/office/officeart/2005/8/layout/orgChart1"/>
    <dgm:cxn modelId="{BD076CBF-EA14-4270-84B7-D8168F78E3D6}" srcId="{28F120C0-ABB6-407A-B785-645E43923FD0}" destId="{C4DB96C7-1CF5-49E2-B0E4-3D5AE111C76D}" srcOrd="1" destOrd="0" parTransId="{9EE5CF23-BE89-41A9-BABD-0712379EC18F}" sibTransId="{3BAEB97D-0D1F-4D2C-9C49-529C55FE6AE7}"/>
    <dgm:cxn modelId="{A2DB1FEA-3EAE-46DF-AFC1-6C2FBB6C56D2}" type="presOf" srcId="{E8BFD728-92EC-449B-93EF-08812BCC0848}" destId="{1270E32C-F6F7-4B34-A8CB-0204651028EC}" srcOrd="0" destOrd="0" presId="urn:microsoft.com/office/officeart/2005/8/layout/orgChart1"/>
    <dgm:cxn modelId="{1983FB2A-6901-4270-9C03-5EAF0C514854}" type="presOf" srcId="{CA1372DE-5865-49A3-B42C-99F9A84785E4}" destId="{ACAAF494-8A38-4853-BA7E-8F73C0D79537}" srcOrd="0" destOrd="0" presId="urn:microsoft.com/office/officeart/2005/8/layout/orgChart1"/>
    <dgm:cxn modelId="{265CAAA0-5C1F-4E35-BA20-115C6DAD5324}" srcId="{86E1E44D-D029-4FE3-8BAC-07736714AF62}" destId="{83CA3AC1-8123-4759-A51A-6F8D7E0B9DA2}" srcOrd="1" destOrd="0" parTransId="{35154AE6-84B0-4DD6-BA9F-B1DC671B9699}" sibTransId="{ACA223CF-CAE5-4714-8D47-7DA78ECEDDBC}"/>
    <dgm:cxn modelId="{CADE5666-41CF-4F3F-91F0-916A525AEF8E}" type="presOf" srcId="{14B295BA-9E1E-4A3E-9CA0-57EB3BA2DAD4}" destId="{F4090B4B-1CBF-4AC8-B849-44ACA76C9C54}" srcOrd="0" destOrd="0" presId="urn:microsoft.com/office/officeart/2005/8/layout/orgChart1"/>
    <dgm:cxn modelId="{05DB1A3E-A15D-4ACB-B9D8-CD337C987769}" type="presOf" srcId="{F781784A-7E8A-4C9E-B186-6FF64EBD0FBA}" destId="{1AE0826B-9FBF-4F4A-9496-2199BE93D7A4}" srcOrd="0" destOrd="0" presId="urn:microsoft.com/office/officeart/2005/8/layout/orgChart1"/>
    <dgm:cxn modelId="{6177C03C-0890-4995-B12A-D315FB37B163}" type="presOf" srcId="{35154AE6-84B0-4DD6-BA9F-B1DC671B9699}" destId="{A5E1EE40-41E7-4CC7-A65A-36CAAA631499}" srcOrd="0" destOrd="0" presId="urn:microsoft.com/office/officeart/2005/8/layout/orgChart1"/>
    <dgm:cxn modelId="{32246CC5-39B4-4B6F-A3BB-B10836501E4D}" srcId="{86E1E44D-D029-4FE3-8BAC-07736714AF62}" destId="{37CEA32E-005E-43BA-B294-8CC293DDFD14}" srcOrd="2" destOrd="0" parTransId="{D2F2F9AA-8AE8-4EA9-913F-FBECDF9C6980}" sibTransId="{091837EA-C4AE-4ABA-A1A6-660C305DE42C}"/>
    <dgm:cxn modelId="{3AD7458D-6A26-4C2F-9600-1F626500616D}" type="presOf" srcId="{4B29262C-4020-471A-B025-3D0E68987962}" destId="{A6435AD1-B949-4A91-B7C6-7E37ED9895EC}" srcOrd="0" destOrd="0" presId="urn:microsoft.com/office/officeart/2005/8/layout/orgChart1"/>
    <dgm:cxn modelId="{2EB44937-5811-4391-B574-B1D067CC79E1}" srcId="{B9C60C78-4169-4DD2-81CA-17F2F791D282}" destId="{28F120C0-ABB6-407A-B785-645E43923FD0}" srcOrd="1" destOrd="0" parTransId="{6FA4B77B-3197-467F-89B8-152E63E3171C}" sibTransId="{456BCB55-9544-4721-9FFC-9FB00C217EA3}"/>
    <dgm:cxn modelId="{69128442-7317-4A7A-824B-FCA292C53E86}" srcId="{B9C60C78-4169-4DD2-81CA-17F2F791D282}" destId="{F6B17024-1DB6-4DDB-A0C9-E47303B1EE43}" srcOrd="2" destOrd="0" parTransId="{59F4E219-0A9C-4D02-BF19-4196B8EECE01}" sibTransId="{57382C0B-0DA1-4087-8BE1-4AA0EACF0BE4}"/>
    <dgm:cxn modelId="{AC35A9A2-5D7B-4B66-B5C4-CFA1A30E3F1F}" srcId="{F6B17024-1DB6-4DDB-A0C9-E47303B1EE43}" destId="{14B295BA-9E1E-4A3E-9CA0-57EB3BA2DAD4}" srcOrd="0" destOrd="0" parTransId="{157CB8DF-2D74-4EFF-958C-F13F6A93F866}" sibTransId="{ED5558EA-37A4-4E49-860F-5084D26D0ABF}"/>
    <dgm:cxn modelId="{13FF2171-2CB1-4B92-92B0-DAA8C55F705E}" type="presOf" srcId="{6FA4B77B-3197-467F-89B8-152E63E3171C}" destId="{7B073EB4-E8A5-4C6A-B190-FDE5272E24BA}" srcOrd="0" destOrd="0" presId="urn:microsoft.com/office/officeart/2005/8/layout/orgChart1"/>
    <dgm:cxn modelId="{840B15B1-BFCE-424A-9FDA-1382FD6A6218}" type="presOf" srcId="{CA1372DE-5865-49A3-B42C-99F9A84785E4}" destId="{631E244C-5BA5-4AAA-992D-642E97B9F95F}" srcOrd="1" destOrd="0" presId="urn:microsoft.com/office/officeart/2005/8/layout/orgChart1"/>
    <dgm:cxn modelId="{98110964-C0E9-4C3B-9BB0-0FBA6B351E6B}" type="presOf" srcId="{EC4DB366-A569-4DCB-959C-EA2C94767A64}" destId="{D507EBF0-9B5E-4E0B-A5B2-56CE77A5848F}" srcOrd="0" destOrd="0" presId="urn:microsoft.com/office/officeart/2005/8/layout/orgChart1"/>
    <dgm:cxn modelId="{FC4DA5CA-4159-4B41-B732-FC86AD2C3907}" type="presOf" srcId="{F6B17024-1DB6-4DDB-A0C9-E47303B1EE43}" destId="{85C0D26A-5226-4310-997D-A3C6AFA4198A}" srcOrd="1" destOrd="0" presId="urn:microsoft.com/office/officeart/2005/8/layout/orgChart1"/>
    <dgm:cxn modelId="{3972E567-8522-485D-93C5-C5E13CD12884}" type="presOf" srcId="{157CB8DF-2D74-4EFF-958C-F13F6A93F866}" destId="{9F843D4D-9DD3-4C9B-8A08-5F7330E6A196}" srcOrd="0" destOrd="0" presId="urn:microsoft.com/office/officeart/2005/8/layout/orgChart1"/>
    <dgm:cxn modelId="{23BCC558-292A-4E53-B5FD-58FC640E0093}" type="presOf" srcId="{7388C9CD-0E3F-4724-B6CF-D664F6BED1CF}" destId="{EC090311-6776-4441-A5F3-39879374C973}" srcOrd="0" destOrd="0" presId="urn:microsoft.com/office/officeart/2005/8/layout/orgChart1"/>
    <dgm:cxn modelId="{07A8B7E7-A4D9-49BC-B8C5-C4C900694F91}" type="presOf" srcId="{B9C60C78-4169-4DD2-81CA-17F2F791D282}" destId="{0F166BE4-6A52-4A2D-8ADF-5BD10F61775B}" srcOrd="1" destOrd="0" presId="urn:microsoft.com/office/officeart/2005/8/layout/orgChart1"/>
    <dgm:cxn modelId="{3F053D62-3666-483B-9594-386B9B275629}" srcId="{F6B17024-1DB6-4DDB-A0C9-E47303B1EE43}" destId="{F781784A-7E8A-4C9E-B186-6FF64EBD0FBA}" srcOrd="2" destOrd="0" parTransId="{4B29262C-4020-471A-B025-3D0E68987962}" sibTransId="{BAE869FF-F01D-423D-BD0E-F804710DF5C0}"/>
    <dgm:cxn modelId="{4BE59AC9-C721-4D36-82CE-A311CF9B06BB}" type="presOf" srcId="{9EE5CF23-BE89-41A9-BABD-0712379EC18F}" destId="{1F22FC6D-0C25-47D3-83EB-5031AD2980D8}" srcOrd="0" destOrd="0" presId="urn:microsoft.com/office/officeart/2005/8/layout/orgChart1"/>
    <dgm:cxn modelId="{D5D89E79-974E-4716-9D2B-DF5E3F0BF146}" type="presOf" srcId="{59F4E219-0A9C-4D02-BF19-4196B8EECE01}" destId="{96EBBCAE-4BD1-4835-AC29-21F5DF0978AA}" srcOrd="0" destOrd="0" presId="urn:microsoft.com/office/officeart/2005/8/layout/orgChart1"/>
    <dgm:cxn modelId="{DD49E231-BC7B-4B83-BB32-9B7A662909D3}" type="presOf" srcId="{1E1D2699-2353-4C55-90E6-A0D95DAD4DE0}" destId="{BF7866FA-4F3F-4023-BE77-EFF4CC178374}" srcOrd="1" destOrd="0" presId="urn:microsoft.com/office/officeart/2005/8/layout/orgChart1"/>
    <dgm:cxn modelId="{14BC326E-B466-4EF8-9C9B-591470848525}" type="presOf" srcId="{86E1E44D-D029-4FE3-8BAC-07736714AF62}" destId="{319BAA86-FC1C-448E-B46E-311BAF30DCFF}" srcOrd="1" destOrd="0" presId="urn:microsoft.com/office/officeart/2005/8/layout/orgChart1"/>
    <dgm:cxn modelId="{AB5765F6-56C2-4E7A-9EF9-EB2468ED4B84}" type="presOf" srcId="{BE951F22-31D6-4BA1-97C3-2B734F0BC008}" destId="{A204A6F9-5646-444E-9CC7-A99D56057C3A}" srcOrd="0" destOrd="0" presId="urn:microsoft.com/office/officeart/2005/8/layout/orgChart1"/>
    <dgm:cxn modelId="{04CC8800-28DD-4F11-BDAF-51DA88952F54}" type="presOf" srcId="{6662B59E-28C4-4797-8637-DCB5CD6CB8DB}" destId="{110D568F-EC0C-4F37-A189-A3F7045D3606}" srcOrd="0" destOrd="0" presId="urn:microsoft.com/office/officeart/2005/8/layout/orgChart1"/>
    <dgm:cxn modelId="{0AD01FF5-8FA2-4891-B669-BAB3A0AD3407}" type="presOf" srcId="{EF0D52FA-BBE3-4B6E-BEB9-D2E676A70071}" destId="{3FF72931-8D7E-474B-9423-8B6543C83F27}" srcOrd="0" destOrd="0" presId="urn:microsoft.com/office/officeart/2005/8/layout/orgChart1"/>
    <dgm:cxn modelId="{933CD96C-DAB8-4DCB-9785-74BCE81E5E7F}" type="presOf" srcId="{F781784A-7E8A-4C9E-B186-6FF64EBD0FBA}" destId="{84501448-941E-49D2-A25E-5EB4C406CA34}" srcOrd="1" destOrd="0" presId="urn:microsoft.com/office/officeart/2005/8/layout/orgChart1"/>
    <dgm:cxn modelId="{F1FB9B5A-977F-476D-B217-B99BD755D0BA}" srcId="{B9C60C78-4169-4DD2-81CA-17F2F791D282}" destId="{86E1E44D-D029-4FE3-8BAC-07736714AF62}" srcOrd="0" destOrd="0" parTransId="{EF0D52FA-BBE3-4B6E-BEB9-D2E676A70071}" sibTransId="{D24DD1CC-BEA8-4836-9D0F-B7EDAF033F92}"/>
    <dgm:cxn modelId="{C9DDC120-58D6-4178-9A5E-B269C0B60157}" type="presOf" srcId="{B9C60C78-4169-4DD2-81CA-17F2F791D282}" destId="{665FD970-50AA-498D-B8E6-5B7A272FA2AD}" srcOrd="0" destOrd="0" presId="urn:microsoft.com/office/officeart/2005/8/layout/orgChart1"/>
    <dgm:cxn modelId="{619F1493-9AAF-4F33-8620-4026619D4632}" type="presOf" srcId="{14B295BA-9E1E-4A3E-9CA0-57EB3BA2DAD4}" destId="{45CC3C69-CCB5-4D47-9A22-FEA748D0967D}" srcOrd="1" destOrd="0" presId="urn:microsoft.com/office/officeart/2005/8/layout/orgChart1"/>
    <dgm:cxn modelId="{0A61C8F7-6543-4536-9F95-822F6B41C21B}" srcId="{28F120C0-ABB6-407A-B785-645E43923FD0}" destId="{CA1372DE-5865-49A3-B42C-99F9A84785E4}" srcOrd="0" destOrd="0" parTransId="{2A6E5922-FE7F-46E6-840E-D9FFCC1524E6}" sibTransId="{DEE7C6B5-801A-49F3-BAA3-170E97CD3CD5}"/>
    <dgm:cxn modelId="{0B215F14-784E-4B15-A5F6-1BB4D2221FB6}" type="presOf" srcId="{D2F2F9AA-8AE8-4EA9-913F-FBECDF9C6980}" destId="{40573CBA-D6D0-4EB8-BFF2-B59E77E395DC}" srcOrd="0" destOrd="0" presId="urn:microsoft.com/office/officeart/2005/8/layout/orgChart1"/>
    <dgm:cxn modelId="{2D1647FF-1E2F-4A8E-96F0-B00C16E1307A}" type="presOf" srcId="{37CEA32E-005E-43BA-B294-8CC293DDFD14}" destId="{06721C58-507C-4EE5-A0B1-1FAD885F727E}" srcOrd="1" destOrd="0" presId="urn:microsoft.com/office/officeart/2005/8/layout/orgChart1"/>
    <dgm:cxn modelId="{527179C0-522F-44D4-8524-DBEC29578350}" srcId="{E8BFD728-92EC-449B-93EF-08812BCC0848}" destId="{B9C60C78-4169-4DD2-81CA-17F2F791D282}" srcOrd="0" destOrd="0" parTransId="{41660056-05BF-46C3-97D4-7699E7BA8FA5}" sibTransId="{4EB48099-BAC9-4537-A04E-D2623364094C}"/>
    <dgm:cxn modelId="{104B6B30-2FF3-48CB-A459-3C5FD811FB58}" type="presOf" srcId="{83CA3AC1-8123-4759-A51A-6F8D7E0B9DA2}" destId="{ED10A692-AE4A-458A-9579-D6AA7147F5BE}" srcOrd="1" destOrd="0" presId="urn:microsoft.com/office/officeart/2005/8/layout/orgChart1"/>
    <dgm:cxn modelId="{698D7020-C5BE-40B2-A9B0-FC9B15ADCB6F}" type="presOf" srcId="{37CEA32E-005E-43BA-B294-8CC293DDFD14}" destId="{11A6F48C-FFEC-450F-A972-5580D81810B2}" srcOrd="0" destOrd="0" presId="urn:microsoft.com/office/officeart/2005/8/layout/orgChart1"/>
    <dgm:cxn modelId="{9C5E3528-D715-440A-A571-C8F14BCC444A}" type="presParOf" srcId="{1270E32C-F6F7-4B34-A8CB-0204651028EC}" destId="{0D25C650-26EC-45B4-A2AC-D9EF4EC83AF2}" srcOrd="0" destOrd="0" presId="urn:microsoft.com/office/officeart/2005/8/layout/orgChart1"/>
    <dgm:cxn modelId="{3DC734C0-1BA6-411B-BD38-82C297942550}" type="presParOf" srcId="{0D25C650-26EC-45B4-A2AC-D9EF4EC83AF2}" destId="{B032380A-CE81-41F7-BDE4-35D9779E8FF4}" srcOrd="0" destOrd="0" presId="urn:microsoft.com/office/officeart/2005/8/layout/orgChart1"/>
    <dgm:cxn modelId="{EA5002C9-3D56-44DA-A6BB-66FCCB1BE690}" type="presParOf" srcId="{B032380A-CE81-41F7-BDE4-35D9779E8FF4}" destId="{665FD970-50AA-498D-B8E6-5B7A272FA2AD}" srcOrd="0" destOrd="0" presId="urn:microsoft.com/office/officeart/2005/8/layout/orgChart1"/>
    <dgm:cxn modelId="{C649E754-AE8D-4728-85CC-FEDD854CD9EC}" type="presParOf" srcId="{B032380A-CE81-41F7-BDE4-35D9779E8FF4}" destId="{0F166BE4-6A52-4A2D-8ADF-5BD10F61775B}" srcOrd="1" destOrd="0" presId="urn:microsoft.com/office/officeart/2005/8/layout/orgChart1"/>
    <dgm:cxn modelId="{37FD6E19-91A6-47B3-A146-A8C26556EDEB}" type="presParOf" srcId="{0D25C650-26EC-45B4-A2AC-D9EF4EC83AF2}" destId="{0B0829D5-0436-4EBF-A2C9-7C7D2160C17B}" srcOrd="1" destOrd="0" presId="urn:microsoft.com/office/officeart/2005/8/layout/orgChart1"/>
    <dgm:cxn modelId="{857AC8F6-5611-4323-A68B-DB2837F08598}" type="presParOf" srcId="{0B0829D5-0436-4EBF-A2C9-7C7D2160C17B}" destId="{3FF72931-8D7E-474B-9423-8B6543C83F27}" srcOrd="0" destOrd="0" presId="urn:microsoft.com/office/officeart/2005/8/layout/orgChart1"/>
    <dgm:cxn modelId="{F728BE73-82D8-4BE2-A11D-8FBBC3EAE683}" type="presParOf" srcId="{0B0829D5-0436-4EBF-A2C9-7C7D2160C17B}" destId="{256C9370-7633-48B9-8D62-D0FC373FE936}" srcOrd="1" destOrd="0" presId="urn:microsoft.com/office/officeart/2005/8/layout/orgChart1"/>
    <dgm:cxn modelId="{7CE4B9A8-BE13-4445-9D75-40E8340E251E}" type="presParOf" srcId="{256C9370-7633-48B9-8D62-D0FC373FE936}" destId="{679BC49F-F7A4-43C3-A4C9-AF455663B52D}" srcOrd="0" destOrd="0" presId="urn:microsoft.com/office/officeart/2005/8/layout/orgChart1"/>
    <dgm:cxn modelId="{C5C09770-432E-4515-9889-D201DFDA1AFD}" type="presParOf" srcId="{679BC49F-F7A4-43C3-A4C9-AF455663B52D}" destId="{C1A35F31-D568-43B8-ACC8-4872D1FE302C}" srcOrd="0" destOrd="0" presId="urn:microsoft.com/office/officeart/2005/8/layout/orgChart1"/>
    <dgm:cxn modelId="{3FFEA24D-6F64-4323-B728-8D6A124985EF}" type="presParOf" srcId="{679BC49F-F7A4-43C3-A4C9-AF455663B52D}" destId="{319BAA86-FC1C-448E-B46E-311BAF30DCFF}" srcOrd="1" destOrd="0" presId="urn:microsoft.com/office/officeart/2005/8/layout/orgChart1"/>
    <dgm:cxn modelId="{A59479FA-8529-4D50-B0FD-7918CBF5CA6D}" type="presParOf" srcId="{256C9370-7633-48B9-8D62-D0FC373FE936}" destId="{5A11783A-E407-4ECD-A834-72709360F992}" srcOrd="1" destOrd="0" presId="urn:microsoft.com/office/officeart/2005/8/layout/orgChart1"/>
    <dgm:cxn modelId="{739FAA81-1E7F-4D5D-8F29-5CCC1B6D1EBF}" type="presParOf" srcId="{5A11783A-E407-4ECD-A834-72709360F992}" destId="{EC090311-6776-4441-A5F3-39879374C973}" srcOrd="0" destOrd="0" presId="urn:microsoft.com/office/officeart/2005/8/layout/orgChart1"/>
    <dgm:cxn modelId="{9D7519E1-E5C2-4F98-9FA8-853F38386B3E}" type="presParOf" srcId="{5A11783A-E407-4ECD-A834-72709360F992}" destId="{19B38D5C-BDFD-441C-BA25-EC9B0BB08A20}" srcOrd="1" destOrd="0" presId="urn:microsoft.com/office/officeart/2005/8/layout/orgChart1"/>
    <dgm:cxn modelId="{FDA1B03B-248C-4734-9284-2738CA5F5161}" type="presParOf" srcId="{19B38D5C-BDFD-441C-BA25-EC9B0BB08A20}" destId="{900F6349-1310-421A-A4A7-A8F1828FF11D}" srcOrd="0" destOrd="0" presId="urn:microsoft.com/office/officeart/2005/8/layout/orgChart1"/>
    <dgm:cxn modelId="{D82EBFE1-4EE7-4188-91CE-101C36185C63}" type="presParOf" srcId="{900F6349-1310-421A-A4A7-A8F1828FF11D}" destId="{927B5CDE-28C0-492A-81F4-3516C12B0119}" srcOrd="0" destOrd="0" presId="urn:microsoft.com/office/officeart/2005/8/layout/orgChart1"/>
    <dgm:cxn modelId="{E7BB8A12-4FDB-4935-9F68-153BAF601AEE}" type="presParOf" srcId="{900F6349-1310-421A-A4A7-A8F1828FF11D}" destId="{BF7866FA-4F3F-4023-BE77-EFF4CC178374}" srcOrd="1" destOrd="0" presId="urn:microsoft.com/office/officeart/2005/8/layout/orgChart1"/>
    <dgm:cxn modelId="{7E7C56F0-7751-4743-A339-D543D752C425}" type="presParOf" srcId="{19B38D5C-BDFD-441C-BA25-EC9B0BB08A20}" destId="{4A7B9FB3-EEE1-4A2A-88E5-F2496133281B}" srcOrd="1" destOrd="0" presId="urn:microsoft.com/office/officeart/2005/8/layout/orgChart1"/>
    <dgm:cxn modelId="{AD79FDDE-C70C-43BF-B061-7B386D03C94C}" type="presParOf" srcId="{19B38D5C-BDFD-441C-BA25-EC9B0BB08A20}" destId="{9FB10E18-C1BC-49B1-BAC3-E288D8B52E17}" srcOrd="2" destOrd="0" presId="urn:microsoft.com/office/officeart/2005/8/layout/orgChart1"/>
    <dgm:cxn modelId="{5E3D2662-09A6-4F2A-88F6-45D039A9313D}" type="presParOf" srcId="{5A11783A-E407-4ECD-A834-72709360F992}" destId="{A5E1EE40-41E7-4CC7-A65A-36CAAA631499}" srcOrd="2" destOrd="0" presId="urn:microsoft.com/office/officeart/2005/8/layout/orgChart1"/>
    <dgm:cxn modelId="{6B8C84EE-1AA6-476A-8E94-B8F119125AF7}" type="presParOf" srcId="{5A11783A-E407-4ECD-A834-72709360F992}" destId="{22F74A86-64D5-40AD-82EB-32D76AF677CD}" srcOrd="3" destOrd="0" presId="urn:microsoft.com/office/officeart/2005/8/layout/orgChart1"/>
    <dgm:cxn modelId="{BADFAB27-0AEE-4119-9200-EEF1B521C4EB}" type="presParOf" srcId="{22F74A86-64D5-40AD-82EB-32D76AF677CD}" destId="{62FDB98A-5352-4D09-A215-5FFAC3A399EB}" srcOrd="0" destOrd="0" presId="urn:microsoft.com/office/officeart/2005/8/layout/orgChart1"/>
    <dgm:cxn modelId="{AA8EFC17-BA47-4DDD-B0FA-E8868A307046}" type="presParOf" srcId="{62FDB98A-5352-4D09-A215-5FFAC3A399EB}" destId="{66F35406-AB1E-43C2-986D-CFD6850C2F8B}" srcOrd="0" destOrd="0" presId="urn:microsoft.com/office/officeart/2005/8/layout/orgChart1"/>
    <dgm:cxn modelId="{90296CC3-92D2-4E02-B49A-7DD8FCB8B4B9}" type="presParOf" srcId="{62FDB98A-5352-4D09-A215-5FFAC3A399EB}" destId="{ED10A692-AE4A-458A-9579-D6AA7147F5BE}" srcOrd="1" destOrd="0" presId="urn:microsoft.com/office/officeart/2005/8/layout/orgChart1"/>
    <dgm:cxn modelId="{BFAFD9A6-841A-4B57-A02D-9C5EC133F16F}" type="presParOf" srcId="{22F74A86-64D5-40AD-82EB-32D76AF677CD}" destId="{50313EC2-F938-4B43-9535-5D1E90D40398}" srcOrd="1" destOrd="0" presId="urn:microsoft.com/office/officeart/2005/8/layout/orgChart1"/>
    <dgm:cxn modelId="{B4E95822-6DE9-4494-A9EE-A3E7D2E81440}" type="presParOf" srcId="{22F74A86-64D5-40AD-82EB-32D76AF677CD}" destId="{F1E9FCA3-17DA-4087-B69B-CAB54C0A55A1}" srcOrd="2" destOrd="0" presId="urn:microsoft.com/office/officeart/2005/8/layout/orgChart1"/>
    <dgm:cxn modelId="{DB4D104D-3899-4AF0-AAD7-AE6B5C5A196C}" type="presParOf" srcId="{5A11783A-E407-4ECD-A834-72709360F992}" destId="{40573CBA-D6D0-4EB8-BFF2-B59E77E395DC}" srcOrd="4" destOrd="0" presId="urn:microsoft.com/office/officeart/2005/8/layout/orgChart1"/>
    <dgm:cxn modelId="{B23A97C6-CBB8-4595-A4BB-3142B6E474C8}" type="presParOf" srcId="{5A11783A-E407-4ECD-A834-72709360F992}" destId="{A3462A75-CFB8-44AE-A8CC-FC506C7FA664}" srcOrd="5" destOrd="0" presId="urn:microsoft.com/office/officeart/2005/8/layout/orgChart1"/>
    <dgm:cxn modelId="{90253778-8886-4FF0-9651-0EB6220400D0}" type="presParOf" srcId="{A3462A75-CFB8-44AE-A8CC-FC506C7FA664}" destId="{B50310CA-A079-4613-B497-2F67FB43B66A}" srcOrd="0" destOrd="0" presId="urn:microsoft.com/office/officeart/2005/8/layout/orgChart1"/>
    <dgm:cxn modelId="{461DF9A0-9EFB-4447-A902-BA9488E630EA}" type="presParOf" srcId="{B50310CA-A079-4613-B497-2F67FB43B66A}" destId="{11A6F48C-FFEC-450F-A972-5580D81810B2}" srcOrd="0" destOrd="0" presId="urn:microsoft.com/office/officeart/2005/8/layout/orgChart1"/>
    <dgm:cxn modelId="{F424C50C-7D14-44CA-ADBA-7143372450B0}" type="presParOf" srcId="{B50310CA-A079-4613-B497-2F67FB43B66A}" destId="{06721C58-507C-4EE5-A0B1-1FAD885F727E}" srcOrd="1" destOrd="0" presId="urn:microsoft.com/office/officeart/2005/8/layout/orgChart1"/>
    <dgm:cxn modelId="{D753A769-4F30-440A-88C2-7BA3BB118DAA}" type="presParOf" srcId="{A3462A75-CFB8-44AE-A8CC-FC506C7FA664}" destId="{8DF05ED4-1BD4-44E0-ABD2-B5A5D6ECDD95}" srcOrd="1" destOrd="0" presId="urn:microsoft.com/office/officeart/2005/8/layout/orgChart1"/>
    <dgm:cxn modelId="{C0DE84C8-A804-4767-8743-689A9F6AD293}" type="presParOf" srcId="{A3462A75-CFB8-44AE-A8CC-FC506C7FA664}" destId="{F13BFE74-4DFC-43DD-ACF0-192C84A19280}" srcOrd="2" destOrd="0" presId="urn:microsoft.com/office/officeart/2005/8/layout/orgChart1"/>
    <dgm:cxn modelId="{B71AC13C-97FC-4C2B-9663-8FE6AE739AB9}" type="presParOf" srcId="{256C9370-7633-48B9-8D62-D0FC373FE936}" destId="{4B31268B-8E5B-4171-ADFB-AAC5847A2844}" srcOrd="2" destOrd="0" presId="urn:microsoft.com/office/officeart/2005/8/layout/orgChart1"/>
    <dgm:cxn modelId="{5067D68A-42AE-4F3D-8326-5FB024FE6A22}" type="presParOf" srcId="{0B0829D5-0436-4EBF-A2C9-7C7D2160C17B}" destId="{7B073EB4-E8A5-4C6A-B190-FDE5272E24BA}" srcOrd="2" destOrd="0" presId="urn:microsoft.com/office/officeart/2005/8/layout/orgChart1"/>
    <dgm:cxn modelId="{72313CD9-7BDC-4923-BA90-FD69E0F16F6C}" type="presParOf" srcId="{0B0829D5-0436-4EBF-A2C9-7C7D2160C17B}" destId="{F00B7E22-8B21-44AF-8905-06A16E9A5535}" srcOrd="3" destOrd="0" presId="urn:microsoft.com/office/officeart/2005/8/layout/orgChart1"/>
    <dgm:cxn modelId="{7C74E447-D149-42B0-BA27-A27BBD0B3413}" type="presParOf" srcId="{F00B7E22-8B21-44AF-8905-06A16E9A5535}" destId="{444EDB49-D7FE-4B9B-9D65-D0FC333A9F41}" srcOrd="0" destOrd="0" presId="urn:microsoft.com/office/officeart/2005/8/layout/orgChart1"/>
    <dgm:cxn modelId="{44D96B9C-40B7-4815-95D6-54C16DE5306F}" type="presParOf" srcId="{444EDB49-D7FE-4B9B-9D65-D0FC333A9F41}" destId="{8B49AF09-0DD7-45A4-9E98-741548D07891}" srcOrd="0" destOrd="0" presId="urn:microsoft.com/office/officeart/2005/8/layout/orgChart1"/>
    <dgm:cxn modelId="{A4C21F78-7D0A-4672-9803-5AD9ABBF24F5}" type="presParOf" srcId="{444EDB49-D7FE-4B9B-9D65-D0FC333A9F41}" destId="{83A79991-18B0-42B7-88D3-A9EE197BF9BC}" srcOrd="1" destOrd="0" presId="urn:microsoft.com/office/officeart/2005/8/layout/orgChart1"/>
    <dgm:cxn modelId="{245414AB-E58B-48AB-B6FE-55C6135F9653}" type="presParOf" srcId="{F00B7E22-8B21-44AF-8905-06A16E9A5535}" destId="{B2647C87-82C7-4FB3-8032-EEE43FBFF86A}" srcOrd="1" destOrd="0" presId="urn:microsoft.com/office/officeart/2005/8/layout/orgChart1"/>
    <dgm:cxn modelId="{8736DCA3-7F62-4E9F-BD73-8FD698848F30}" type="presParOf" srcId="{B2647C87-82C7-4FB3-8032-EEE43FBFF86A}" destId="{1C4E416D-A7D2-4C03-B083-0BE5F7FC9FFA}" srcOrd="0" destOrd="0" presId="urn:microsoft.com/office/officeart/2005/8/layout/orgChart1"/>
    <dgm:cxn modelId="{7265F8A8-5787-41EB-BC7A-4E0080E76C00}" type="presParOf" srcId="{B2647C87-82C7-4FB3-8032-EEE43FBFF86A}" destId="{5B8836D6-85D1-4574-A74F-66C5FC823026}" srcOrd="1" destOrd="0" presId="urn:microsoft.com/office/officeart/2005/8/layout/orgChart1"/>
    <dgm:cxn modelId="{3143BA1C-C91F-42FE-A07F-8ED55598FA14}" type="presParOf" srcId="{5B8836D6-85D1-4574-A74F-66C5FC823026}" destId="{B8362629-DB11-42E8-BB2B-C4749C536D5B}" srcOrd="0" destOrd="0" presId="urn:microsoft.com/office/officeart/2005/8/layout/orgChart1"/>
    <dgm:cxn modelId="{5E87E035-3497-472E-A01C-93359A3A052A}" type="presParOf" srcId="{B8362629-DB11-42E8-BB2B-C4749C536D5B}" destId="{ACAAF494-8A38-4853-BA7E-8F73C0D79537}" srcOrd="0" destOrd="0" presId="urn:microsoft.com/office/officeart/2005/8/layout/orgChart1"/>
    <dgm:cxn modelId="{44929BE6-61A4-4F99-A818-96375D6B9141}" type="presParOf" srcId="{B8362629-DB11-42E8-BB2B-C4749C536D5B}" destId="{631E244C-5BA5-4AAA-992D-642E97B9F95F}" srcOrd="1" destOrd="0" presId="urn:microsoft.com/office/officeart/2005/8/layout/orgChart1"/>
    <dgm:cxn modelId="{0BD5F6AD-0F70-4BF8-99C2-1D76F2DF1C68}" type="presParOf" srcId="{5B8836D6-85D1-4574-A74F-66C5FC823026}" destId="{4CEE3C10-FCE8-42D1-8679-F901C77B8C8E}" srcOrd="1" destOrd="0" presId="urn:microsoft.com/office/officeart/2005/8/layout/orgChart1"/>
    <dgm:cxn modelId="{E67DE9AA-92C7-475A-80F3-76DF6B1657E1}" type="presParOf" srcId="{5B8836D6-85D1-4574-A74F-66C5FC823026}" destId="{1AA3E7F1-F911-42AF-8743-FDFC1DA2D798}" srcOrd="2" destOrd="0" presId="urn:microsoft.com/office/officeart/2005/8/layout/orgChart1"/>
    <dgm:cxn modelId="{159D71C2-3E1F-45AB-80EC-B1D5A5D7B40B}" type="presParOf" srcId="{B2647C87-82C7-4FB3-8032-EEE43FBFF86A}" destId="{1F22FC6D-0C25-47D3-83EB-5031AD2980D8}" srcOrd="2" destOrd="0" presId="urn:microsoft.com/office/officeart/2005/8/layout/orgChart1"/>
    <dgm:cxn modelId="{6D44E4CE-19AC-48BA-ABDE-A45623E3EDB1}" type="presParOf" srcId="{B2647C87-82C7-4FB3-8032-EEE43FBFF86A}" destId="{4AB452FD-C1B0-4F13-9FF2-D766DA7CE354}" srcOrd="3" destOrd="0" presId="urn:microsoft.com/office/officeart/2005/8/layout/orgChart1"/>
    <dgm:cxn modelId="{8E1C9EF3-C4E2-417F-BDB2-B787319F3C4E}" type="presParOf" srcId="{4AB452FD-C1B0-4F13-9FF2-D766DA7CE354}" destId="{09387D78-2935-4FA2-AA23-5BF887FBDFEF}" srcOrd="0" destOrd="0" presId="urn:microsoft.com/office/officeart/2005/8/layout/orgChart1"/>
    <dgm:cxn modelId="{5F35663F-DC32-416A-921A-87A681734007}" type="presParOf" srcId="{09387D78-2935-4FA2-AA23-5BF887FBDFEF}" destId="{E858A521-A59C-4695-8C29-6B50DE9DAD0B}" srcOrd="0" destOrd="0" presId="urn:microsoft.com/office/officeart/2005/8/layout/orgChart1"/>
    <dgm:cxn modelId="{B6976629-9BD5-4B62-A45B-46CC2040AB0C}" type="presParOf" srcId="{09387D78-2935-4FA2-AA23-5BF887FBDFEF}" destId="{84F1DF8B-BE8F-45EC-B92E-9AFB61BEDB01}" srcOrd="1" destOrd="0" presId="urn:microsoft.com/office/officeart/2005/8/layout/orgChart1"/>
    <dgm:cxn modelId="{DC5DDFB4-FFEA-47A0-BC37-AFA34053204E}" type="presParOf" srcId="{4AB452FD-C1B0-4F13-9FF2-D766DA7CE354}" destId="{70573E1A-3089-4D57-AD2D-BB6070CF17EB}" srcOrd="1" destOrd="0" presId="urn:microsoft.com/office/officeart/2005/8/layout/orgChart1"/>
    <dgm:cxn modelId="{3D5DC5FA-1B52-4FC3-8AD7-32DA8AF718EB}" type="presParOf" srcId="{4AB452FD-C1B0-4F13-9FF2-D766DA7CE354}" destId="{50F45663-9455-48B8-AC49-1ADB2BAE3ACC}" srcOrd="2" destOrd="0" presId="urn:microsoft.com/office/officeart/2005/8/layout/orgChart1"/>
    <dgm:cxn modelId="{3D948A8D-7E7D-4397-BE97-17236DD944E1}" type="presParOf" srcId="{B2647C87-82C7-4FB3-8032-EEE43FBFF86A}" destId="{110D568F-EC0C-4F37-A189-A3F7045D3606}" srcOrd="4" destOrd="0" presId="urn:microsoft.com/office/officeart/2005/8/layout/orgChart1"/>
    <dgm:cxn modelId="{A5468FBE-1649-4943-A87A-F5B9CF875B9F}" type="presParOf" srcId="{B2647C87-82C7-4FB3-8032-EEE43FBFF86A}" destId="{625A2F73-1843-423E-9874-1B9930B32D74}" srcOrd="5" destOrd="0" presId="urn:microsoft.com/office/officeart/2005/8/layout/orgChart1"/>
    <dgm:cxn modelId="{0C25E1AC-FE43-48D1-B79A-1FD4E9057FD3}" type="presParOf" srcId="{625A2F73-1843-423E-9874-1B9930B32D74}" destId="{6AE3E53B-4A62-4360-8152-1A0D16FD3563}" srcOrd="0" destOrd="0" presId="urn:microsoft.com/office/officeart/2005/8/layout/orgChart1"/>
    <dgm:cxn modelId="{CF806EC5-0FDC-49F7-AAFF-3A419A63B503}" type="presParOf" srcId="{6AE3E53B-4A62-4360-8152-1A0D16FD3563}" destId="{D507EBF0-9B5E-4E0B-A5B2-56CE77A5848F}" srcOrd="0" destOrd="0" presId="urn:microsoft.com/office/officeart/2005/8/layout/orgChart1"/>
    <dgm:cxn modelId="{3EE140EA-D80D-4243-B16F-A2F3EEF0203C}" type="presParOf" srcId="{6AE3E53B-4A62-4360-8152-1A0D16FD3563}" destId="{4552D5EE-5469-4B7F-BB09-61B1714F58B6}" srcOrd="1" destOrd="0" presId="urn:microsoft.com/office/officeart/2005/8/layout/orgChart1"/>
    <dgm:cxn modelId="{DD3F93A3-7384-4DBE-B3C6-89646B6968BD}" type="presParOf" srcId="{625A2F73-1843-423E-9874-1B9930B32D74}" destId="{C4F344C4-C236-4F0E-B0CD-5D2AA97D752E}" srcOrd="1" destOrd="0" presId="urn:microsoft.com/office/officeart/2005/8/layout/orgChart1"/>
    <dgm:cxn modelId="{FE5E2B05-41D6-4095-B9B8-55725D7F5165}" type="presParOf" srcId="{625A2F73-1843-423E-9874-1B9930B32D74}" destId="{495DF1C0-931A-4EE3-872C-5509210A6A4A}" srcOrd="2" destOrd="0" presId="urn:microsoft.com/office/officeart/2005/8/layout/orgChart1"/>
    <dgm:cxn modelId="{235CDE4D-BA51-4DAE-A5A1-EAE6F84A091B}" type="presParOf" srcId="{F00B7E22-8B21-44AF-8905-06A16E9A5535}" destId="{2E8CB2C5-BE24-4A25-9EA9-91052F053C9C}" srcOrd="2" destOrd="0" presId="urn:microsoft.com/office/officeart/2005/8/layout/orgChart1"/>
    <dgm:cxn modelId="{F593B05B-4932-4DD6-BB77-004DE422F206}" type="presParOf" srcId="{0B0829D5-0436-4EBF-A2C9-7C7D2160C17B}" destId="{96EBBCAE-4BD1-4835-AC29-21F5DF0978AA}" srcOrd="4" destOrd="0" presId="urn:microsoft.com/office/officeart/2005/8/layout/orgChart1"/>
    <dgm:cxn modelId="{C0BB107F-C250-4BF5-B30A-F957BE4ABF5D}" type="presParOf" srcId="{0B0829D5-0436-4EBF-A2C9-7C7D2160C17B}" destId="{5BA3FA9E-520A-410F-9A44-7A56EF6D511C}" srcOrd="5" destOrd="0" presId="urn:microsoft.com/office/officeart/2005/8/layout/orgChart1"/>
    <dgm:cxn modelId="{D4F77F51-0FA7-4064-AC5C-AF0514AFD23D}" type="presParOf" srcId="{5BA3FA9E-520A-410F-9A44-7A56EF6D511C}" destId="{33B4A3D7-B65E-4FE6-8BDB-BC50F2D52559}" srcOrd="0" destOrd="0" presId="urn:microsoft.com/office/officeart/2005/8/layout/orgChart1"/>
    <dgm:cxn modelId="{0594AF92-C3F2-4B76-AFE8-0FE8D9D77890}" type="presParOf" srcId="{33B4A3D7-B65E-4FE6-8BDB-BC50F2D52559}" destId="{EA5B7726-26A9-44CE-A013-1E157DBDF319}" srcOrd="0" destOrd="0" presId="urn:microsoft.com/office/officeart/2005/8/layout/orgChart1"/>
    <dgm:cxn modelId="{6ADFAC34-C4E9-4553-9431-CB34AE7DF685}" type="presParOf" srcId="{33B4A3D7-B65E-4FE6-8BDB-BC50F2D52559}" destId="{85C0D26A-5226-4310-997D-A3C6AFA4198A}" srcOrd="1" destOrd="0" presId="urn:microsoft.com/office/officeart/2005/8/layout/orgChart1"/>
    <dgm:cxn modelId="{A4310C56-4D19-45F1-A528-36D72E77D8A8}" type="presParOf" srcId="{5BA3FA9E-520A-410F-9A44-7A56EF6D511C}" destId="{6A7697C1-2695-4D29-B85E-A7AE5B790569}" srcOrd="1" destOrd="0" presId="urn:microsoft.com/office/officeart/2005/8/layout/orgChart1"/>
    <dgm:cxn modelId="{EFC81975-C958-4A4E-A13F-799CE6EA2CDD}" type="presParOf" srcId="{6A7697C1-2695-4D29-B85E-A7AE5B790569}" destId="{9F843D4D-9DD3-4C9B-8A08-5F7330E6A196}" srcOrd="0" destOrd="0" presId="urn:microsoft.com/office/officeart/2005/8/layout/orgChart1"/>
    <dgm:cxn modelId="{1CFD5DB2-3AC2-4F76-8BAC-BCA0D4F169D8}" type="presParOf" srcId="{6A7697C1-2695-4D29-B85E-A7AE5B790569}" destId="{7669510F-7246-468D-984F-939D66085D11}" srcOrd="1" destOrd="0" presId="urn:microsoft.com/office/officeart/2005/8/layout/orgChart1"/>
    <dgm:cxn modelId="{0D19F871-383C-4431-863C-6AC04A07CE51}" type="presParOf" srcId="{7669510F-7246-468D-984F-939D66085D11}" destId="{EDF51842-8C06-491E-AE90-B8F29F5BC1BA}" srcOrd="0" destOrd="0" presId="urn:microsoft.com/office/officeart/2005/8/layout/orgChart1"/>
    <dgm:cxn modelId="{17E76D67-E716-4151-8999-6510E1597F08}" type="presParOf" srcId="{EDF51842-8C06-491E-AE90-B8F29F5BC1BA}" destId="{F4090B4B-1CBF-4AC8-B849-44ACA76C9C54}" srcOrd="0" destOrd="0" presId="urn:microsoft.com/office/officeart/2005/8/layout/orgChart1"/>
    <dgm:cxn modelId="{FBC9432F-415B-4BC1-9271-F22CC91510CD}" type="presParOf" srcId="{EDF51842-8C06-491E-AE90-B8F29F5BC1BA}" destId="{45CC3C69-CCB5-4D47-9A22-FEA748D0967D}" srcOrd="1" destOrd="0" presId="urn:microsoft.com/office/officeart/2005/8/layout/orgChart1"/>
    <dgm:cxn modelId="{1821FEE2-72B5-40C3-AC5C-281F20FE7489}" type="presParOf" srcId="{7669510F-7246-468D-984F-939D66085D11}" destId="{B1E2F6EC-AF42-48A7-822B-414638576F55}" srcOrd="1" destOrd="0" presId="urn:microsoft.com/office/officeart/2005/8/layout/orgChart1"/>
    <dgm:cxn modelId="{CF50B8F9-DB35-434F-B280-540E9428E059}" type="presParOf" srcId="{7669510F-7246-468D-984F-939D66085D11}" destId="{A00181B9-58EC-4C66-A074-2DAE8FEFC24D}" srcOrd="2" destOrd="0" presId="urn:microsoft.com/office/officeart/2005/8/layout/orgChart1"/>
    <dgm:cxn modelId="{2E6C378D-50F4-4910-ABE1-840A2B3AF209}" type="presParOf" srcId="{6A7697C1-2695-4D29-B85E-A7AE5B790569}" destId="{A204A6F9-5646-444E-9CC7-A99D56057C3A}" srcOrd="2" destOrd="0" presId="urn:microsoft.com/office/officeart/2005/8/layout/orgChart1"/>
    <dgm:cxn modelId="{730FE940-D515-431C-8F87-343D0D678057}" type="presParOf" srcId="{6A7697C1-2695-4D29-B85E-A7AE5B790569}" destId="{EE68877B-8D19-4E6A-BA89-053BC0C462F8}" srcOrd="3" destOrd="0" presId="urn:microsoft.com/office/officeart/2005/8/layout/orgChart1"/>
    <dgm:cxn modelId="{1505BF59-7D2A-42F7-B1BD-C39E48372E20}" type="presParOf" srcId="{EE68877B-8D19-4E6A-BA89-053BC0C462F8}" destId="{8ADD77D7-A48E-4A29-81CD-4459C347F6DA}" srcOrd="0" destOrd="0" presId="urn:microsoft.com/office/officeart/2005/8/layout/orgChart1"/>
    <dgm:cxn modelId="{F00D7461-8A0A-47CD-ACB9-0CC16854AC59}" type="presParOf" srcId="{8ADD77D7-A48E-4A29-81CD-4459C347F6DA}" destId="{D748FCEC-8BEC-4881-9965-0751DFE1CF98}" srcOrd="0" destOrd="0" presId="urn:microsoft.com/office/officeart/2005/8/layout/orgChart1"/>
    <dgm:cxn modelId="{A0AB81F5-53AE-4F8A-9EB2-0E89A84A81BF}" type="presParOf" srcId="{8ADD77D7-A48E-4A29-81CD-4459C347F6DA}" destId="{A3F1CD74-6B1F-49BF-9C44-B23A2440694D}" srcOrd="1" destOrd="0" presId="urn:microsoft.com/office/officeart/2005/8/layout/orgChart1"/>
    <dgm:cxn modelId="{363C8066-8FBE-4FBE-BB0A-3B6539C8B9D4}" type="presParOf" srcId="{EE68877B-8D19-4E6A-BA89-053BC0C462F8}" destId="{5BE9A046-BE5D-42BE-9735-46F860E488C1}" srcOrd="1" destOrd="0" presId="urn:microsoft.com/office/officeart/2005/8/layout/orgChart1"/>
    <dgm:cxn modelId="{F2C2ECD4-8C5E-439C-983E-AA9FB006E490}" type="presParOf" srcId="{EE68877B-8D19-4E6A-BA89-053BC0C462F8}" destId="{0C8BF416-C45C-4ED5-ADF1-1F3727BAED3B}" srcOrd="2" destOrd="0" presId="urn:microsoft.com/office/officeart/2005/8/layout/orgChart1"/>
    <dgm:cxn modelId="{800AFB78-4A7F-4FCF-87D8-0C8E43B1D418}" type="presParOf" srcId="{6A7697C1-2695-4D29-B85E-A7AE5B790569}" destId="{A6435AD1-B949-4A91-B7C6-7E37ED9895EC}" srcOrd="4" destOrd="0" presId="urn:microsoft.com/office/officeart/2005/8/layout/orgChart1"/>
    <dgm:cxn modelId="{4F0DD7B6-6E0B-495C-8AB8-B8DE8EB75748}" type="presParOf" srcId="{6A7697C1-2695-4D29-B85E-A7AE5B790569}" destId="{69C1A810-2DBE-491D-9F59-B0D0646C9334}" srcOrd="5" destOrd="0" presId="urn:microsoft.com/office/officeart/2005/8/layout/orgChart1"/>
    <dgm:cxn modelId="{EE18FCB9-8C93-49EF-B50A-8EC4064828D1}" type="presParOf" srcId="{69C1A810-2DBE-491D-9F59-B0D0646C9334}" destId="{745C31CA-3F80-46E9-85FF-254EA691CDF3}" srcOrd="0" destOrd="0" presId="urn:microsoft.com/office/officeart/2005/8/layout/orgChart1"/>
    <dgm:cxn modelId="{4FD74EB7-02C3-4816-92AC-3F9C63AA65B7}" type="presParOf" srcId="{745C31CA-3F80-46E9-85FF-254EA691CDF3}" destId="{1AE0826B-9FBF-4F4A-9496-2199BE93D7A4}" srcOrd="0" destOrd="0" presId="urn:microsoft.com/office/officeart/2005/8/layout/orgChart1"/>
    <dgm:cxn modelId="{B56DA362-B4FE-4BE8-9886-2F0DCCC4BD37}" type="presParOf" srcId="{745C31CA-3F80-46E9-85FF-254EA691CDF3}" destId="{84501448-941E-49D2-A25E-5EB4C406CA34}" srcOrd="1" destOrd="0" presId="urn:microsoft.com/office/officeart/2005/8/layout/orgChart1"/>
    <dgm:cxn modelId="{E44D92FE-56F2-45D5-B51D-8BEFA337DA4F}" type="presParOf" srcId="{69C1A810-2DBE-491D-9F59-B0D0646C9334}" destId="{07702BF6-9950-40EF-9E50-870026BBA4C8}" srcOrd="1" destOrd="0" presId="urn:microsoft.com/office/officeart/2005/8/layout/orgChart1"/>
    <dgm:cxn modelId="{F08B9C1C-A5A7-4392-AB62-2A59421EED94}" type="presParOf" srcId="{69C1A810-2DBE-491D-9F59-B0D0646C9334}" destId="{25B0EF04-C2E0-4BF5-876B-929AB76A6A11}" srcOrd="2" destOrd="0" presId="urn:microsoft.com/office/officeart/2005/8/layout/orgChart1"/>
    <dgm:cxn modelId="{46268157-A352-40E5-8D71-92F09D68B0D3}" type="presParOf" srcId="{5BA3FA9E-520A-410F-9A44-7A56EF6D511C}" destId="{8DE5AF8F-BD33-4DC8-B5CC-06EE29378473}" srcOrd="2" destOrd="0" presId="urn:microsoft.com/office/officeart/2005/8/layout/orgChart1"/>
    <dgm:cxn modelId="{5720C331-3F1F-421C-8168-3D7656430030}" type="presParOf" srcId="{0D25C650-26EC-45B4-A2AC-D9EF4EC83AF2}" destId="{35E83A15-6EA9-4916-9A29-FE3CEE9A270F}" srcOrd="2" destOrd="0" presId="urn:microsoft.com/office/officeart/2005/8/layout/orgChart1"/>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35AD1-B949-4A91-B7C6-7E37ED9895EC}">
      <dsp:nvSpPr>
        <dsp:cNvPr id="0" name=""/>
        <dsp:cNvSpPr/>
      </dsp:nvSpPr>
      <dsp:spPr>
        <a:xfrm>
          <a:off x="2667998"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04A6F9-5646-444E-9CC7-A99D56057C3A}">
      <dsp:nvSpPr>
        <dsp:cNvPr id="0" name=""/>
        <dsp:cNvSpPr/>
      </dsp:nvSpPr>
      <dsp:spPr>
        <a:xfrm>
          <a:off x="2667998"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43D4D-9DD3-4C9B-8A08-5F7330E6A196}">
      <dsp:nvSpPr>
        <dsp:cNvPr id="0" name=""/>
        <dsp:cNvSpPr/>
      </dsp:nvSpPr>
      <dsp:spPr>
        <a:xfrm>
          <a:off x="2667998"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BBCAE-4BD1-4835-AC29-21F5DF0978AA}">
      <dsp:nvSpPr>
        <dsp:cNvPr id="0" name=""/>
        <dsp:cNvSpPr/>
      </dsp:nvSpPr>
      <dsp:spPr>
        <a:xfrm>
          <a:off x="1811030" y="895756"/>
          <a:ext cx="1280163" cy="222177"/>
        </a:xfrm>
        <a:custGeom>
          <a:avLst/>
          <a:gdLst/>
          <a:ahLst/>
          <a:cxnLst/>
          <a:rect l="0" t="0" r="0" b="0"/>
          <a:pathLst>
            <a:path>
              <a:moveTo>
                <a:pt x="0" y="0"/>
              </a:moveTo>
              <a:lnTo>
                <a:pt x="0" y="111088"/>
              </a:lnTo>
              <a:lnTo>
                <a:pt x="1280163" y="111088"/>
              </a:lnTo>
              <a:lnTo>
                <a:pt x="1280163"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387835"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387835"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387835"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765310" y="895756"/>
          <a:ext cx="91440" cy="222177"/>
        </a:xfrm>
        <a:custGeom>
          <a:avLst/>
          <a:gdLst/>
          <a:ahLst/>
          <a:cxnLst/>
          <a:rect l="0" t="0" r="0" b="0"/>
          <a:pathLst>
            <a:path>
              <a:moveTo>
                <a:pt x="45720" y="0"/>
              </a:moveTo>
              <a:lnTo>
                <a:pt x="4572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107672"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107672"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107672"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530867" y="895756"/>
          <a:ext cx="1280163" cy="222177"/>
        </a:xfrm>
        <a:custGeom>
          <a:avLst/>
          <a:gdLst/>
          <a:ahLst/>
          <a:cxnLst/>
          <a:rect l="0" t="0" r="0" b="0"/>
          <a:pathLst>
            <a:path>
              <a:moveTo>
                <a:pt x="1280163" y="0"/>
              </a:moveTo>
              <a:lnTo>
                <a:pt x="1280163" y="111088"/>
              </a:lnTo>
              <a:lnTo>
                <a:pt x="0" y="111088"/>
              </a:lnTo>
              <a:lnTo>
                <a:pt x="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282037" y="366763"/>
          <a:ext cx="1057986" cy="528993"/>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Chief Executive	</a:t>
          </a:r>
          <a:endParaRPr lang="en-US" sz="1200" kern="1200" dirty="0">
            <a:effectLst>
              <a:outerShdw blurRad="50800" dist="38100" dir="2700000" algn="tl" rotWithShape="0">
                <a:prstClr val="black">
                  <a:alpha val="40000"/>
                </a:prstClr>
              </a:outerShdw>
            </a:effectLst>
          </a:endParaRPr>
        </a:p>
      </dsp:txBody>
      <dsp:txXfrm>
        <a:off x="1307860" y="392586"/>
        <a:ext cx="1006340" cy="477347"/>
      </dsp:txXfrm>
    </dsp:sp>
    <dsp:sp modelId="{C1A35F31-D568-43B8-ACC8-4872D1FE302C}">
      <dsp:nvSpPr>
        <dsp:cNvPr id="0" name=""/>
        <dsp:cNvSpPr/>
      </dsp:nvSpPr>
      <dsp:spPr>
        <a:xfrm>
          <a:off x="1874"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7697" y="1143756"/>
        <a:ext cx="1006340" cy="477347"/>
      </dsp:txXfrm>
    </dsp:sp>
    <dsp:sp modelId="{927B5CDE-28C0-492A-81F4-3516C12B0119}">
      <dsp:nvSpPr>
        <dsp:cNvPr id="0" name=""/>
        <dsp:cNvSpPr/>
      </dsp:nvSpPr>
      <dsp:spPr>
        <a:xfrm>
          <a:off x="266370"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1894926"/>
        <a:ext cx="1006340" cy="477347"/>
      </dsp:txXfrm>
    </dsp:sp>
    <dsp:sp modelId="{66F35406-AB1E-43C2-986D-CFD6850C2F8B}">
      <dsp:nvSpPr>
        <dsp:cNvPr id="0" name=""/>
        <dsp:cNvSpPr/>
      </dsp:nvSpPr>
      <dsp:spPr>
        <a:xfrm>
          <a:off x="266370" y="262027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2646096"/>
        <a:ext cx="1006340" cy="477347"/>
      </dsp:txXfrm>
    </dsp:sp>
    <dsp:sp modelId="{11A6F48C-FFEC-450F-A972-5580D81810B2}">
      <dsp:nvSpPr>
        <dsp:cNvPr id="0" name=""/>
        <dsp:cNvSpPr/>
      </dsp:nvSpPr>
      <dsp:spPr>
        <a:xfrm>
          <a:off x="266370" y="337144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3397266"/>
        <a:ext cx="1006340" cy="477347"/>
      </dsp:txXfrm>
    </dsp:sp>
    <dsp:sp modelId="{8B49AF09-0DD7-45A4-9E98-741548D07891}">
      <dsp:nvSpPr>
        <dsp:cNvPr id="0" name=""/>
        <dsp:cNvSpPr/>
      </dsp:nvSpPr>
      <dsp:spPr>
        <a:xfrm>
          <a:off x="1282037"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1307860" y="1143756"/>
        <a:ext cx="1006340" cy="477347"/>
      </dsp:txXfrm>
    </dsp:sp>
    <dsp:sp modelId="{ACAAF494-8A38-4853-BA7E-8F73C0D79537}">
      <dsp:nvSpPr>
        <dsp:cNvPr id="0" name=""/>
        <dsp:cNvSpPr/>
      </dsp:nvSpPr>
      <dsp:spPr>
        <a:xfrm>
          <a:off x="1546533" y="186910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1894926"/>
        <a:ext cx="1006340" cy="477347"/>
      </dsp:txXfrm>
    </dsp:sp>
    <dsp:sp modelId="{E858A521-A59C-4695-8C29-6B50DE9DAD0B}">
      <dsp:nvSpPr>
        <dsp:cNvPr id="0" name=""/>
        <dsp:cNvSpPr/>
      </dsp:nvSpPr>
      <dsp:spPr>
        <a:xfrm>
          <a:off x="1546533"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2646096"/>
        <a:ext cx="1006340" cy="477347"/>
      </dsp:txXfrm>
    </dsp:sp>
    <dsp:sp modelId="{D507EBF0-9B5E-4E0B-A5B2-56CE77A5848F}">
      <dsp:nvSpPr>
        <dsp:cNvPr id="0" name=""/>
        <dsp:cNvSpPr/>
      </dsp:nvSpPr>
      <dsp:spPr>
        <a:xfrm>
          <a:off x="1546533" y="337144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3397266"/>
        <a:ext cx="1006340" cy="477347"/>
      </dsp:txXfrm>
    </dsp:sp>
    <dsp:sp modelId="{EA5B7726-26A9-44CE-A013-1E157DBDF319}">
      <dsp:nvSpPr>
        <dsp:cNvPr id="0" name=""/>
        <dsp:cNvSpPr/>
      </dsp:nvSpPr>
      <dsp:spPr>
        <a:xfrm>
          <a:off x="2562200"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588023" y="1143756"/>
        <a:ext cx="1006340" cy="477347"/>
      </dsp:txXfrm>
    </dsp:sp>
    <dsp:sp modelId="{F4090B4B-1CBF-4AC8-B849-44ACA76C9C54}">
      <dsp:nvSpPr>
        <dsp:cNvPr id="0" name=""/>
        <dsp:cNvSpPr/>
      </dsp:nvSpPr>
      <dsp:spPr>
        <a:xfrm>
          <a:off x="2826696"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1894926"/>
        <a:ext cx="1006340" cy="477347"/>
      </dsp:txXfrm>
    </dsp:sp>
    <dsp:sp modelId="{D748FCEC-8BEC-4881-9965-0751DFE1CF98}">
      <dsp:nvSpPr>
        <dsp:cNvPr id="0" name=""/>
        <dsp:cNvSpPr/>
      </dsp:nvSpPr>
      <dsp:spPr>
        <a:xfrm>
          <a:off x="2826696" y="262027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2646096"/>
        <a:ext cx="1006340" cy="477347"/>
      </dsp:txXfrm>
    </dsp:sp>
    <dsp:sp modelId="{1AE0826B-9FBF-4F4A-9496-2199BE93D7A4}">
      <dsp:nvSpPr>
        <dsp:cNvPr id="0" name=""/>
        <dsp:cNvSpPr/>
      </dsp:nvSpPr>
      <dsp:spPr>
        <a:xfrm>
          <a:off x="2826696"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3397266"/>
        <a:ext cx="1006340" cy="4773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35AD1-B949-4A91-B7C6-7E37ED9895EC}">
      <dsp:nvSpPr>
        <dsp:cNvPr id="0" name=""/>
        <dsp:cNvSpPr/>
      </dsp:nvSpPr>
      <dsp:spPr>
        <a:xfrm>
          <a:off x="3001499" y="1586092"/>
          <a:ext cx="178535" cy="2237640"/>
        </a:xfrm>
        <a:custGeom>
          <a:avLst/>
          <a:gdLst/>
          <a:ahLst/>
          <a:cxnLst/>
          <a:rect l="0" t="0" r="0" b="0"/>
          <a:pathLst>
            <a:path>
              <a:moveTo>
                <a:pt x="0" y="0"/>
              </a:moveTo>
              <a:lnTo>
                <a:pt x="0" y="2237640"/>
              </a:lnTo>
              <a:lnTo>
                <a:pt x="178535" y="2237640"/>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04A6F9-5646-444E-9CC7-A99D56057C3A}">
      <dsp:nvSpPr>
        <dsp:cNvPr id="0" name=""/>
        <dsp:cNvSpPr/>
      </dsp:nvSpPr>
      <dsp:spPr>
        <a:xfrm>
          <a:off x="3001499" y="1586092"/>
          <a:ext cx="178535" cy="1392574"/>
        </a:xfrm>
        <a:custGeom>
          <a:avLst/>
          <a:gdLst/>
          <a:ahLst/>
          <a:cxnLst/>
          <a:rect l="0" t="0" r="0" b="0"/>
          <a:pathLst>
            <a:path>
              <a:moveTo>
                <a:pt x="0" y="0"/>
              </a:moveTo>
              <a:lnTo>
                <a:pt x="0" y="1392574"/>
              </a:lnTo>
              <a:lnTo>
                <a:pt x="178535" y="1392574"/>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43D4D-9DD3-4C9B-8A08-5F7330E6A196}">
      <dsp:nvSpPr>
        <dsp:cNvPr id="0" name=""/>
        <dsp:cNvSpPr/>
      </dsp:nvSpPr>
      <dsp:spPr>
        <a:xfrm>
          <a:off x="3001499" y="1586092"/>
          <a:ext cx="178535" cy="547507"/>
        </a:xfrm>
        <a:custGeom>
          <a:avLst/>
          <a:gdLst/>
          <a:ahLst/>
          <a:cxnLst/>
          <a:rect l="0" t="0" r="0" b="0"/>
          <a:pathLst>
            <a:path>
              <a:moveTo>
                <a:pt x="0" y="0"/>
              </a:moveTo>
              <a:lnTo>
                <a:pt x="0" y="547507"/>
              </a:lnTo>
              <a:lnTo>
                <a:pt x="178535" y="54750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BBCAE-4BD1-4835-AC29-21F5DF0978AA}">
      <dsp:nvSpPr>
        <dsp:cNvPr id="0" name=""/>
        <dsp:cNvSpPr/>
      </dsp:nvSpPr>
      <dsp:spPr>
        <a:xfrm>
          <a:off x="2037409" y="741025"/>
          <a:ext cx="1440183" cy="249949"/>
        </a:xfrm>
        <a:custGeom>
          <a:avLst/>
          <a:gdLst/>
          <a:ahLst/>
          <a:cxnLst/>
          <a:rect l="0" t="0" r="0" b="0"/>
          <a:pathLst>
            <a:path>
              <a:moveTo>
                <a:pt x="0" y="0"/>
              </a:moveTo>
              <a:lnTo>
                <a:pt x="0" y="124974"/>
              </a:lnTo>
              <a:lnTo>
                <a:pt x="1440183" y="124974"/>
              </a:lnTo>
              <a:lnTo>
                <a:pt x="1440183" y="24994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561315" y="1586092"/>
          <a:ext cx="178535" cy="2237640"/>
        </a:xfrm>
        <a:custGeom>
          <a:avLst/>
          <a:gdLst/>
          <a:ahLst/>
          <a:cxnLst/>
          <a:rect l="0" t="0" r="0" b="0"/>
          <a:pathLst>
            <a:path>
              <a:moveTo>
                <a:pt x="0" y="0"/>
              </a:moveTo>
              <a:lnTo>
                <a:pt x="0" y="2237640"/>
              </a:lnTo>
              <a:lnTo>
                <a:pt x="178535" y="2237640"/>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561315" y="1586092"/>
          <a:ext cx="178535" cy="1392574"/>
        </a:xfrm>
        <a:custGeom>
          <a:avLst/>
          <a:gdLst/>
          <a:ahLst/>
          <a:cxnLst/>
          <a:rect l="0" t="0" r="0" b="0"/>
          <a:pathLst>
            <a:path>
              <a:moveTo>
                <a:pt x="0" y="0"/>
              </a:moveTo>
              <a:lnTo>
                <a:pt x="0" y="1392574"/>
              </a:lnTo>
              <a:lnTo>
                <a:pt x="178535" y="1392574"/>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561315" y="1586092"/>
          <a:ext cx="178535" cy="547507"/>
        </a:xfrm>
        <a:custGeom>
          <a:avLst/>
          <a:gdLst/>
          <a:ahLst/>
          <a:cxnLst/>
          <a:rect l="0" t="0" r="0" b="0"/>
          <a:pathLst>
            <a:path>
              <a:moveTo>
                <a:pt x="0" y="0"/>
              </a:moveTo>
              <a:lnTo>
                <a:pt x="0" y="547507"/>
              </a:lnTo>
              <a:lnTo>
                <a:pt x="178535" y="54750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991689" y="741025"/>
          <a:ext cx="91440" cy="249949"/>
        </a:xfrm>
        <a:custGeom>
          <a:avLst/>
          <a:gdLst/>
          <a:ahLst/>
          <a:cxnLst/>
          <a:rect l="0" t="0" r="0" b="0"/>
          <a:pathLst>
            <a:path>
              <a:moveTo>
                <a:pt x="45720" y="0"/>
              </a:moveTo>
              <a:lnTo>
                <a:pt x="45720" y="24994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121131" y="1586092"/>
          <a:ext cx="178535" cy="2237640"/>
        </a:xfrm>
        <a:custGeom>
          <a:avLst/>
          <a:gdLst/>
          <a:ahLst/>
          <a:cxnLst/>
          <a:rect l="0" t="0" r="0" b="0"/>
          <a:pathLst>
            <a:path>
              <a:moveTo>
                <a:pt x="0" y="0"/>
              </a:moveTo>
              <a:lnTo>
                <a:pt x="0" y="2237640"/>
              </a:lnTo>
              <a:lnTo>
                <a:pt x="178535" y="2237640"/>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121131" y="1586092"/>
          <a:ext cx="178535" cy="1392574"/>
        </a:xfrm>
        <a:custGeom>
          <a:avLst/>
          <a:gdLst/>
          <a:ahLst/>
          <a:cxnLst/>
          <a:rect l="0" t="0" r="0" b="0"/>
          <a:pathLst>
            <a:path>
              <a:moveTo>
                <a:pt x="0" y="0"/>
              </a:moveTo>
              <a:lnTo>
                <a:pt x="0" y="1392574"/>
              </a:lnTo>
              <a:lnTo>
                <a:pt x="178535" y="1392574"/>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121131" y="1586092"/>
          <a:ext cx="178535" cy="547507"/>
        </a:xfrm>
        <a:custGeom>
          <a:avLst/>
          <a:gdLst/>
          <a:ahLst/>
          <a:cxnLst/>
          <a:rect l="0" t="0" r="0" b="0"/>
          <a:pathLst>
            <a:path>
              <a:moveTo>
                <a:pt x="0" y="0"/>
              </a:moveTo>
              <a:lnTo>
                <a:pt x="0" y="547507"/>
              </a:lnTo>
              <a:lnTo>
                <a:pt x="178535" y="54750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597225" y="741025"/>
          <a:ext cx="1440183" cy="249949"/>
        </a:xfrm>
        <a:custGeom>
          <a:avLst/>
          <a:gdLst/>
          <a:ahLst/>
          <a:cxnLst/>
          <a:rect l="0" t="0" r="0" b="0"/>
          <a:pathLst>
            <a:path>
              <a:moveTo>
                <a:pt x="1440183" y="0"/>
              </a:moveTo>
              <a:lnTo>
                <a:pt x="1440183" y="124974"/>
              </a:lnTo>
              <a:lnTo>
                <a:pt x="0" y="124974"/>
              </a:lnTo>
              <a:lnTo>
                <a:pt x="0" y="24994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442291" y="145908"/>
          <a:ext cx="1190234" cy="595117"/>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Chief Executive	</a:t>
          </a:r>
          <a:endParaRPr lang="en-US" sz="1300" kern="1200" dirty="0">
            <a:effectLst>
              <a:outerShdw blurRad="50800" dist="38100" dir="2700000" algn="tl" rotWithShape="0">
                <a:prstClr val="black">
                  <a:alpha val="40000"/>
                </a:prstClr>
              </a:outerShdw>
            </a:effectLst>
          </a:endParaRPr>
        </a:p>
      </dsp:txBody>
      <dsp:txXfrm>
        <a:off x="1471342" y="174959"/>
        <a:ext cx="1132132" cy="537015"/>
      </dsp:txXfrm>
    </dsp:sp>
    <dsp:sp modelId="{C1A35F31-D568-43B8-ACC8-4872D1FE302C}">
      <dsp:nvSpPr>
        <dsp:cNvPr id="0" name=""/>
        <dsp:cNvSpPr/>
      </dsp:nvSpPr>
      <dsp:spPr>
        <a:xfrm>
          <a:off x="2108" y="990974"/>
          <a:ext cx="1190234" cy="595117"/>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Project Manager</a:t>
          </a:r>
          <a:endParaRPr lang="en-US" sz="1300" kern="1200" dirty="0">
            <a:effectLst>
              <a:outerShdw blurRad="50800" dist="38100" dir="2700000" algn="tl" rotWithShape="0">
                <a:prstClr val="black">
                  <a:alpha val="40000"/>
                </a:prstClr>
              </a:outerShdw>
            </a:effectLst>
          </a:endParaRPr>
        </a:p>
      </dsp:txBody>
      <dsp:txXfrm>
        <a:off x="31159" y="1020025"/>
        <a:ext cx="1132132" cy="537015"/>
      </dsp:txXfrm>
    </dsp:sp>
    <dsp:sp modelId="{927B5CDE-28C0-492A-81F4-3516C12B0119}">
      <dsp:nvSpPr>
        <dsp:cNvPr id="0" name=""/>
        <dsp:cNvSpPr/>
      </dsp:nvSpPr>
      <dsp:spPr>
        <a:xfrm>
          <a:off x="299666" y="1836041"/>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8717" y="1865092"/>
        <a:ext cx="1132132" cy="537015"/>
      </dsp:txXfrm>
    </dsp:sp>
    <dsp:sp modelId="{66F35406-AB1E-43C2-986D-CFD6850C2F8B}">
      <dsp:nvSpPr>
        <dsp:cNvPr id="0" name=""/>
        <dsp:cNvSpPr/>
      </dsp:nvSpPr>
      <dsp:spPr>
        <a:xfrm>
          <a:off x="299666" y="2681107"/>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8717" y="2710158"/>
        <a:ext cx="1132132" cy="537015"/>
      </dsp:txXfrm>
    </dsp:sp>
    <dsp:sp modelId="{11A6F48C-FFEC-450F-A972-5580D81810B2}">
      <dsp:nvSpPr>
        <dsp:cNvPr id="0" name=""/>
        <dsp:cNvSpPr/>
      </dsp:nvSpPr>
      <dsp:spPr>
        <a:xfrm>
          <a:off x="299666" y="3526174"/>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8717" y="3555225"/>
        <a:ext cx="1132132" cy="537015"/>
      </dsp:txXfrm>
    </dsp:sp>
    <dsp:sp modelId="{8B49AF09-0DD7-45A4-9E98-741548D07891}">
      <dsp:nvSpPr>
        <dsp:cNvPr id="0" name=""/>
        <dsp:cNvSpPr/>
      </dsp:nvSpPr>
      <dsp:spPr>
        <a:xfrm>
          <a:off x="1442291" y="990974"/>
          <a:ext cx="1190234" cy="595117"/>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Project Manager</a:t>
          </a:r>
          <a:endParaRPr lang="en-US" sz="1300" kern="1200" dirty="0">
            <a:effectLst>
              <a:outerShdw blurRad="50800" dist="38100" dir="2700000" algn="tl" rotWithShape="0">
                <a:prstClr val="black">
                  <a:alpha val="40000"/>
                </a:prstClr>
              </a:outerShdw>
            </a:effectLst>
          </a:endParaRPr>
        </a:p>
      </dsp:txBody>
      <dsp:txXfrm>
        <a:off x="1471342" y="1020025"/>
        <a:ext cx="1132132" cy="537015"/>
      </dsp:txXfrm>
    </dsp:sp>
    <dsp:sp modelId="{ACAAF494-8A38-4853-BA7E-8F73C0D79537}">
      <dsp:nvSpPr>
        <dsp:cNvPr id="0" name=""/>
        <dsp:cNvSpPr/>
      </dsp:nvSpPr>
      <dsp:spPr>
        <a:xfrm>
          <a:off x="1739850" y="1836041"/>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1768901" y="1865092"/>
        <a:ext cx="1132132" cy="537015"/>
      </dsp:txXfrm>
    </dsp:sp>
    <dsp:sp modelId="{E858A521-A59C-4695-8C29-6B50DE9DAD0B}">
      <dsp:nvSpPr>
        <dsp:cNvPr id="0" name=""/>
        <dsp:cNvSpPr/>
      </dsp:nvSpPr>
      <dsp:spPr>
        <a:xfrm>
          <a:off x="1739850" y="2681107"/>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1768901" y="2710158"/>
        <a:ext cx="1132132" cy="537015"/>
      </dsp:txXfrm>
    </dsp:sp>
    <dsp:sp modelId="{D507EBF0-9B5E-4E0B-A5B2-56CE77A5848F}">
      <dsp:nvSpPr>
        <dsp:cNvPr id="0" name=""/>
        <dsp:cNvSpPr/>
      </dsp:nvSpPr>
      <dsp:spPr>
        <a:xfrm>
          <a:off x="1739850" y="3526174"/>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1768901" y="3555225"/>
        <a:ext cx="1132132" cy="537015"/>
      </dsp:txXfrm>
    </dsp:sp>
    <dsp:sp modelId="{EA5B7726-26A9-44CE-A013-1E157DBDF319}">
      <dsp:nvSpPr>
        <dsp:cNvPr id="0" name=""/>
        <dsp:cNvSpPr/>
      </dsp:nvSpPr>
      <dsp:spPr>
        <a:xfrm>
          <a:off x="2882475" y="990974"/>
          <a:ext cx="1190234" cy="595117"/>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Project Manager</a:t>
          </a:r>
          <a:endParaRPr lang="en-US" sz="1300" kern="1200" dirty="0">
            <a:effectLst>
              <a:outerShdw blurRad="50800" dist="38100" dir="2700000" algn="tl" rotWithShape="0">
                <a:prstClr val="black">
                  <a:alpha val="40000"/>
                </a:prstClr>
              </a:outerShdw>
            </a:effectLst>
          </a:endParaRPr>
        </a:p>
      </dsp:txBody>
      <dsp:txXfrm>
        <a:off x="2911526" y="1020025"/>
        <a:ext cx="1132132" cy="537015"/>
      </dsp:txXfrm>
    </dsp:sp>
    <dsp:sp modelId="{F4090B4B-1CBF-4AC8-B849-44ACA76C9C54}">
      <dsp:nvSpPr>
        <dsp:cNvPr id="0" name=""/>
        <dsp:cNvSpPr/>
      </dsp:nvSpPr>
      <dsp:spPr>
        <a:xfrm>
          <a:off x="3180034" y="1836041"/>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09085" y="1865092"/>
        <a:ext cx="1132132" cy="537015"/>
      </dsp:txXfrm>
    </dsp:sp>
    <dsp:sp modelId="{D748FCEC-8BEC-4881-9965-0751DFE1CF98}">
      <dsp:nvSpPr>
        <dsp:cNvPr id="0" name=""/>
        <dsp:cNvSpPr/>
      </dsp:nvSpPr>
      <dsp:spPr>
        <a:xfrm>
          <a:off x="3180034" y="2681107"/>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09085" y="2710158"/>
        <a:ext cx="1132132" cy="537015"/>
      </dsp:txXfrm>
    </dsp:sp>
    <dsp:sp modelId="{1AE0826B-9FBF-4F4A-9496-2199BE93D7A4}">
      <dsp:nvSpPr>
        <dsp:cNvPr id="0" name=""/>
        <dsp:cNvSpPr/>
      </dsp:nvSpPr>
      <dsp:spPr>
        <a:xfrm>
          <a:off x="3180034" y="3526174"/>
          <a:ext cx="1190234" cy="595117"/>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effectLst>
                <a:outerShdw blurRad="50800" dist="38100" dir="2700000" algn="tl" rotWithShape="0">
                  <a:prstClr val="black">
                    <a:alpha val="40000"/>
                  </a:prstClr>
                </a:outerShdw>
              </a:effectLst>
            </a:rPr>
            <a:t>Staff</a:t>
          </a:r>
          <a:endParaRPr lang="en-US" sz="1300" kern="1200" dirty="0">
            <a:effectLst>
              <a:outerShdw blurRad="50800" dist="38100" dir="2700000" algn="tl" rotWithShape="0">
                <a:prstClr val="black">
                  <a:alpha val="40000"/>
                </a:prstClr>
              </a:outerShdw>
            </a:effectLst>
          </a:endParaRPr>
        </a:p>
      </dsp:txBody>
      <dsp:txXfrm>
        <a:off x="3209085" y="3555225"/>
        <a:ext cx="1132132" cy="5370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35AD1-B949-4A91-B7C6-7E37ED9895EC}">
      <dsp:nvSpPr>
        <dsp:cNvPr id="0" name=""/>
        <dsp:cNvSpPr/>
      </dsp:nvSpPr>
      <dsp:spPr>
        <a:xfrm>
          <a:off x="2667998"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04A6F9-5646-444E-9CC7-A99D56057C3A}">
      <dsp:nvSpPr>
        <dsp:cNvPr id="0" name=""/>
        <dsp:cNvSpPr/>
      </dsp:nvSpPr>
      <dsp:spPr>
        <a:xfrm>
          <a:off x="2667998"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43D4D-9DD3-4C9B-8A08-5F7330E6A196}">
      <dsp:nvSpPr>
        <dsp:cNvPr id="0" name=""/>
        <dsp:cNvSpPr/>
      </dsp:nvSpPr>
      <dsp:spPr>
        <a:xfrm>
          <a:off x="2667998"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BBCAE-4BD1-4835-AC29-21F5DF0978AA}">
      <dsp:nvSpPr>
        <dsp:cNvPr id="0" name=""/>
        <dsp:cNvSpPr/>
      </dsp:nvSpPr>
      <dsp:spPr>
        <a:xfrm>
          <a:off x="1811030" y="895756"/>
          <a:ext cx="1280163" cy="222177"/>
        </a:xfrm>
        <a:custGeom>
          <a:avLst/>
          <a:gdLst/>
          <a:ahLst/>
          <a:cxnLst/>
          <a:rect l="0" t="0" r="0" b="0"/>
          <a:pathLst>
            <a:path>
              <a:moveTo>
                <a:pt x="0" y="0"/>
              </a:moveTo>
              <a:lnTo>
                <a:pt x="0" y="111088"/>
              </a:lnTo>
              <a:lnTo>
                <a:pt x="1280163" y="111088"/>
              </a:lnTo>
              <a:lnTo>
                <a:pt x="1280163"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387835"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387835"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387835"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765310" y="895756"/>
          <a:ext cx="91440" cy="222177"/>
        </a:xfrm>
        <a:custGeom>
          <a:avLst/>
          <a:gdLst/>
          <a:ahLst/>
          <a:cxnLst/>
          <a:rect l="0" t="0" r="0" b="0"/>
          <a:pathLst>
            <a:path>
              <a:moveTo>
                <a:pt x="45720" y="0"/>
              </a:moveTo>
              <a:lnTo>
                <a:pt x="4572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107672"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107672"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107672"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530867" y="895756"/>
          <a:ext cx="1280163" cy="222177"/>
        </a:xfrm>
        <a:custGeom>
          <a:avLst/>
          <a:gdLst/>
          <a:ahLst/>
          <a:cxnLst/>
          <a:rect l="0" t="0" r="0" b="0"/>
          <a:pathLst>
            <a:path>
              <a:moveTo>
                <a:pt x="1280163" y="0"/>
              </a:moveTo>
              <a:lnTo>
                <a:pt x="1280163" y="111088"/>
              </a:lnTo>
              <a:lnTo>
                <a:pt x="0" y="111088"/>
              </a:lnTo>
              <a:lnTo>
                <a:pt x="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282037" y="366763"/>
          <a:ext cx="1057986" cy="528993"/>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Chief Executive	</a:t>
          </a:r>
          <a:endParaRPr lang="en-US" sz="1200" kern="1200" dirty="0">
            <a:effectLst>
              <a:outerShdw blurRad="50800" dist="38100" dir="2700000" algn="tl" rotWithShape="0">
                <a:prstClr val="black">
                  <a:alpha val="40000"/>
                </a:prstClr>
              </a:outerShdw>
            </a:effectLst>
          </a:endParaRPr>
        </a:p>
      </dsp:txBody>
      <dsp:txXfrm>
        <a:off x="1307860" y="392586"/>
        <a:ext cx="1006340" cy="477347"/>
      </dsp:txXfrm>
    </dsp:sp>
    <dsp:sp modelId="{C1A35F31-D568-43B8-ACC8-4872D1FE302C}">
      <dsp:nvSpPr>
        <dsp:cNvPr id="0" name=""/>
        <dsp:cNvSpPr/>
      </dsp:nvSpPr>
      <dsp:spPr>
        <a:xfrm>
          <a:off x="1874"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7697" y="1143756"/>
        <a:ext cx="1006340" cy="477347"/>
      </dsp:txXfrm>
    </dsp:sp>
    <dsp:sp modelId="{927B5CDE-28C0-492A-81F4-3516C12B0119}">
      <dsp:nvSpPr>
        <dsp:cNvPr id="0" name=""/>
        <dsp:cNvSpPr/>
      </dsp:nvSpPr>
      <dsp:spPr>
        <a:xfrm>
          <a:off x="266370"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1894926"/>
        <a:ext cx="1006340" cy="477347"/>
      </dsp:txXfrm>
    </dsp:sp>
    <dsp:sp modelId="{66F35406-AB1E-43C2-986D-CFD6850C2F8B}">
      <dsp:nvSpPr>
        <dsp:cNvPr id="0" name=""/>
        <dsp:cNvSpPr/>
      </dsp:nvSpPr>
      <dsp:spPr>
        <a:xfrm>
          <a:off x="266370"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2646096"/>
        <a:ext cx="1006340" cy="477347"/>
      </dsp:txXfrm>
    </dsp:sp>
    <dsp:sp modelId="{11A6F48C-FFEC-450F-A972-5580D81810B2}">
      <dsp:nvSpPr>
        <dsp:cNvPr id="0" name=""/>
        <dsp:cNvSpPr/>
      </dsp:nvSpPr>
      <dsp:spPr>
        <a:xfrm>
          <a:off x="266370"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3397266"/>
        <a:ext cx="1006340" cy="477347"/>
      </dsp:txXfrm>
    </dsp:sp>
    <dsp:sp modelId="{8B49AF09-0DD7-45A4-9E98-741548D07891}">
      <dsp:nvSpPr>
        <dsp:cNvPr id="0" name=""/>
        <dsp:cNvSpPr/>
      </dsp:nvSpPr>
      <dsp:spPr>
        <a:xfrm>
          <a:off x="1282037"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1307860" y="1143756"/>
        <a:ext cx="1006340" cy="477347"/>
      </dsp:txXfrm>
    </dsp:sp>
    <dsp:sp modelId="{ACAAF494-8A38-4853-BA7E-8F73C0D79537}">
      <dsp:nvSpPr>
        <dsp:cNvPr id="0" name=""/>
        <dsp:cNvSpPr/>
      </dsp:nvSpPr>
      <dsp:spPr>
        <a:xfrm>
          <a:off x="1546533"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1894926"/>
        <a:ext cx="1006340" cy="477347"/>
      </dsp:txXfrm>
    </dsp:sp>
    <dsp:sp modelId="{E858A521-A59C-4695-8C29-6B50DE9DAD0B}">
      <dsp:nvSpPr>
        <dsp:cNvPr id="0" name=""/>
        <dsp:cNvSpPr/>
      </dsp:nvSpPr>
      <dsp:spPr>
        <a:xfrm>
          <a:off x="1546533" y="262027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2646096"/>
        <a:ext cx="1006340" cy="477347"/>
      </dsp:txXfrm>
    </dsp:sp>
    <dsp:sp modelId="{D507EBF0-9B5E-4E0B-A5B2-56CE77A5848F}">
      <dsp:nvSpPr>
        <dsp:cNvPr id="0" name=""/>
        <dsp:cNvSpPr/>
      </dsp:nvSpPr>
      <dsp:spPr>
        <a:xfrm>
          <a:off x="1546533"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3397266"/>
        <a:ext cx="1006340" cy="477347"/>
      </dsp:txXfrm>
    </dsp:sp>
    <dsp:sp modelId="{EA5B7726-26A9-44CE-A013-1E157DBDF319}">
      <dsp:nvSpPr>
        <dsp:cNvPr id="0" name=""/>
        <dsp:cNvSpPr/>
      </dsp:nvSpPr>
      <dsp:spPr>
        <a:xfrm>
          <a:off x="2562200"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588023" y="1143756"/>
        <a:ext cx="1006340" cy="477347"/>
      </dsp:txXfrm>
    </dsp:sp>
    <dsp:sp modelId="{F4090B4B-1CBF-4AC8-B849-44ACA76C9C54}">
      <dsp:nvSpPr>
        <dsp:cNvPr id="0" name=""/>
        <dsp:cNvSpPr/>
      </dsp:nvSpPr>
      <dsp:spPr>
        <a:xfrm>
          <a:off x="2826696" y="186910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1894926"/>
        <a:ext cx="1006340" cy="477347"/>
      </dsp:txXfrm>
    </dsp:sp>
    <dsp:sp modelId="{D748FCEC-8BEC-4881-9965-0751DFE1CF98}">
      <dsp:nvSpPr>
        <dsp:cNvPr id="0" name=""/>
        <dsp:cNvSpPr/>
      </dsp:nvSpPr>
      <dsp:spPr>
        <a:xfrm>
          <a:off x="2826696"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2646096"/>
        <a:ext cx="1006340" cy="477347"/>
      </dsp:txXfrm>
    </dsp:sp>
    <dsp:sp modelId="{1AE0826B-9FBF-4F4A-9496-2199BE93D7A4}">
      <dsp:nvSpPr>
        <dsp:cNvPr id="0" name=""/>
        <dsp:cNvSpPr/>
      </dsp:nvSpPr>
      <dsp:spPr>
        <a:xfrm>
          <a:off x="2826696"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3397266"/>
        <a:ext cx="1006340" cy="4773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35AD1-B949-4A91-B7C6-7E37ED9895EC}">
      <dsp:nvSpPr>
        <dsp:cNvPr id="0" name=""/>
        <dsp:cNvSpPr/>
      </dsp:nvSpPr>
      <dsp:spPr>
        <a:xfrm>
          <a:off x="2667998"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04A6F9-5646-444E-9CC7-A99D56057C3A}">
      <dsp:nvSpPr>
        <dsp:cNvPr id="0" name=""/>
        <dsp:cNvSpPr/>
      </dsp:nvSpPr>
      <dsp:spPr>
        <a:xfrm>
          <a:off x="2667998"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43D4D-9DD3-4C9B-8A08-5F7330E6A196}">
      <dsp:nvSpPr>
        <dsp:cNvPr id="0" name=""/>
        <dsp:cNvSpPr/>
      </dsp:nvSpPr>
      <dsp:spPr>
        <a:xfrm>
          <a:off x="2667998"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BBCAE-4BD1-4835-AC29-21F5DF0978AA}">
      <dsp:nvSpPr>
        <dsp:cNvPr id="0" name=""/>
        <dsp:cNvSpPr/>
      </dsp:nvSpPr>
      <dsp:spPr>
        <a:xfrm>
          <a:off x="1811030" y="895756"/>
          <a:ext cx="1280163" cy="222177"/>
        </a:xfrm>
        <a:custGeom>
          <a:avLst/>
          <a:gdLst/>
          <a:ahLst/>
          <a:cxnLst/>
          <a:rect l="0" t="0" r="0" b="0"/>
          <a:pathLst>
            <a:path>
              <a:moveTo>
                <a:pt x="0" y="0"/>
              </a:moveTo>
              <a:lnTo>
                <a:pt x="0" y="111088"/>
              </a:lnTo>
              <a:lnTo>
                <a:pt x="1280163" y="111088"/>
              </a:lnTo>
              <a:lnTo>
                <a:pt x="1280163"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387835"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387835"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387835"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765310" y="895756"/>
          <a:ext cx="91440" cy="222177"/>
        </a:xfrm>
        <a:custGeom>
          <a:avLst/>
          <a:gdLst/>
          <a:ahLst/>
          <a:cxnLst/>
          <a:rect l="0" t="0" r="0" b="0"/>
          <a:pathLst>
            <a:path>
              <a:moveTo>
                <a:pt x="45720" y="0"/>
              </a:moveTo>
              <a:lnTo>
                <a:pt x="4572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107672"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107672"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107672"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530867" y="895756"/>
          <a:ext cx="1280163" cy="222177"/>
        </a:xfrm>
        <a:custGeom>
          <a:avLst/>
          <a:gdLst/>
          <a:ahLst/>
          <a:cxnLst/>
          <a:rect l="0" t="0" r="0" b="0"/>
          <a:pathLst>
            <a:path>
              <a:moveTo>
                <a:pt x="1280163" y="0"/>
              </a:moveTo>
              <a:lnTo>
                <a:pt x="1280163" y="111088"/>
              </a:lnTo>
              <a:lnTo>
                <a:pt x="0" y="111088"/>
              </a:lnTo>
              <a:lnTo>
                <a:pt x="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282037" y="366763"/>
          <a:ext cx="1057986" cy="528993"/>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Chief Executive	</a:t>
          </a:r>
          <a:endParaRPr lang="en-US" sz="1200" kern="1200" dirty="0">
            <a:effectLst>
              <a:outerShdw blurRad="50800" dist="38100" dir="2700000" algn="tl" rotWithShape="0">
                <a:prstClr val="black">
                  <a:alpha val="40000"/>
                </a:prstClr>
              </a:outerShdw>
            </a:effectLst>
          </a:endParaRPr>
        </a:p>
      </dsp:txBody>
      <dsp:txXfrm>
        <a:off x="1307860" y="392586"/>
        <a:ext cx="1006340" cy="477347"/>
      </dsp:txXfrm>
    </dsp:sp>
    <dsp:sp modelId="{C1A35F31-D568-43B8-ACC8-4872D1FE302C}">
      <dsp:nvSpPr>
        <dsp:cNvPr id="0" name=""/>
        <dsp:cNvSpPr/>
      </dsp:nvSpPr>
      <dsp:spPr>
        <a:xfrm>
          <a:off x="1874"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7697" y="1143756"/>
        <a:ext cx="1006340" cy="477347"/>
      </dsp:txXfrm>
    </dsp:sp>
    <dsp:sp modelId="{927B5CDE-28C0-492A-81F4-3516C12B0119}">
      <dsp:nvSpPr>
        <dsp:cNvPr id="0" name=""/>
        <dsp:cNvSpPr/>
      </dsp:nvSpPr>
      <dsp:spPr>
        <a:xfrm>
          <a:off x="266370"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1894926"/>
        <a:ext cx="1006340" cy="477347"/>
      </dsp:txXfrm>
    </dsp:sp>
    <dsp:sp modelId="{66F35406-AB1E-43C2-986D-CFD6850C2F8B}">
      <dsp:nvSpPr>
        <dsp:cNvPr id="0" name=""/>
        <dsp:cNvSpPr/>
      </dsp:nvSpPr>
      <dsp:spPr>
        <a:xfrm>
          <a:off x="266370"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2646096"/>
        <a:ext cx="1006340" cy="477347"/>
      </dsp:txXfrm>
    </dsp:sp>
    <dsp:sp modelId="{11A6F48C-FFEC-450F-A972-5580D81810B2}">
      <dsp:nvSpPr>
        <dsp:cNvPr id="0" name=""/>
        <dsp:cNvSpPr/>
      </dsp:nvSpPr>
      <dsp:spPr>
        <a:xfrm>
          <a:off x="266370" y="3371443"/>
          <a:ext cx="1057986" cy="528993"/>
        </a:xfrm>
        <a:prstGeom prst="roundRect">
          <a:avLst/>
        </a:prstGeom>
        <a:solidFill>
          <a:srgbClr val="CC00CC"/>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effectLst>
                <a:outerShdw blurRad="50800" dist="38100" dir="2700000" algn="tl" rotWithShape="0">
                  <a:prstClr val="black">
                    <a:alpha val="40000"/>
                  </a:prstClr>
                </a:outerShdw>
              </a:effectLst>
            </a:rPr>
            <a:t>Project Manager</a:t>
          </a:r>
          <a:endParaRPr lang="en-US" sz="1200" kern="1200" dirty="0">
            <a:solidFill>
              <a:schemeClr val="bg1"/>
            </a:solidFill>
            <a:effectLst>
              <a:outerShdw blurRad="50800" dist="38100" dir="2700000" algn="tl" rotWithShape="0">
                <a:prstClr val="black">
                  <a:alpha val="40000"/>
                </a:prstClr>
              </a:outerShdw>
            </a:effectLst>
          </a:endParaRPr>
        </a:p>
      </dsp:txBody>
      <dsp:txXfrm>
        <a:off x="292193" y="3397266"/>
        <a:ext cx="1006340" cy="477347"/>
      </dsp:txXfrm>
    </dsp:sp>
    <dsp:sp modelId="{8B49AF09-0DD7-45A4-9E98-741548D07891}">
      <dsp:nvSpPr>
        <dsp:cNvPr id="0" name=""/>
        <dsp:cNvSpPr/>
      </dsp:nvSpPr>
      <dsp:spPr>
        <a:xfrm>
          <a:off x="1282037"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1307860" y="1143756"/>
        <a:ext cx="1006340" cy="477347"/>
      </dsp:txXfrm>
    </dsp:sp>
    <dsp:sp modelId="{ACAAF494-8A38-4853-BA7E-8F73C0D79537}">
      <dsp:nvSpPr>
        <dsp:cNvPr id="0" name=""/>
        <dsp:cNvSpPr/>
      </dsp:nvSpPr>
      <dsp:spPr>
        <a:xfrm>
          <a:off x="1546533"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1894926"/>
        <a:ext cx="1006340" cy="477347"/>
      </dsp:txXfrm>
    </dsp:sp>
    <dsp:sp modelId="{E858A521-A59C-4695-8C29-6B50DE9DAD0B}">
      <dsp:nvSpPr>
        <dsp:cNvPr id="0" name=""/>
        <dsp:cNvSpPr/>
      </dsp:nvSpPr>
      <dsp:spPr>
        <a:xfrm>
          <a:off x="1546533" y="262027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2646096"/>
        <a:ext cx="1006340" cy="477347"/>
      </dsp:txXfrm>
    </dsp:sp>
    <dsp:sp modelId="{D507EBF0-9B5E-4E0B-A5B2-56CE77A5848F}">
      <dsp:nvSpPr>
        <dsp:cNvPr id="0" name=""/>
        <dsp:cNvSpPr/>
      </dsp:nvSpPr>
      <dsp:spPr>
        <a:xfrm>
          <a:off x="1546533"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3397266"/>
        <a:ext cx="1006340" cy="477347"/>
      </dsp:txXfrm>
    </dsp:sp>
    <dsp:sp modelId="{EA5B7726-26A9-44CE-A013-1E157DBDF319}">
      <dsp:nvSpPr>
        <dsp:cNvPr id="0" name=""/>
        <dsp:cNvSpPr/>
      </dsp:nvSpPr>
      <dsp:spPr>
        <a:xfrm>
          <a:off x="2562200"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588023" y="1143756"/>
        <a:ext cx="1006340" cy="477347"/>
      </dsp:txXfrm>
    </dsp:sp>
    <dsp:sp modelId="{F4090B4B-1CBF-4AC8-B849-44ACA76C9C54}">
      <dsp:nvSpPr>
        <dsp:cNvPr id="0" name=""/>
        <dsp:cNvSpPr/>
      </dsp:nvSpPr>
      <dsp:spPr>
        <a:xfrm>
          <a:off x="2826696" y="186910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1894926"/>
        <a:ext cx="1006340" cy="477347"/>
      </dsp:txXfrm>
    </dsp:sp>
    <dsp:sp modelId="{D748FCEC-8BEC-4881-9965-0751DFE1CF98}">
      <dsp:nvSpPr>
        <dsp:cNvPr id="0" name=""/>
        <dsp:cNvSpPr/>
      </dsp:nvSpPr>
      <dsp:spPr>
        <a:xfrm>
          <a:off x="2826696"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2646096"/>
        <a:ext cx="1006340" cy="477347"/>
      </dsp:txXfrm>
    </dsp:sp>
    <dsp:sp modelId="{1AE0826B-9FBF-4F4A-9496-2199BE93D7A4}">
      <dsp:nvSpPr>
        <dsp:cNvPr id="0" name=""/>
        <dsp:cNvSpPr/>
      </dsp:nvSpPr>
      <dsp:spPr>
        <a:xfrm>
          <a:off x="2826696"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3397266"/>
        <a:ext cx="1006340" cy="4773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01A706-47AC-4057-A98F-37860B8DE858}">
      <dsp:nvSpPr>
        <dsp:cNvPr id="0" name=""/>
        <dsp:cNvSpPr/>
      </dsp:nvSpPr>
      <dsp:spPr>
        <a:xfrm>
          <a:off x="3332253"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4D737D-2BD9-478D-AAE8-7932F84FD086}">
      <dsp:nvSpPr>
        <dsp:cNvPr id="0" name=""/>
        <dsp:cNvSpPr/>
      </dsp:nvSpPr>
      <dsp:spPr>
        <a:xfrm>
          <a:off x="3332253"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9BF403-696D-4270-8A1B-04AE46E8D9B7}">
      <dsp:nvSpPr>
        <dsp:cNvPr id="0" name=""/>
        <dsp:cNvSpPr/>
      </dsp:nvSpPr>
      <dsp:spPr>
        <a:xfrm>
          <a:off x="3332253"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86C125-9FF4-45AD-91CA-1E8D70123429}">
      <dsp:nvSpPr>
        <dsp:cNvPr id="0" name=""/>
        <dsp:cNvSpPr/>
      </dsp:nvSpPr>
      <dsp:spPr>
        <a:xfrm>
          <a:off x="2068726" y="1349131"/>
          <a:ext cx="1620707" cy="187519"/>
        </a:xfrm>
        <a:custGeom>
          <a:avLst/>
          <a:gdLst/>
          <a:ahLst/>
          <a:cxnLst/>
          <a:rect l="0" t="0" r="0" b="0"/>
          <a:pathLst>
            <a:path>
              <a:moveTo>
                <a:pt x="0" y="0"/>
              </a:moveTo>
              <a:lnTo>
                <a:pt x="0" y="93759"/>
              </a:lnTo>
              <a:lnTo>
                <a:pt x="1620707" y="93759"/>
              </a:lnTo>
              <a:lnTo>
                <a:pt x="1620707"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A93B49-15E3-4756-BE33-F79181BFF1A0}">
      <dsp:nvSpPr>
        <dsp:cNvPr id="0" name=""/>
        <dsp:cNvSpPr/>
      </dsp:nvSpPr>
      <dsp:spPr>
        <a:xfrm>
          <a:off x="2251781"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937892-EA3C-4FF4-95CE-BA1FC1827F73}">
      <dsp:nvSpPr>
        <dsp:cNvPr id="0" name=""/>
        <dsp:cNvSpPr/>
      </dsp:nvSpPr>
      <dsp:spPr>
        <a:xfrm>
          <a:off x="2251781"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05AECC-C352-409A-9831-9AD1736A175D}">
      <dsp:nvSpPr>
        <dsp:cNvPr id="0" name=""/>
        <dsp:cNvSpPr/>
      </dsp:nvSpPr>
      <dsp:spPr>
        <a:xfrm>
          <a:off x="2251781"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94106B-343E-4033-BB83-69A1658AAC5E}">
      <dsp:nvSpPr>
        <dsp:cNvPr id="0" name=""/>
        <dsp:cNvSpPr/>
      </dsp:nvSpPr>
      <dsp:spPr>
        <a:xfrm>
          <a:off x="2068726" y="1349131"/>
          <a:ext cx="540235" cy="187519"/>
        </a:xfrm>
        <a:custGeom>
          <a:avLst/>
          <a:gdLst/>
          <a:ahLst/>
          <a:cxnLst/>
          <a:rect l="0" t="0" r="0" b="0"/>
          <a:pathLst>
            <a:path>
              <a:moveTo>
                <a:pt x="0" y="0"/>
              </a:moveTo>
              <a:lnTo>
                <a:pt x="0" y="93759"/>
              </a:lnTo>
              <a:lnTo>
                <a:pt x="540235" y="93759"/>
              </a:lnTo>
              <a:lnTo>
                <a:pt x="540235"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171310"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171310"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171310"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528490" y="1349131"/>
          <a:ext cx="540235" cy="187519"/>
        </a:xfrm>
        <a:custGeom>
          <a:avLst/>
          <a:gdLst/>
          <a:ahLst/>
          <a:cxnLst/>
          <a:rect l="0" t="0" r="0" b="0"/>
          <a:pathLst>
            <a:path>
              <a:moveTo>
                <a:pt x="540235" y="0"/>
              </a:moveTo>
              <a:lnTo>
                <a:pt x="540235" y="93759"/>
              </a:lnTo>
              <a:lnTo>
                <a:pt x="0" y="93759"/>
              </a:lnTo>
              <a:lnTo>
                <a:pt x="0"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90838"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90838"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90838"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448019" y="1349131"/>
          <a:ext cx="1620707" cy="187519"/>
        </a:xfrm>
        <a:custGeom>
          <a:avLst/>
          <a:gdLst/>
          <a:ahLst/>
          <a:cxnLst/>
          <a:rect l="0" t="0" r="0" b="0"/>
          <a:pathLst>
            <a:path>
              <a:moveTo>
                <a:pt x="1620707" y="0"/>
              </a:moveTo>
              <a:lnTo>
                <a:pt x="1620707" y="93759"/>
              </a:lnTo>
              <a:lnTo>
                <a:pt x="0" y="93759"/>
              </a:lnTo>
              <a:lnTo>
                <a:pt x="0"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622250" y="902655"/>
          <a:ext cx="892951" cy="446475"/>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Chief Executive	</a:t>
          </a:r>
          <a:endParaRPr lang="en-US" sz="1000" kern="1200" dirty="0">
            <a:effectLst>
              <a:outerShdw blurRad="50800" dist="38100" dir="2700000" algn="tl" rotWithShape="0">
                <a:prstClr val="black">
                  <a:alpha val="40000"/>
                </a:prstClr>
              </a:outerShdw>
            </a:effectLst>
          </a:endParaRPr>
        </a:p>
      </dsp:txBody>
      <dsp:txXfrm>
        <a:off x="1644045" y="924450"/>
        <a:ext cx="849361" cy="402885"/>
      </dsp:txXfrm>
    </dsp:sp>
    <dsp:sp modelId="{C1A35F31-D568-43B8-ACC8-4872D1FE302C}">
      <dsp:nvSpPr>
        <dsp:cNvPr id="0" name=""/>
        <dsp:cNvSpPr/>
      </dsp:nvSpPr>
      <dsp:spPr>
        <a:xfrm>
          <a:off x="1543"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23338" y="1558446"/>
        <a:ext cx="849361" cy="402885"/>
      </dsp:txXfrm>
    </dsp:sp>
    <dsp:sp modelId="{927B5CDE-28C0-492A-81F4-3516C12B0119}">
      <dsp:nvSpPr>
        <dsp:cNvPr id="0" name=""/>
        <dsp:cNvSpPr/>
      </dsp:nvSpPr>
      <dsp:spPr>
        <a:xfrm>
          <a:off x="224781" y="2170646"/>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2192441"/>
        <a:ext cx="849361" cy="402885"/>
      </dsp:txXfrm>
    </dsp:sp>
    <dsp:sp modelId="{66F35406-AB1E-43C2-986D-CFD6850C2F8B}">
      <dsp:nvSpPr>
        <dsp:cNvPr id="0" name=""/>
        <dsp:cNvSpPr/>
      </dsp:nvSpPr>
      <dsp:spPr>
        <a:xfrm>
          <a:off x="224781" y="2804642"/>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2826437"/>
        <a:ext cx="849361" cy="402885"/>
      </dsp:txXfrm>
    </dsp:sp>
    <dsp:sp modelId="{11A6F48C-FFEC-450F-A972-5580D81810B2}">
      <dsp:nvSpPr>
        <dsp:cNvPr id="0" name=""/>
        <dsp:cNvSpPr/>
      </dsp:nvSpPr>
      <dsp:spPr>
        <a:xfrm>
          <a:off x="224781"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3460432"/>
        <a:ext cx="849361" cy="402885"/>
      </dsp:txXfrm>
    </dsp:sp>
    <dsp:sp modelId="{8B49AF09-0DD7-45A4-9E98-741548D07891}">
      <dsp:nvSpPr>
        <dsp:cNvPr id="0" name=""/>
        <dsp:cNvSpPr/>
      </dsp:nvSpPr>
      <dsp:spPr>
        <a:xfrm>
          <a:off x="1082015"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1103810" y="1558446"/>
        <a:ext cx="849361" cy="402885"/>
      </dsp:txXfrm>
    </dsp:sp>
    <dsp:sp modelId="{ACAAF494-8A38-4853-BA7E-8F73C0D79537}">
      <dsp:nvSpPr>
        <dsp:cNvPr id="0" name=""/>
        <dsp:cNvSpPr/>
      </dsp:nvSpPr>
      <dsp:spPr>
        <a:xfrm>
          <a:off x="1305252" y="2170646"/>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2192441"/>
        <a:ext cx="849361" cy="402885"/>
      </dsp:txXfrm>
    </dsp:sp>
    <dsp:sp modelId="{E858A521-A59C-4695-8C29-6B50DE9DAD0B}">
      <dsp:nvSpPr>
        <dsp:cNvPr id="0" name=""/>
        <dsp:cNvSpPr/>
      </dsp:nvSpPr>
      <dsp:spPr>
        <a:xfrm>
          <a:off x="1305252" y="2804642"/>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2826437"/>
        <a:ext cx="849361" cy="402885"/>
      </dsp:txXfrm>
    </dsp:sp>
    <dsp:sp modelId="{D507EBF0-9B5E-4E0B-A5B2-56CE77A5848F}">
      <dsp:nvSpPr>
        <dsp:cNvPr id="0" name=""/>
        <dsp:cNvSpPr/>
      </dsp:nvSpPr>
      <dsp:spPr>
        <a:xfrm>
          <a:off x="1305252"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3460432"/>
        <a:ext cx="849361" cy="402885"/>
      </dsp:txXfrm>
    </dsp:sp>
    <dsp:sp modelId="{F7CECF38-C609-4E96-8B76-690F13D8D05E}">
      <dsp:nvSpPr>
        <dsp:cNvPr id="0" name=""/>
        <dsp:cNvSpPr/>
      </dsp:nvSpPr>
      <dsp:spPr>
        <a:xfrm>
          <a:off x="2162486"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2184281" y="1558446"/>
        <a:ext cx="849361" cy="402885"/>
      </dsp:txXfrm>
    </dsp:sp>
    <dsp:sp modelId="{FAA7747C-5F72-4F9B-949E-D954179C9509}">
      <dsp:nvSpPr>
        <dsp:cNvPr id="0" name=""/>
        <dsp:cNvSpPr/>
      </dsp:nvSpPr>
      <dsp:spPr>
        <a:xfrm>
          <a:off x="2385724" y="2170646"/>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2192441"/>
        <a:ext cx="849361" cy="402885"/>
      </dsp:txXfrm>
    </dsp:sp>
    <dsp:sp modelId="{E751521E-35C5-4918-A878-564DBEFE5FCA}">
      <dsp:nvSpPr>
        <dsp:cNvPr id="0" name=""/>
        <dsp:cNvSpPr/>
      </dsp:nvSpPr>
      <dsp:spPr>
        <a:xfrm>
          <a:off x="2385724" y="2804642"/>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2826437"/>
        <a:ext cx="849361" cy="402885"/>
      </dsp:txXfrm>
    </dsp:sp>
    <dsp:sp modelId="{F25028D1-7426-4DB8-AE2A-9FC57D874358}">
      <dsp:nvSpPr>
        <dsp:cNvPr id="0" name=""/>
        <dsp:cNvSpPr/>
      </dsp:nvSpPr>
      <dsp:spPr>
        <a:xfrm>
          <a:off x="2385724"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3460432"/>
        <a:ext cx="849361" cy="402885"/>
      </dsp:txXfrm>
    </dsp:sp>
    <dsp:sp modelId="{8B9D2784-4982-4889-B6C4-10591C933A57}">
      <dsp:nvSpPr>
        <dsp:cNvPr id="0" name=""/>
        <dsp:cNvSpPr/>
      </dsp:nvSpPr>
      <dsp:spPr>
        <a:xfrm>
          <a:off x="3242957" y="1536651"/>
          <a:ext cx="892951" cy="446475"/>
        </a:xfrm>
        <a:prstGeom prst="roundRect">
          <a:avLst/>
        </a:prstGeom>
        <a:solidFill>
          <a:srgbClr val="CC00CC"/>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Project Manager</a:t>
          </a:r>
          <a:endParaRPr lang="en-US" sz="1000" kern="1200" dirty="0">
            <a:effectLst>
              <a:outerShdw blurRad="50800" dist="38100" dir="2700000" algn="tl" rotWithShape="0">
                <a:prstClr val="black">
                  <a:alpha val="40000"/>
                </a:prstClr>
              </a:outerShdw>
            </a:effectLst>
          </a:endParaRPr>
        </a:p>
      </dsp:txBody>
      <dsp:txXfrm>
        <a:off x="3264752" y="1558446"/>
        <a:ext cx="849361" cy="402885"/>
      </dsp:txXfrm>
    </dsp:sp>
    <dsp:sp modelId="{B284AD30-4204-4CE7-8261-34AB6A1E1BC9}">
      <dsp:nvSpPr>
        <dsp:cNvPr id="0" name=""/>
        <dsp:cNvSpPr/>
      </dsp:nvSpPr>
      <dsp:spPr>
        <a:xfrm>
          <a:off x="3466195" y="2170646"/>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2192441"/>
        <a:ext cx="849361" cy="402885"/>
      </dsp:txXfrm>
    </dsp:sp>
    <dsp:sp modelId="{C9DAC011-E332-4DE4-8821-F323A2B555EA}">
      <dsp:nvSpPr>
        <dsp:cNvPr id="0" name=""/>
        <dsp:cNvSpPr/>
      </dsp:nvSpPr>
      <dsp:spPr>
        <a:xfrm>
          <a:off x="3466195" y="2804642"/>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2826437"/>
        <a:ext cx="849361" cy="402885"/>
      </dsp:txXfrm>
    </dsp:sp>
    <dsp:sp modelId="{2B87D3C6-C302-4317-A185-C04017E2CD12}">
      <dsp:nvSpPr>
        <dsp:cNvPr id="0" name=""/>
        <dsp:cNvSpPr/>
      </dsp:nvSpPr>
      <dsp:spPr>
        <a:xfrm>
          <a:off x="3466195" y="3438637"/>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3460432"/>
        <a:ext cx="849361" cy="4028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01A706-47AC-4057-A98F-37860B8DE858}">
      <dsp:nvSpPr>
        <dsp:cNvPr id="0" name=""/>
        <dsp:cNvSpPr/>
      </dsp:nvSpPr>
      <dsp:spPr>
        <a:xfrm>
          <a:off x="3332253"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4D737D-2BD9-478D-AAE8-7932F84FD086}">
      <dsp:nvSpPr>
        <dsp:cNvPr id="0" name=""/>
        <dsp:cNvSpPr/>
      </dsp:nvSpPr>
      <dsp:spPr>
        <a:xfrm>
          <a:off x="3332253"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9BF403-696D-4270-8A1B-04AE46E8D9B7}">
      <dsp:nvSpPr>
        <dsp:cNvPr id="0" name=""/>
        <dsp:cNvSpPr/>
      </dsp:nvSpPr>
      <dsp:spPr>
        <a:xfrm>
          <a:off x="3332253"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86C125-9FF4-45AD-91CA-1E8D70123429}">
      <dsp:nvSpPr>
        <dsp:cNvPr id="0" name=""/>
        <dsp:cNvSpPr/>
      </dsp:nvSpPr>
      <dsp:spPr>
        <a:xfrm>
          <a:off x="2068726" y="1349131"/>
          <a:ext cx="1620707" cy="187519"/>
        </a:xfrm>
        <a:custGeom>
          <a:avLst/>
          <a:gdLst/>
          <a:ahLst/>
          <a:cxnLst/>
          <a:rect l="0" t="0" r="0" b="0"/>
          <a:pathLst>
            <a:path>
              <a:moveTo>
                <a:pt x="0" y="0"/>
              </a:moveTo>
              <a:lnTo>
                <a:pt x="0" y="93759"/>
              </a:lnTo>
              <a:lnTo>
                <a:pt x="1620707" y="93759"/>
              </a:lnTo>
              <a:lnTo>
                <a:pt x="1620707"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A93B49-15E3-4756-BE33-F79181BFF1A0}">
      <dsp:nvSpPr>
        <dsp:cNvPr id="0" name=""/>
        <dsp:cNvSpPr/>
      </dsp:nvSpPr>
      <dsp:spPr>
        <a:xfrm>
          <a:off x="2251781"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937892-EA3C-4FF4-95CE-BA1FC1827F73}">
      <dsp:nvSpPr>
        <dsp:cNvPr id="0" name=""/>
        <dsp:cNvSpPr/>
      </dsp:nvSpPr>
      <dsp:spPr>
        <a:xfrm>
          <a:off x="2251781"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05AECC-C352-409A-9831-9AD1736A175D}">
      <dsp:nvSpPr>
        <dsp:cNvPr id="0" name=""/>
        <dsp:cNvSpPr/>
      </dsp:nvSpPr>
      <dsp:spPr>
        <a:xfrm>
          <a:off x="2251781"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94106B-343E-4033-BB83-69A1658AAC5E}">
      <dsp:nvSpPr>
        <dsp:cNvPr id="0" name=""/>
        <dsp:cNvSpPr/>
      </dsp:nvSpPr>
      <dsp:spPr>
        <a:xfrm>
          <a:off x="2068726" y="1349131"/>
          <a:ext cx="540235" cy="187519"/>
        </a:xfrm>
        <a:custGeom>
          <a:avLst/>
          <a:gdLst/>
          <a:ahLst/>
          <a:cxnLst/>
          <a:rect l="0" t="0" r="0" b="0"/>
          <a:pathLst>
            <a:path>
              <a:moveTo>
                <a:pt x="0" y="0"/>
              </a:moveTo>
              <a:lnTo>
                <a:pt x="0" y="93759"/>
              </a:lnTo>
              <a:lnTo>
                <a:pt x="540235" y="93759"/>
              </a:lnTo>
              <a:lnTo>
                <a:pt x="540235"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171310"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171310"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171310"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528490" y="1349131"/>
          <a:ext cx="540235" cy="187519"/>
        </a:xfrm>
        <a:custGeom>
          <a:avLst/>
          <a:gdLst/>
          <a:ahLst/>
          <a:cxnLst/>
          <a:rect l="0" t="0" r="0" b="0"/>
          <a:pathLst>
            <a:path>
              <a:moveTo>
                <a:pt x="540235" y="0"/>
              </a:moveTo>
              <a:lnTo>
                <a:pt x="540235" y="93759"/>
              </a:lnTo>
              <a:lnTo>
                <a:pt x="0" y="93759"/>
              </a:lnTo>
              <a:lnTo>
                <a:pt x="0"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90838" y="1983126"/>
          <a:ext cx="133942" cy="1678748"/>
        </a:xfrm>
        <a:custGeom>
          <a:avLst/>
          <a:gdLst/>
          <a:ahLst/>
          <a:cxnLst/>
          <a:rect l="0" t="0" r="0" b="0"/>
          <a:pathLst>
            <a:path>
              <a:moveTo>
                <a:pt x="0" y="0"/>
              </a:moveTo>
              <a:lnTo>
                <a:pt x="0" y="1678748"/>
              </a:lnTo>
              <a:lnTo>
                <a:pt x="133942" y="1678748"/>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90838" y="1983126"/>
          <a:ext cx="133942" cy="1044753"/>
        </a:xfrm>
        <a:custGeom>
          <a:avLst/>
          <a:gdLst/>
          <a:ahLst/>
          <a:cxnLst/>
          <a:rect l="0" t="0" r="0" b="0"/>
          <a:pathLst>
            <a:path>
              <a:moveTo>
                <a:pt x="0" y="0"/>
              </a:moveTo>
              <a:lnTo>
                <a:pt x="0" y="1044753"/>
              </a:lnTo>
              <a:lnTo>
                <a:pt x="133942" y="104475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90838" y="1983126"/>
          <a:ext cx="133942" cy="410757"/>
        </a:xfrm>
        <a:custGeom>
          <a:avLst/>
          <a:gdLst/>
          <a:ahLst/>
          <a:cxnLst/>
          <a:rect l="0" t="0" r="0" b="0"/>
          <a:pathLst>
            <a:path>
              <a:moveTo>
                <a:pt x="0" y="0"/>
              </a:moveTo>
              <a:lnTo>
                <a:pt x="0" y="410757"/>
              </a:lnTo>
              <a:lnTo>
                <a:pt x="133942" y="410757"/>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448019" y="1349131"/>
          <a:ext cx="1620707" cy="187519"/>
        </a:xfrm>
        <a:custGeom>
          <a:avLst/>
          <a:gdLst/>
          <a:ahLst/>
          <a:cxnLst/>
          <a:rect l="0" t="0" r="0" b="0"/>
          <a:pathLst>
            <a:path>
              <a:moveTo>
                <a:pt x="1620707" y="0"/>
              </a:moveTo>
              <a:lnTo>
                <a:pt x="1620707" y="93759"/>
              </a:lnTo>
              <a:lnTo>
                <a:pt x="0" y="93759"/>
              </a:lnTo>
              <a:lnTo>
                <a:pt x="0" y="187519"/>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622250" y="902655"/>
          <a:ext cx="892951" cy="446475"/>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Chief Executive	</a:t>
          </a:r>
          <a:endParaRPr lang="en-US" sz="1000" kern="1200" dirty="0">
            <a:effectLst>
              <a:outerShdw blurRad="50800" dist="38100" dir="2700000" algn="tl" rotWithShape="0">
                <a:prstClr val="black">
                  <a:alpha val="40000"/>
                </a:prstClr>
              </a:outerShdw>
            </a:effectLst>
          </a:endParaRPr>
        </a:p>
      </dsp:txBody>
      <dsp:txXfrm>
        <a:off x="1644045" y="924450"/>
        <a:ext cx="849361" cy="402885"/>
      </dsp:txXfrm>
    </dsp:sp>
    <dsp:sp modelId="{C1A35F31-D568-43B8-ACC8-4872D1FE302C}">
      <dsp:nvSpPr>
        <dsp:cNvPr id="0" name=""/>
        <dsp:cNvSpPr/>
      </dsp:nvSpPr>
      <dsp:spPr>
        <a:xfrm>
          <a:off x="1543"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23338" y="1558446"/>
        <a:ext cx="849361" cy="402885"/>
      </dsp:txXfrm>
    </dsp:sp>
    <dsp:sp modelId="{927B5CDE-28C0-492A-81F4-3516C12B0119}">
      <dsp:nvSpPr>
        <dsp:cNvPr id="0" name=""/>
        <dsp:cNvSpPr/>
      </dsp:nvSpPr>
      <dsp:spPr>
        <a:xfrm>
          <a:off x="224781" y="2170646"/>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2192441"/>
        <a:ext cx="849361" cy="402885"/>
      </dsp:txXfrm>
    </dsp:sp>
    <dsp:sp modelId="{66F35406-AB1E-43C2-986D-CFD6850C2F8B}">
      <dsp:nvSpPr>
        <dsp:cNvPr id="0" name=""/>
        <dsp:cNvSpPr/>
      </dsp:nvSpPr>
      <dsp:spPr>
        <a:xfrm>
          <a:off x="224781" y="2804642"/>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2826437"/>
        <a:ext cx="849361" cy="402885"/>
      </dsp:txXfrm>
    </dsp:sp>
    <dsp:sp modelId="{11A6F48C-FFEC-450F-A972-5580D81810B2}">
      <dsp:nvSpPr>
        <dsp:cNvPr id="0" name=""/>
        <dsp:cNvSpPr/>
      </dsp:nvSpPr>
      <dsp:spPr>
        <a:xfrm>
          <a:off x="224781"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6576" y="3460432"/>
        <a:ext cx="849361" cy="402885"/>
      </dsp:txXfrm>
    </dsp:sp>
    <dsp:sp modelId="{8B49AF09-0DD7-45A4-9E98-741548D07891}">
      <dsp:nvSpPr>
        <dsp:cNvPr id="0" name=""/>
        <dsp:cNvSpPr/>
      </dsp:nvSpPr>
      <dsp:spPr>
        <a:xfrm>
          <a:off x="1082015"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1103810" y="1558446"/>
        <a:ext cx="849361" cy="402885"/>
      </dsp:txXfrm>
    </dsp:sp>
    <dsp:sp modelId="{ACAAF494-8A38-4853-BA7E-8F73C0D79537}">
      <dsp:nvSpPr>
        <dsp:cNvPr id="0" name=""/>
        <dsp:cNvSpPr/>
      </dsp:nvSpPr>
      <dsp:spPr>
        <a:xfrm>
          <a:off x="1305252" y="2170646"/>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2192441"/>
        <a:ext cx="849361" cy="402885"/>
      </dsp:txXfrm>
    </dsp:sp>
    <dsp:sp modelId="{E858A521-A59C-4695-8C29-6B50DE9DAD0B}">
      <dsp:nvSpPr>
        <dsp:cNvPr id="0" name=""/>
        <dsp:cNvSpPr/>
      </dsp:nvSpPr>
      <dsp:spPr>
        <a:xfrm>
          <a:off x="1305252" y="2804642"/>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2826437"/>
        <a:ext cx="849361" cy="402885"/>
      </dsp:txXfrm>
    </dsp:sp>
    <dsp:sp modelId="{D507EBF0-9B5E-4E0B-A5B2-56CE77A5848F}">
      <dsp:nvSpPr>
        <dsp:cNvPr id="0" name=""/>
        <dsp:cNvSpPr/>
      </dsp:nvSpPr>
      <dsp:spPr>
        <a:xfrm>
          <a:off x="1305252"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1327047" y="3460432"/>
        <a:ext cx="849361" cy="402885"/>
      </dsp:txXfrm>
    </dsp:sp>
    <dsp:sp modelId="{F7CECF38-C609-4E96-8B76-690F13D8D05E}">
      <dsp:nvSpPr>
        <dsp:cNvPr id="0" name=""/>
        <dsp:cNvSpPr/>
      </dsp:nvSpPr>
      <dsp:spPr>
        <a:xfrm>
          <a:off x="2162486" y="1536651"/>
          <a:ext cx="892951" cy="446475"/>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Functional Manager</a:t>
          </a:r>
          <a:endParaRPr lang="en-US" sz="1000" kern="1200" dirty="0">
            <a:effectLst>
              <a:outerShdw blurRad="50800" dist="38100" dir="2700000" algn="tl" rotWithShape="0">
                <a:prstClr val="black">
                  <a:alpha val="40000"/>
                </a:prstClr>
              </a:outerShdw>
            </a:effectLst>
          </a:endParaRPr>
        </a:p>
      </dsp:txBody>
      <dsp:txXfrm>
        <a:off x="2184281" y="1558446"/>
        <a:ext cx="849361" cy="402885"/>
      </dsp:txXfrm>
    </dsp:sp>
    <dsp:sp modelId="{FAA7747C-5F72-4F9B-949E-D954179C9509}">
      <dsp:nvSpPr>
        <dsp:cNvPr id="0" name=""/>
        <dsp:cNvSpPr/>
      </dsp:nvSpPr>
      <dsp:spPr>
        <a:xfrm>
          <a:off x="2385724" y="2170646"/>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2192441"/>
        <a:ext cx="849361" cy="402885"/>
      </dsp:txXfrm>
    </dsp:sp>
    <dsp:sp modelId="{E751521E-35C5-4918-A878-564DBEFE5FCA}">
      <dsp:nvSpPr>
        <dsp:cNvPr id="0" name=""/>
        <dsp:cNvSpPr/>
      </dsp:nvSpPr>
      <dsp:spPr>
        <a:xfrm>
          <a:off x="2385724" y="2804642"/>
          <a:ext cx="892951" cy="446475"/>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2826437"/>
        <a:ext cx="849361" cy="402885"/>
      </dsp:txXfrm>
    </dsp:sp>
    <dsp:sp modelId="{F25028D1-7426-4DB8-AE2A-9FC57D874358}">
      <dsp:nvSpPr>
        <dsp:cNvPr id="0" name=""/>
        <dsp:cNvSpPr/>
      </dsp:nvSpPr>
      <dsp:spPr>
        <a:xfrm>
          <a:off x="2385724" y="3438637"/>
          <a:ext cx="892951" cy="446475"/>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Staff</a:t>
          </a:r>
          <a:endParaRPr lang="en-US" sz="1000" kern="1200" dirty="0">
            <a:effectLst>
              <a:outerShdw blurRad="50800" dist="38100" dir="2700000" algn="tl" rotWithShape="0">
                <a:prstClr val="black">
                  <a:alpha val="40000"/>
                </a:prstClr>
              </a:outerShdw>
            </a:effectLst>
          </a:endParaRPr>
        </a:p>
      </dsp:txBody>
      <dsp:txXfrm>
        <a:off x="2407519" y="3460432"/>
        <a:ext cx="849361" cy="402885"/>
      </dsp:txXfrm>
    </dsp:sp>
    <dsp:sp modelId="{8B9D2784-4982-4889-B6C4-10591C933A57}">
      <dsp:nvSpPr>
        <dsp:cNvPr id="0" name=""/>
        <dsp:cNvSpPr/>
      </dsp:nvSpPr>
      <dsp:spPr>
        <a:xfrm>
          <a:off x="3242957" y="1536651"/>
          <a:ext cx="892951" cy="446475"/>
        </a:xfrm>
        <a:prstGeom prst="roundRect">
          <a:avLst/>
        </a:prstGeom>
        <a:solidFill>
          <a:srgbClr val="CC00CC"/>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38100" dir="2700000" algn="tl" rotWithShape="0">
                  <a:prstClr val="black">
                    <a:alpha val="40000"/>
                  </a:prstClr>
                </a:outerShdw>
              </a:effectLst>
            </a:rPr>
            <a:t>Project Manager</a:t>
          </a:r>
          <a:endParaRPr lang="en-US" sz="1000" kern="1200" dirty="0">
            <a:effectLst>
              <a:outerShdw blurRad="50800" dist="38100" dir="2700000" algn="tl" rotWithShape="0">
                <a:prstClr val="black">
                  <a:alpha val="40000"/>
                </a:prstClr>
              </a:outerShdw>
            </a:effectLst>
          </a:endParaRPr>
        </a:p>
      </dsp:txBody>
      <dsp:txXfrm>
        <a:off x="3264752" y="1558446"/>
        <a:ext cx="849361" cy="402885"/>
      </dsp:txXfrm>
    </dsp:sp>
    <dsp:sp modelId="{B284AD30-4204-4CE7-8261-34AB6A1E1BC9}">
      <dsp:nvSpPr>
        <dsp:cNvPr id="0" name=""/>
        <dsp:cNvSpPr/>
      </dsp:nvSpPr>
      <dsp:spPr>
        <a:xfrm>
          <a:off x="3466195" y="2170646"/>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2192441"/>
        <a:ext cx="849361" cy="402885"/>
      </dsp:txXfrm>
    </dsp:sp>
    <dsp:sp modelId="{C9DAC011-E332-4DE4-8821-F323A2B555EA}">
      <dsp:nvSpPr>
        <dsp:cNvPr id="0" name=""/>
        <dsp:cNvSpPr/>
      </dsp:nvSpPr>
      <dsp:spPr>
        <a:xfrm>
          <a:off x="3466195" y="2804642"/>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2826437"/>
        <a:ext cx="849361" cy="402885"/>
      </dsp:txXfrm>
    </dsp:sp>
    <dsp:sp modelId="{2B87D3C6-C302-4317-A185-C04017E2CD12}">
      <dsp:nvSpPr>
        <dsp:cNvPr id="0" name=""/>
        <dsp:cNvSpPr/>
      </dsp:nvSpPr>
      <dsp:spPr>
        <a:xfrm>
          <a:off x="3466195" y="3438637"/>
          <a:ext cx="892951" cy="446475"/>
        </a:xfrm>
        <a:prstGeom prst="roundRect">
          <a:avLst/>
        </a:prstGeom>
        <a:solidFill>
          <a:srgbClr val="FFFF66"/>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lumMod val="65000"/>
                  <a:lumOff val="35000"/>
                </a:schemeClr>
              </a:solidFill>
              <a:effectLst>
                <a:outerShdw blurRad="50800" dist="38100" dir="2700000" algn="tl" rotWithShape="0">
                  <a:prstClr val="black">
                    <a:alpha val="40000"/>
                  </a:prstClr>
                </a:outerShdw>
              </a:effectLst>
            </a:rPr>
            <a:t>Project Manager</a:t>
          </a:r>
          <a:endParaRPr lang="en-US" sz="1000" kern="1200" dirty="0">
            <a:solidFill>
              <a:schemeClr val="tx1">
                <a:lumMod val="65000"/>
                <a:lumOff val="35000"/>
              </a:schemeClr>
            </a:solidFill>
            <a:effectLst>
              <a:outerShdw blurRad="50800" dist="38100" dir="2700000" algn="tl" rotWithShape="0">
                <a:prstClr val="black">
                  <a:alpha val="40000"/>
                </a:prstClr>
              </a:outerShdw>
            </a:effectLst>
          </a:endParaRPr>
        </a:p>
      </dsp:txBody>
      <dsp:txXfrm>
        <a:off x="3487990" y="3460432"/>
        <a:ext cx="849361" cy="4028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35AD1-B949-4A91-B7C6-7E37ED9895EC}">
      <dsp:nvSpPr>
        <dsp:cNvPr id="0" name=""/>
        <dsp:cNvSpPr/>
      </dsp:nvSpPr>
      <dsp:spPr>
        <a:xfrm>
          <a:off x="2667998"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04A6F9-5646-444E-9CC7-A99D56057C3A}">
      <dsp:nvSpPr>
        <dsp:cNvPr id="0" name=""/>
        <dsp:cNvSpPr/>
      </dsp:nvSpPr>
      <dsp:spPr>
        <a:xfrm>
          <a:off x="2667998"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843D4D-9DD3-4C9B-8A08-5F7330E6A196}">
      <dsp:nvSpPr>
        <dsp:cNvPr id="0" name=""/>
        <dsp:cNvSpPr/>
      </dsp:nvSpPr>
      <dsp:spPr>
        <a:xfrm>
          <a:off x="2667998"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BBCAE-4BD1-4835-AC29-21F5DF0978AA}">
      <dsp:nvSpPr>
        <dsp:cNvPr id="0" name=""/>
        <dsp:cNvSpPr/>
      </dsp:nvSpPr>
      <dsp:spPr>
        <a:xfrm>
          <a:off x="1811030" y="895756"/>
          <a:ext cx="1280163" cy="222177"/>
        </a:xfrm>
        <a:custGeom>
          <a:avLst/>
          <a:gdLst/>
          <a:ahLst/>
          <a:cxnLst/>
          <a:rect l="0" t="0" r="0" b="0"/>
          <a:pathLst>
            <a:path>
              <a:moveTo>
                <a:pt x="0" y="0"/>
              </a:moveTo>
              <a:lnTo>
                <a:pt x="0" y="111088"/>
              </a:lnTo>
              <a:lnTo>
                <a:pt x="1280163" y="111088"/>
              </a:lnTo>
              <a:lnTo>
                <a:pt x="1280163"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D568F-EC0C-4F37-A189-A3F7045D3606}">
      <dsp:nvSpPr>
        <dsp:cNvPr id="0" name=""/>
        <dsp:cNvSpPr/>
      </dsp:nvSpPr>
      <dsp:spPr>
        <a:xfrm>
          <a:off x="1387835"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22FC6D-0C25-47D3-83EB-5031AD2980D8}">
      <dsp:nvSpPr>
        <dsp:cNvPr id="0" name=""/>
        <dsp:cNvSpPr/>
      </dsp:nvSpPr>
      <dsp:spPr>
        <a:xfrm>
          <a:off x="1387835"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4E416D-A7D2-4C03-B083-0BE5F7FC9FFA}">
      <dsp:nvSpPr>
        <dsp:cNvPr id="0" name=""/>
        <dsp:cNvSpPr/>
      </dsp:nvSpPr>
      <dsp:spPr>
        <a:xfrm>
          <a:off x="1387835"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73EB4-E8A5-4C6A-B190-FDE5272E24BA}">
      <dsp:nvSpPr>
        <dsp:cNvPr id="0" name=""/>
        <dsp:cNvSpPr/>
      </dsp:nvSpPr>
      <dsp:spPr>
        <a:xfrm>
          <a:off x="1765310" y="895756"/>
          <a:ext cx="91440" cy="222177"/>
        </a:xfrm>
        <a:custGeom>
          <a:avLst/>
          <a:gdLst/>
          <a:ahLst/>
          <a:cxnLst/>
          <a:rect l="0" t="0" r="0" b="0"/>
          <a:pathLst>
            <a:path>
              <a:moveTo>
                <a:pt x="45720" y="0"/>
              </a:moveTo>
              <a:lnTo>
                <a:pt x="4572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73CBA-D6D0-4EB8-BFF2-B59E77E395DC}">
      <dsp:nvSpPr>
        <dsp:cNvPr id="0" name=""/>
        <dsp:cNvSpPr/>
      </dsp:nvSpPr>
      <dsp:spPr>
        <a:xfrm>
          <a:off x="107672" y="1646926"/>
          <a:ext cx="158697" cy="1989013"/>
        </a:xfrm>
        <a:custGeom>
          <a:avLst/>
          <a:gdLst/>
          <a:ahLst/>
          <a:cxnLst/>
          <a:rect l="0" t="0" r="0" b="0"/>
          <a:pathLst>
            <a:path>
              <a:moveTo>
                <a:pt x="0" y="0"/>
              </a:moveTo>
              <a:lnTo>
                <a:pt x="0" y="1989013"/>
              </a:lnTo>
              <a:lnTo>
                <a:pt x="158697" y="198901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1EE40-41E7-4CC7-A65A-36CAAA631499}">
      <dsp:nvSpPr>
        <dsp:cNvPr id="0" name=""/>
        <dsp:cNvSpPr/>
      </dsp:nvSpPr>
      <dsp:spPr>
        <a:xfrm>
          <a:off x="107672" y="1646926"/>
          <a:ext cx="158697" cy="1237843"/>
        </a:xfrm>
        <a:custGeom>
          <a:avLst/>
          <a:gdLst/>
          <a:ahLst/>
          <a:cxnLst/>
          <a:rect l="0" t="0" r="0" b="0"/>
          <a:pathLst>
            <a:path>
              <a:moveTo>
                <a:pt x="0" y="0"/>
              </a:moveTo>
              <a:lnTo>
                <a:pt x="0" y="1237843"/>
              </a:lnTo>
              <a:lnTo>
                <a:pt x="158697" y="123784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90311-6776-4441-A5F3-39879374C973}">
      <dsp:nvSpPr>
        <dsp:cNvPr id="0" name=""/>
        <dsp:cNvSpPr/>
      </dsp:nvSpPr>
      <dsp:spPr>
        <a:xfrm>
          <a:off x="107672" y="1646926"/>
          <a:ext cx="158697" cy="486673"/>
        </a:xfrm>
        <a:custGeom>
          <a:avLst/>
          <a:gdLst/>
          <a:ahLst/>
          <a:cxnLst/>
          <a:rect l="0" t="0" r="0" b="0"/>
          <a:pathLst>
            <a:path>
              <a:moveTo>
                <a:pt x="0" y="0"/>
              </a:moveTo>
              <a:lnTo>
                <a:pt x="0" y="486673"/>
              </a:lnTo>
              <a:lnTo>
                <a:pt x="158697" y="486673"/>
              </a:lnTo>
            </a:path>
          </a:pathLst>
        </a:custGeom>
        <a:noFill/>
        <a:ln w="25400"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72931-8D7E-474B-9423-8B6543C83F27}">
      <dsp:nvSpPr>
        <dsp:cNvPr id="0" name=""/>
        <dsp:cNvSpPr/>
      </dsp:nvSpPr>
      <dsp:spPr>
        <a:xfrm>
          <a:off x="530867" y="895756"/>
          <a:ext cx="1280163" cy="222177"/>
        </a:xfrm>
        <a:custGeom>
          <a:avLst/>
          <a:gdLst/>
          <a:ahLst/>
          <a:cxnLst/>
          <a:rect l="0" t="0" r="0" b="0"/>
          <a:pathLst>
            <a:path>
              <a:moveTo>
                <a:pt x="1280163" y="0"/>
              </a:moveTo>
              <a:lnTo>
                <a:pt x="1280163" y="111088"/>
              </a:lnTo>
              <a:lnTo>
                <a:pt x="0" y="111088"/>
              </a:lnTo>
              <a:lnTo>
                <a:pt x="0" y="222177"/>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5FD970-50AA-498D-B8E6-5B7A272FA2AD}">
      <dsp:nvSpPr>
        <dsp:cNvPr id="0" name=""/>
        <dsp:cNvSpPr/>
      </dsp:nvSpPr>
      <dsp:spPr>
        <a:xfrm>
          <a:off x="1282037" y="366763"/>
          <a:ext cx="1057986" cy="528993"/>
        </a:xfrm>
        <a:prstGeom prst="roundRect">
          <a:avLst/>
        </a:prstGeom>
        <a:solidFill>
          <a:srgbClr val="C0000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Chief Executive	</a:t>
          </a:r>
          <a:endParaRPr lang="en-US" sz="1200" kern="1200" dirty="0">
            <a:effectLst>
              <a:outerShdw blurRad="50800" dist="38100" dir="2700000" algn="tl" rotWithShape="0">
                <a:prstClr val="black">
                  <a:alpha val="40000"/>
                </a:prstClr>
              </a:outerShdw>
            </a:effectLst>
          </a:endParaRPr>
        </a:p>
      </dsp:txBody>
      <dsp:txXfrm>
        <a:off x="1307860" y="392586"/>
        <a:ext cx="1006340" cy="477347"/>
      </dsp:txXfrm>
    </dsp:sp>
    <dsp:sp modelId="{C1A35F31-D568-43B8-ACC8-4872D1FE302C}">
      <dsp:nvSpPr>
        <dsp:cNvPr id="0" name=""/>
        <dsp:cNvSpPr/>
      </dsp:nvSpPr>
      <dsp:spPr>
        <a:xfrm>
          <a:off x="1874"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7697" y="1143756"/>
        <a:ext cx="1006340" cy="477347"/>
      </dsp:txXfrm>
    </dsp:sp>
    <dsp:sp modelId="{927B5CDE-28C0-492A-81F4-3516C12B0119}">
      <dsp:nvSpPr>
        <dsp:cNvPr id="0" name=""/>
        <dsp:cNvSpPr/>
      </dsp:nvSpPr>
      <dsp:spPr>
        <a:xfrm>
          <a:off x="266370"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1894926"/>
        <a:ext cx="1006340" cy="477347"/>
      </dsp:txXfrm>
    </dsp:sp>
    <dsp:sp modelId="{66F35406-AB1E-43C2-986D-CFD6850C2F8B}">
      <dsp:nvSpPr>
        <dsp:cNvPr id="0" name=""/>
        <dsp:cNvSpPr/>
      </dsp:nvSpPr>
      <dsp:spPr>
        <a:xfrm>
          <a:off x="266370"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92193" y="2646096"/>
        <a:ext cx="1006340" cy="477347"/>
      </dsp:txXfrm>
    </dsp:sp>
    <dsp:sp modelId="{11A6F48C-FFEC-450F-A972-5580D81810B2}">
      <dsp:nvSpPr>
        <dsp:cNvPr id="0" name=""/>
        <dsp:cNvSpPr/>
      </dsp:nvSpPr>
      <dsp:spPr>
        <a:xfrm>
          <a:off x="266370" y="3371443"/>
          <a:ext cx="1057986" cy="528993"/>
        </a:xfrm>
        <a:prstGeom prst="roundRect">
          <a:avLst/>
        </a:prstGeom>
        <a:solidFill>
          <a:srgbClr val="CC00CC"/>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effectLst>
                <a:outerShdw blurRad="50800" dist="38100" dir="2700000" algn="tl" rotWithShape="0">
                  <a:prstClr val="black">
                    <a:alpha val="40000"/>
                  </a:prstClr>
                </a:outerShdw>
              </a:effectLst>
            </a:rPr>
            <a:t>Project Manager</a:t>
          </a:r>
          <a:endParaRPr lang="en-US" sz="1200" kern="1200" dirty="0">
            <a:solidFill>
              <a:schemeClr val="bg1"/>
            </a:solidFill>
            <a:effectLst>
              <a:outerShdw blurRad="50800" dist="38100" dir="2700000" algn="tl" rotWithShape="0">
                <a:prstClr val="black">
                  <a:alpha val="40000"/>
                </a:prstClr>
              </a:outerShdw>
            </a:effectLst>
          </a:endParaRPr>
        </a:p>
      </dsp:txBody>
      <dsp:txXfrm>
        <a:off x="292193" y="3397266"/>
        <a:ext cx="1006340" cy="477347"/>
      </dsp:txXfrm>
    </dsp:sp>
    <dsp:sp modelId="{8B49AF09-0DD7-45A4-9E98-741548D07891}">
      <dsp:nvSpPr>
        <dsp:cNvPr id="0" name=""/>
        <dsp:cNvSpPr/>
      </dsp:nvSpPr>
      <dsp:spPr>
        <a:xfrm>
          <a:off x="1282037"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1307860" y="1143756"/>
        <a:ext cx="1006340" cy="477347"/>
      </dsp:txXfrm>
    </dsp:sp>
    <dsp:sp modelId="{ACAAF494-8A38-4853-BA7E-8F73C0D79537}">
      <dsp:nvSpPr>
        <dsp:cNvPr id="0" name=""/>
        <dsp:cNvSpPr/>
      </dsp:nvSpPr>
      <dsp:spPr>
        <a:xfrm>
          <a:off x="1546533" y="186910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1894926"/>
        <a:ext cx="1006340" cy="477347"/>
      </dsp:txXfrm>
    </dsp:sp>
    <dsp:sp modelId="{E858A521-A59C-4695-8C29-6B50DE9DAD0B}">
      <dsp:nvSpPr>
        <dsp:cNvPr id="0" name=""/>
        <dsp:cNvSpPr/>
      </dsp:nvSpPr>
      <dsp:spPr>
        <a:xfrm>
          <a:off x="1546533" y="262027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2646096"/>
        <a:ext cx="1006340" cy="477347"/>
      </dsp:txXfrm>
    </dsp:sp>
    <dsp:sp modelId="{D507EBF0-9B5E-4E0B-A5B2-56CE77A5848F}">
      <dsp:nvSpPr>
        <dsp:cNvPr id="0" name=""/>
        <dsp:cNvSpPr/>
      </dsp:nvSpPr>
      <dsp:spPr>
        <a:xfrm>
          <a:off x="1546533"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1572356" y="3397266"/>
        <a:ext cx="1006340" cy="477347"/>
      </dsp:txXfrm>
    </dsp:sp>
    <dsp:sp modelId="{EA5B7726-26A9-44CE-A013-1E157DBDF319}">
      <dsp:nvSpPr>
        <dsp:cNvPr id="0" name=""/>
        <dsp:cNvSpPr/>
      </dsp:nvSpPr>
      <dsp:spPr>
        <a:xfrm>
          <a:off x="2562200" y="1117933"/>
          <a:ext cx="1057986" cy="528993"/>
        </a:xfrm>
        <a:prstGeom prst="roundRect">
          <a:avLst/>
        </a:prstGeom>
        <a:solidFill>
          <a:srgbClr val="006699"/>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Functional Manager</a:t>
          </a:r>
          <a:endParaRPr lang="en-US" sz="1200" kern="1200" dirty="0">
            <a:effectLst>
              <a:outerShdw blurRad="50800" dist="38100" dir="2700000" algn="tl" rotWithShape="0">
                <a:prstClr val="black">
                  <a:alpha val="40000"/>
                </a:prstClr>
              </a:outerShdw>
            </a:effectLst>
          </a:endParaRPr>
        </a:p>
      </dsp:txBody>
      <dsp:txXfrm>
        <a:off x="2588023" y="1143756"/>
        <a:ext cx="1006340" cy="477347"/>
      </dsp:txXfrm>
    </dsp:sp>
    <dsp:sp modelId="{F4090B4B-1CBF-4AC8-B849-44ACA76C9C54}">
      <dsp:nvSpPr>
        <dsp:cNvPr id="0" name=""/>
        <dsp:cNvSpPr/>
      </dsp:nvSpPr>
      <dsp:spPr>
        <a:xfrm>
          <a:off x="2826696" y="186910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1894926"/>
        <a:ext cx="1006340" cy="477347"/>
      </dsp:txXfrm>
    </dsp:sp>
    <dsp:sp modelId="{D748FCEC-8BEC-4881-9965-0751DFE1CF98}">
      <dsp:nvSpPr>
        <dsp:cNvPr id="0" name=""/>
        <dsp:cNvSpPr/>
      </dsp:nvSpPr>
      <dsp:spPr>
        <a:xfrm>
          <a:off x="2826696" y="2620273"/>
          <a:ext cx="1057986" cy="528993"/>
        </a:xfrm>
        <a:prstGeom prst="roundRect">
          <a:avLst/>
        </a:prstGeom>
        <a:solidFill>
          <a:srgbClr val="92D050"/>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2646096"/>
        <a:ext cx="1006340" cy="477347"/>
      </dsp:txXfrm>
    </dsp:sp>
    <dsp:sp modelId="{1AE0826B-9FBF-4F4A-9496-2199BE93D7A4}">
      <dsp:nvSpPr>
        <dsp:cNvPr id="0" name=""/>
        <dsp:cNvSpPr/>
      </dsp:nvSpPr>
      <dsp:spPr>
        <a:xfrm>
          <a:off x="2826696" y="3371443"/>
          <a:ext cx="1057986" cy="528993"/>
        </a:xfrm>
        <a:prstGeom prst="roundRect">
          <a:avLst/>
        </a:prstGeom>
        <a:solidFill>
          <a:schemeClr val="bg1">
            <a:lumMod val="65000"/>
          </a:schemeClr>
        </a:solidFill>
        <a:ln w="25400" cap="flat" cmpd="sng" algn="ctr">
          <a:noFill/>
          <a:prstDash val="soli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effectLst>
                <a:outerShdw blurRad="50800" dist="38100" dir="2700000" algn="tl" rotWithShape="0">
                  <a:prstClr val="black">
                    <a:alpha val="40000"/>
                  </a:prstClr>
                </a:outerShdw>
              </a:effectLst>
            </a:rPr>
            <a:t>Staff</a:t>
          </a:r>
          <a:endParaRPr lang="en-US" sz="1200" kern="1200" dirty="0">
            <a:effectLst>
              <a:outerShdw blurRad="50800" dist="38100" dir="2700000" algn="tl" rotWithShape="0">
                <a:prstClr val="black">
                  <a:alpha val="40000"/>
                </a:prstClr>
              </a:outerShdw>
            </a:effectLst>
          </a:endParaRPr>
        </a:p>
      </dsp:txBody>
      <dsp:txXfrm>
        <a:off x="2852519" y="3397266"/>
        <a:ext cx="1006340" cy="47734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7333" cy="353854"/>
          </a:xfrm>
          <a:prstGeom prst="rect">
            <a:avLst/>
          </a:prstGeom>
        </p:spPr>
        <p:txBody>
          <a:bodyPr vert="horz" lIns="93936" tIns="46968" rIns="93936" bIns="46968" rtlCol="0"/>
          <a:lstStyle>
            <a:lvl1pPr algn="l">
              <a:defRPr sz="1200"/>
            </a:lvl1pPr>
          </a:lstStyle>
          <a:p>
            <a:r>
              <a:rPr lang="en-US" smtClean="0"/>
              <a:t>TOPIC-9- PROJECT ORGANIZATION</a:t>
            </a:r>
            <a:endParaRPr lang="en-US"/>
          </a:p>
        </p:txBody>
      </p:sp>
      <p:sp>
        <p:nvSpPr>
          <p:cNvPr id="3" name="Date Placeholder 2"/>
          <p:cNvSpPr>
            <a:spLocks noGrp="1"/>
          </p:cNvSpPr>
          <p:nvPr>
            <p:ph type="dt" sz="quarter" idx="1"/>
          </p:nvPr>
        </p:nvSpPr>
        <p:spPr>
          <a:xfrm>
            <a:off x="5303576" y="0"/>
            <a:ext cx="4057333" cy="353854"/>
          </a:xfrm>
          <a:prstGeom prst="rect">
            <a:avLst/>
          </a:prstGeom>
        </p:spPr>
        <p:txBody>
          <a:bodyPr vert="horz" lIns="93936" tIns="46968" rIns="93936" bIns="46968" rtlCol="0"/>
          <a:lstStyle>
            <a:lvl1pPr algn="r">
              <a:defRPr sz="1200"/>
            </a:lvl1pPr>
          </a:lstStyle>
          <a:p>
            <a:fld id="{0CEEBAAA-F7E8-475D-9F7E-1DD012A320D3}" type="datetime3">
              <a:rPr lang="en-US" smtClean="0"/>
              <a:t>9 February 2014</a:t>
            </a:fld>
            <a:endParaRPr lang="en-US"/>
          </a:p>
        </p:txBody>
      </p:sp>
      <p:sp>
        <p:nvSpPr>
          <p:cNvPr id="4" name="Footer Placeholder 3"/>
          <p:cNvSpPr>
            <a:spLocks noGrp="1"/>
          </p:cNvSpPr>
          <p:nvPr>
            <p:ph type="ftr" sz="quarter" idx="2"/>
          </p:nvPr>
        </p:nvSpPr>
        <p:spPr>
          <a:xfrm>
            <a:off x="0" y="6721993"/>
            <a:ext cx="4057333" cy="353854"/>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5" name="Slide Number Placeholder 4"/>
          <p:cNvSpPr>
            <a:spLocks noGrp="1"/>
          </p:cNvSpPr>
          <p:nvPr>
            <p:ph type="sldNum" sz="quarter" idx="3"/>
          </p:nvPr>
        </p:nvSpPr>
        <p:spPr>
          <a:xfrm>
            <a:off x="5303576" y="6721993"/>
            <a:ext cx="4057333" cy="353854"/>
          </a:xfrm>
          <a:prstGeom prst="rect">
            <a:avLst/>
          </a:prstGeom>
        </p:spPr>
        <p:txBody>
          <a:bodyPr vert="horz" lIns="93936" tIns="46968" rIns="93936" bIns="46968" rtlCol="0" anchor="b"/>
          <a:lstStyle>
            <a:lvl1pPr algn="r">
              <a:defRPr sz="1200"/>
            </a:lvl1pPr>
          </a:lstStyle>
          <a:p>
            <a:fld id="{FA50BBA7-95DC-4AE1-B76E-1BBD22B6EA70}" type="slidenum">
              <a:rPr lang="en-US" smtClean="0"/>
              <a:pPr/>
              <a:t>‹#›</a:t>
            </a:fld>
            <a:endParaRPr lang="en-US"/>
          </a:p>
        </p:txBody>
      </p:sp>
    </p:spTree>
    <p:extLst>
      <p:ext uri="{BB962C8B-B14F-4D97-AF65-F5344CB8AC3E}">
        <p14:creationId xmlns:p14="http://schemas.microsoft.com/office/powerpoint/2010/main" val="2078900561"/>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7333" cy="353854"/>
          </a:xfrm>
          <a:prstGeom prst="rect">
            <a:avLst/>
          </a:prstGeom>
        </p:spPr>
        <p:txBody>
          <a:bodyPr vert="horz" lIns="93936" tIns="46968" rIns="93936" bIns="46968" rtlCol="0"/>
          <a:lstStyle>
            <a:lvl1pPr algn="l">
              <a:defRPr sz="1200"/>
            </a:lvl1pPr>
          </a:lstStyle>
          <a:p>
            <a:r>
              <a:rPr lang="en-US" smtClean="0"/>
              <a:t>TOPIC-9- PROJECT ORGANIZATION</a:t>
            </a:r>
            <a:endParaRPr lang="en-US"/>
          </a:p>
        </p:txBody>
      </p:sp>
      <p:sp>
        <p:nvSpPr>
          <p:cNvPr id="3" name="Date Placeholder 2"/>
          <p:cNvSpPr>
            <a:spLocks noGrp="1"/>
          </p:cNvSpPr>
          <p:nvPr>
            <p:ph type="dt" idx="1"/>
          </p:nvPr>
        </p:nvSpPr>
        <p:spPr>
          <a:xfrm>
            <a:off x="5303576" y="0"/>
            <a:ext cx="4057333" cy="353854"/>
          </a:xfrm>
          <a:prstGeom prst="rect">
            <a:avLst/>
          </a:prstGeom>
        </p:spPr>
        <p:txBody>
          <a:bodyPr vert="horz" lIns="93936" tIns="46968" rIns="93936" bIns="46968" rtlCol="0"/>
          <a:lstStyle>
            <a:lvl1pPr algn="r">
              <a:defRPr sz="1200"/>
            </a:lvl1pPr>
          </a:lstStyle>
          <a:p>
            <a:fld id="{338BE51B-9B25-4999-9328-CC657D43668D}" type="datetime3">
              <a:rPr lang="en-US" smtClean="0"/>
              <a:t>9 February 2014</a:t>
            </a:fld>
            <a:endParaRPr lang="en-US"/>
          </a:p>
        </p:txBody>
      </p:sp>
      <p:sp>
        <p:nvSpPr>
          <p:cNvPr id="4" name="Slide Image Placeholder 3"/>
          <p:cNvSpPr>
            <a:spLocks noGrp="1" noRot="1" noChangeAspect="1"/>
          </p:cNvSpPr>
          <p:nvPr>
            <p:ph type="sldImg" idx="2"/>
          </p:nvPr>
        </p:nvSpPr>
        <p:spPr>
          <a:xfrm>
            <a:off x="2911475" y="530225"/>
            <a:ext cx="3540125" cy="265430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936308" y="3361611"/>
            <a:ext cx="7490460" cy="3184684"/>
          </a:xfrm>
          <a:prstGeom prst="rect">
            <a:avLst/>
          </a:prstGeom>
        </p:spPr>
        <p:txBody>
          <a:bodyPr vert="horz" lIns="93936" tIns="46968" rIns="93936" bIns="469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721993"/>
            <a:ext cx="4057333" cy="353854"/>
          </a:xfrm>
          <a:prstGeom prst="rect">
            <a:avLst/>
          </a:prstGeom>
        </p:spPr>
        <p:txBody>
          <a:bodyPr vert="horz" lIns="93936" tIns="46968" rIns="93936" bIns="46968" rtlCol="0" anchor="b"/>
          <a:lstStyle>
            <a:lvl1pPr algn="l">
              <a:defRPr sz="1200"/>
            </a:lvl1pPr>
          </a:lstStyle>
          <a:p>
            <a:r>
              <a:rPr lang="en-US" smtClean="0"/>
              <a:t>GE404 ENGINEERING MANAGEMENT</a:t>
            </a:r>
            <a:endParaRPr lang="en-US"/>
          </a:p>
        </p:txBody>
      </p:sp>
      <p:sp>
        <p:nvSpPr>
          <p:cNvPr id="7" name="Slide Number Placeholder 6"/>
          <p:cNvSpPr>
            <a:spLocks noGrp="1"/>
          </p:cNvSpPr>
          <p:nvPr>
            <p:ph type="sldNum" sz="quarter" idx="5"/>
          </p:nvPr>
        </p:nvSpPr>
        <p:spPr>
          <a:xfrm>
            <a:off x="5303576" y="6721993"/>
            <a:ext cx="4057333" cy="353854"/>
          </a:xfrm>
          <a:prstGeom prst="rect">
            <a:avLst/>
          </a:prstGeom>
        </p:spPr>
        <p:txBody>
          <a:bodyPr vert="horz" lIns="93936" tIns="46968" rIns="93936" bIns="46968" rtlCol="0" anchor="b"/>
          <a:lstStyle>
            <a:lvl1pPr algn="r">
              <a:defRPr sz="1200"/>
            </a:lvl1pPr>
          </a:lstStyle>
          <a:p>
            <a:fld id="{D7B933D3-BF93-46A5-8C47-D065E1CF3863}" type="slidenum">
              <a:rPr lang="en-US" smtClean="0"/>
              <a:pPr/>
              <a:t>‹#›</a:t>
            </a:fld>
            <a:endParaRPr lang="en-US"/>
          </a:p>
        </p:txBody>
      </p:sp>
    </p:spTree>
    <p:extLst>
      <p:ext uri="{BB962C8B-B14F-4D97-AF65-F5344CB8AC3E}">
        <p14:creationId xmlns:p14="http://schemas.microsoft.com/office/powerpoint/2010/main" val="1945589492"/>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11475" y="530225"/>
            <a:ext cx="3540125" cy="2654300"/>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7AD65A60-5947-42F3-9DB4-1A18580819F7}" type="datetime3">
              <a:rPr lang="en-US" smtClean="0"/>
              <a:t>9 February 2014</a:t>
            </a:fld>
            <a:endParaRPr lang="en-US"/>
          </a:p>
        </p:txBody>
      </p:sp>
      <p:sp>
        <p:nvSpPr>
          <p:cNvPr id="5" name="Slide Number Placeholder 4"/>
          <p:cNvSpPr>
            <a:spLocks noGrp="1"/>
          </p:cNvSpPr>
          <p:nvPr>
            <p:ph type="sldNum" sz="quarter" idx="11"/>
          </p:nvPr>
        </p:nvSpPr>
        <p:spPr/>
        <p:txBody>
          <a:bodyPr/>
          <a:lstStyle/>
          <a:p>
            <a:fld id="{D7B933D3-BF93-46A5-8C47-D065E1CF3863}" type="slidenum">
              <a:rPr lang="en-US" smtClean="0"/>
              <a:pPr/>
              <a:t>1</a:t>
            </a:fld>
            <a:endParaRPr lang="en-US"/>
          </a:p>
        </p:txBody>
      </p:sp>
      <p:sp>
        <p:nvSpPr>
          <p:cNvPr id="6" name="Footer Placeholder 5"/>
          <p:cNvSpPr>
            <a:spLocks noGrp="1"/>
          </p:cNvSpPr>
          <p:nvPr>
            <p:ph type="ftr" sz="quarter" idx="12"/>
          </p:nvPr>
        </p:nvSpPr>
        <p:spPr/>
        <p:txBody>
          <a:bodyPr/>
          <a:lstStyle/>
          <a:p>
            <a:r>
              <a:rPr lang="en-US" smtClean="0"/>
              <a:t>GE404 ENGINEERING MANAGEMENT</a:t>
            </a:r>
            <a:endParaRPr lang="en-US"/>
          </a:p>
        </p:txBody>
      </p:sp>
      <p:sp>
        <p:nvSpPr>
          <p:cNvPr id="7" name="Header Placeholder 6"/>
          <p:cNvSpPr>
            <a:spLocks noGrp="1"/>
          </p:cNvSpPr>
          <p:nvPr>
            <p:ph type="hdr" sz="quarter" idx="13"/>
          </p:nvPr>
        </p:nvSpPr>
        <p:spPr/>
        <p:txBody>
          <a:bodyPr/>
          <a:lstStyle/>
          <a:p>
            <a:r>
              <a:rPr lang="en-US" smtClean="0"/>
              <a:t>TOPIC-9- PROJECT ORGANIZATION</a:t>
            </a:r>
            <a:endParaRPr lang="en-US"/>
          </a:p>
        </p:txBody>
      </p:sp>
    </p:spTree>
    <p:extLst>
      <p:ext uri="{BB962C8B-B14F-4D97-AF65-F5344CB8AC3E}">
        <p14:creationId xmlns:p14="http://schemas.microsoft.com/office/powerpoint/2010/main" val="2439976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fld id="{6111C4F6-E6CF-4BCC-A187-0BD93DBE99A6}" type="slidenum">
              <a:rPr lang="en-US" altLang="en-US">
                <a:solidFill>
                  <a:prstClr val="black"/>
                </a:solidFill>
                <a:latin typeface="Calibri" pitchFamily="34" charset="0"/>
              </a:rPr>
              <a:pPr eaLnBrk="1" hangingPunct="1"/>
              <a:t>4</a:t>
            </a:fld>
            <a:endParaRPr lang="en-US" altLang="en-US">
              <a:solidFill>
                <a:prstClr val="black"/>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fontAlgn="base" hangingPunct="1">
              <a:spcBef>
                <a:spcPct val="0"/>
              </a:spcBef>
              <a:spcAft>
                <a:spcPct val="0"/>
              </a:spcAft>
            </a:pPr>
            <a:fld id="{9B5DBE59-6CB2-4118-86E8-CE55E53A177B}" type="slidenum">
              <a:rPr lang="en-US" altLang="en-US">
                <a:latin typeface="Calibri" pitchFamily="34" charset="0"/>
              </a:rPr>
              <a:pPr eaLnBrk="1" fontAlgn="base" hangingPunct="1">
                <a:spcBef>
                  <a:spcPct val="0"/>
                </a:spcBef>
                <a:spcAft>
                  <a:spcPct val="0"/>
                </a:spcAft>
              </a:pPr>
              <a:t>5</a:t>
            </a:fld>
            <a:endParaRPr lang="en-US" alt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fld id="{D4D972BA-8771-4026-8CC6-B7A62758BAB7}" type="slidenum">
              <a:rPr lang="en-US" altLang="en-US">
                <a:solidFill>
                  <a:prstClr val="black"/>
                </a:solidFill>
                <a:latin typeface="Calibri" pitchFamily="34" charset="0"/>
              </a:rPr>
              <a:pPr eaLnBrk="1" hangingPunct="1"/>
              <a:t>11</a:t>
            </a:fld>
            <a:endParaRPr lang="en-US" altLang="en-US">
              <a:solidFill>
                <a:prstClr val="black"/>
              </a:solidFill>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fld id="{4E8C7B44-113A-4800-9D1F-54EA3555716A}" type="slidenum">
              <a:rPr lang="en-US" altLang="en-US">
                <a:solidFill>
                  <a:prstClr val="black"/>
                </a:solidFill>
                <a:latin typeface="Calibri" pitchFamily="34" charset="0"/>
              </a:rPr>
              <a:pPr eaLnBrk="1" hangingPunct="1"/>
              <a:t>12</a:t>
            </a:fld>
            <a:endParaRPr lang="en-US" altLang="en-US">
              <a:solidFill>
                <a:prstClr val="black"/>
              </a:solidFill>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fld id="{7A0007D7-39E0-47EB-8F98-21BE0BACA4BC}" type="slidenum">
              <a:rPr lang="en-US" altLang="en-US">
                <a:solidFill>
                  <a:prstClr val="black"/>
                </a:solidFill>
                <a:latin typeface="Calibri" pitchFamily="34" charset="0"/>
              </a:rPr>
              <a:pPr eaLnBrk="1" hangingPunct="1"/>
              <a:t>13</a:t>
            </a:fld>
            <a:endParaRPr lang="en-US" altLang="en-US">
              <a:solidFill>
                <a:prstClr val="black"/>
              </a:solidFill>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2911475" y="530225"/>
            <a:ext cx="3540125" cy="2654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t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fld id="{D23FC16D-EF83-493C-90CD-0F94F1A61D94}" type="slidenum">
              <a:rPr lang="en-US" altLang="en-US">
                <a:solidFill>
                  <a:prstClr val="black"/>
                </a:solidFill>
                <a:latin typeface="Calibri" pitchFamily="34" charset="0"/>
              </a:rPr>
              <a:pPr eaLnBrk="1" hangingPunct="1"/>
              <a:t>14</a:t>
            </a:fld>
            <a:endParaRPr lang="en-US" altLang="en-US">
              <a:solidFill>
                <a:prstClr val="black"/>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11475" y="530225"/>
            <a:ext cx="3540125" cy="26543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B933D3-BF93-46A5-8C47-D065E1CF3863}" type="slidenum">
              <a:rPr lang="en-US" smtClean="0"/>
              <a:pPr/>
              <a:t>25</a:t>
            </a:fld>
            <a:endParaRPr lang="en-US"/>
          </a:p>
        </p:txBody>
      </p:sp>
      <p:sp>
        <p:nvSpPr>
          <p:cNvPr id="5" name="Date Placeholder 4"/>
          <p:cNvSpPr>
            <a:spLocks noGrp="1"/>
          </p:cNvSpPr>
          <p:nvPr>
            <p:ph type="dt" idx="11"/>
          </p:nvPr>
        </p:nvSpPr>
        <p:spPr/>
        <p:txBody>
          <a:bodyPr/>
          <a:lstStyle/>
          <a:p>
            <a:fld id="{3C0750D7-B035-4189-A660-17BED70B15BB}" type="datetime3">
              <a:rPr lang="en-US" smtClean="0"/>
              <a:t>9 February 2014</a:t>
            </a:fld>
            <a:endParaRPr lang="en-US"/>
          </a:p>
        </p:txBody>
      </p:sp>
      <p:sp>
        <p:nvSpPr>
          <p:cNvPr id="6" name="Footer Placeholder 5"/>
          <p:cNvSpPr>
            <a:spLocks noGrp="1"/>
          </p:cNvSpPr>
          <p:nvPr>
            <p:ph type="ftr" sz="quarter" idx="12"/>
          </p:nvPr>
        </p:nvSpPr>
        <p:spPr/>
        <p:txBody>
          <a:bodyPr/>
          <a:lstStyle/>
          <a:p>
            <a:r>
              <a:rPr lang="en-US" smtClean="0"/>
              <a:t>GE404 ENGINEERING MANAGEMENT</a:t>
            </a:r>
            <a:endParaRPr lang="en-US"/>
          </a:p>
        </p:txBody>
      </p:sp>
      <p:sp>
        <p:nvSpPr>
          <p:cNvPr id="7" name="Header Placeholder 6"/>
          <p:cNvSpPr>
            <a:spLocks noGrp="1"/>
          </p:cNvSpPr>
          <p:nvPr>
            <p:ph type="hdr" sz="quarter" idx="13"/>
          </p:nvPr>
        </p:nvSpPr>
        <p:spPr/>
        <p:txBody>
          <a:bodyPr/>
          <a:lstStyle/>
          <a:p>
            <a:r>
              <a:rPr lang="en-US" smtClean="0"/>
              <a:t>TOPIC-9- PROJECT ORGANIZATION</a:t>
            </a:r>
            <a:endParaRPr lang="en-US"/>
          </a:p>
        </p:txBody>
      </p:sp>
    </p:spTree>
    <p:extLst>
      <p:ext uri="{BB962C8B-B14F-4D97-AF65-F5344CB8AC3E}">
        <p14:creationId xmlns:p14="http://schemas.microsoft.com/office/powerpoint/2010/main" val="3520058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CD4DEB-3ADD-4D77-949E-FB8649C54C20}" type="datetime3">
              <a:rPr lang="en-US" smtClean="0"/>
              <a:t>9 February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BF438B-5B1F-4541-B9DA-3056DF47559E}" type="datetime3">
              <a:rPr lang="en-US" smtClean="0"/>
              <a:t>9 February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9F8FD9-F45B-448F-B73C-9C6DAB802215}" type="datetime3">
              <a:rPr lang="en-US" smtClean="0"/>
              <a:t>9 February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5"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43467" y="914400"/>
            <a:ext cx="7772400" cy="914400"/>
          </a:xfrm>
        </p:spPr>
        <p:txBody>
          <a:bodyPr/>
          <a:lstStyle>
            <a:extLst/>
          </a:lstStyle>
          <a:p>
            <a:r>
              <a:rPr lang="en-US" smtClean="0"/>
              <a:t>Click to edit Master title style</a:t>
            </a:r>
            <a:endParaRPr/>
          </a:p>
        </p:txBody>
      </p:sp>
      <p:sp>
        <p:nvSpPr>
          <p:cNvPr id="3" name="Content Placeholder 2"/>
          <p:cNvSpPr>
            <a:spLocks noGrp="1"/>
          </p:cNvSpPr>
          <p:nvPr>
            <p:ph idx="1"/>
          </p:nvPr>
        </p:nvSpPr>
        <p:spPr>
          <a:xfrm>
            <a:off x="643467" y="1981200"/>
            <a:ext cx="7772400" cy="4038600"/>
          </a:xfrm>
        </p:spPr>
        <p:txBody>
          <a:bodyPr>
            <a:normAutofit/>
          </a:bodyPr>
          <a:lstStyle>
            <a:lvl1pPr>
              <a:defRPr sz="2000"/>
            </a:lvl1pPr>
            <a:lvl3pPr>
              <a:defRPr sz="2000"/>
            </a:lvl3pPr>
            <a:lvl4pPr>
              <a:defRPr sz="2000"/>
            </a:lvl4pPr>
            <a:lvl5pPr>
              <a:defRPr sz="2000"/>
            </a:lvl5pPr>
            <a:extLst/>
          </a:lstStyle>
          <a:p>
            <a:pPr lvl="0"/>
            <a:r>
              <a:rPr lang="en-US" dirty="0" smtClean="0"/>
              <a:t>Click to edit Master text styles</a:t>
            </a:r>
          </a:p>
          <a:p>
            <a:pPr lvl="2"/>
            <a:r>
              <a:rPr lang="en-US" dirty="0" smtClean="0"/>
              <a:t>Third level</a:t>
            </a:r>
          </a:p>
          <a:p>
            <a:pPr lvl="3"/>
            <a:r>
              <a:rPr lang="en-US" dirty="0" smtClean="0"/>
              <a:t>Fourth level</a:t>
            </a:r>
          </a:p>
          <a:p>
            <a:pPr lvl="4"/>
            <a:r>
              <a:rPr lang="en-US" dirty="0" smtClean="0"/>
              <a:t>Fifth level</a:t>
            </a:r>
            <a:endParaRPr/>
          </a:p>
        </p:txBody>
      </p:sp>
      <p:sp>
        <p:nvSpPr>
          <p:cNvPr id="6" name="Date Placeholder 3"/>
          <p:cNvSpPr>
            <a:spLocks noGrp="1"/>
          </p:cNvSpPr>
          <p:nvPr>
            <p:ph type="dt" sz="half" idx="10"/>
          </p:nvPr>
        </p:nvSpPr>
        <p:spPr/>
        <p:txBody>
          <a:bodyPr/>
          <a:lstStyle>
            <a:lvl1pPr>
              <a:defRPr/>
            </a:lvl1pPr>
            <a:extLst/>
          </a:lstStyle>
          <a:p>
            <a:pPr>
              <a:defRPr/>
            </a:pPr>
            <a:fld id="{08409C06-AB9D-4706-B66E-19D3CEF60D2E}" type="datetimeFigureOut">
              <a:rPr lang="en-US">
                <a:solidFill>
                  <a:srgbClr val="E9E5DC"/>
                </a:solidFill>
              </a:rPr>
              <a:pPr>
                <a:defRPr/>
              </a:pPr>
              <a:t>2/9/2014</a:t>
            </a:fld>
            <a:endParaRPr lang="en-US">
              <a:solidFill>
                <a:srgbClr val="E9E5DC"/>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2C081676-11D0-46E0-88F6-95626653705C}"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1940386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5"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43467" y="3352803"/>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eaLnBrk="1" latinLnBrk="0" hangingPunct="1">
              <a:buNone/>
              <a:defRPr kumimoji="0" lang="en-US" sz="4000" b="1" cap="all" dirty="0">
                <a:ln/>
                <a:solidFill>
                  <a:schemeClr val="tx1"/>
                </a:solidFill>
                <a:effectLst>
                  <a:reflection blurRad="12700" stA="50000" endPos="50000" dir="5400000" sy="-100000" rotWithShape="0"/>
                </a:effectLst>
              </a:defRPr>
            </a:lvl1pPr>
            <a:extLst/>
          </a:lstStyle>
          <a:p>
            <a:r>
              <a:rPr lang="en-US" smtClean="0"/>
              <a:t>Click to edit Master title style</a:t>
            </a:r>
            <a:endParaRPr/>
          </a:p>
        </p:txBody>
      </p:sp>
      <p:sp>
        <p:nvSpPr>
          <p:cNvPr id="3" name="Text Placeholder 2"/>
          <p:cNvSpPr>
            <a:spLocks noGrp="1"/>
          </p:cNvSpPr>
          <p:nvPr>
            <p:ph type="body" idx="1"/>
          </p:nvPr>
        </p:nvSpPr>
        <p:spPr>
          <a:xfrm>
            <a:off x="643467" y="5334000"/>
            <a:ext cx="7772400" cy="1052512"/>
          </a:xfrm>
        </p:spPr>
        <p:txBody>
          <a:bodyPr/>
          <a:lstStyle>
            <a:lvl1pPr marL="374904" eaLnBrk="1" latinLnBrk="0" hangingPunct="1">
              <a:buNone/>
              <a:defRPr kumimoji="0" sz="2000">
                <a:solidFill>
                  <a:schemeClr val="tx2"/>
                </a:solidFill>
              </a:defRPr>
            </a:lvl1pPr>
            <a:lvl2pPr eaLnBrk="1" latinLnBrk="0" hangingPunct="1">
              <a:buNone/>
              <a:defRPr kumimoji="0" sz="1800">
                <a:solidFill>
                  <a:schemeClr val="tx1">
                    <a:tint val="75000"/>
                  </a:schemeClr>
                </a:solidFill>
              </a:defRPr>
            </a:lvl2pPr>
            <a:lvl3pPr eaLnBrk="1" latinLnBrk="0" hangingPunct="1">
              <a:buNone/>
              <a:defRPr kumimoji="0" sz="1600">
                <a:solidFill>
                  <a:schemeClr val="tx1">
                    <a:tint val="75000"/>
                  </a:schemeClr>
                </a:solidFill>
              </a:defRPr>
            </a:lvl3pPr>
            <a:lvl4pPr eaLnBrk="1" latinLnBrk="0" hangingPunct="1">
              <a:buNone/>
              <a:defRPr kumimoji="0" sz="1400">
                <a:solidFill>
                  <a:schemeClr val="tx1">
                    <a:tint val="75000"/>
                  </a:schemeClr>
                </a:solidFill>
              </a:defRPr>
            </a:lvl4pPr>
            <a:lvl5pPr eaLnBrk="1" latinLnBrk="0" hangingPunct="1">
              <a:buNone/>
              <a:defRPr kumimoji="0"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0E1A0670-A390-4554-ABC1-85F61C5A6F78}" type="datetimeFigureOut">
              <a:rPr lang="en-US">
                <a:solidFill>
                  <a:srgbClr val="E9E5DC"/>
                </a:solidFill>
              </a:rPr>
              <a:pPr>
                <a:defRPr/>
              </a:pPr>
              <a:t>2/9/2014</a:t>
            </a:fld>
            <a:endParaRPr lang="en-US">
              <a:solidFill>
                <a:srgbClr val="E9E5DC"/>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A12F6374-A2B3-4FFE-8984-2E3C68723A05}"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2271974819"/>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5" name="Rectangle 4"/>
          <p:cNvSpPr/>
          <p:nvPr userDrawn="1"/>
        </p:nvSpPr>
        <p:spPr bwMode="auto">
          <a:xfrm>
            <a:off x="0" y="0"/>
            <a:ext cx="9144000" cy="685800"/>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black"/>
              </a:solidFill>
              <a:latin typeface="Century Gothic" pitchFamily="34" charset="0"/>
            </a:endParaRPr>
          </a:p>
        </p:txBody>
      </p:sp>
      <p:cxnSp>
        <p:nvCxnSpPr>
          <p:cNvPr id="6" name="Straight Connector 5"/>
          <p:cNvCxnSpPr/>
          <p:nvPr/>
        </p:nvCxnSpPr>
        <p:spPr>
          <a:xfrm rot="5400000">
            <a:off x="2439900" y="3733889"/>
            <a:ext cx="4265612" cy="1412"/>
          </a:xfrm>
          <a:prstGeom prst="line">
            <a:avLst/>
          </a:prstGeom>
          <a:ln/>
        </p:spPr>
        <p:style>
          <a:lnRef idx="1">
            <a:schemeClr val="accent2"/>
          </a:lnRef>
          <a:fillRef idx="0">
            <a:schemeClr val="accent2"/>
          </a:fillRef>
          <a:effectRef idx="0">
            <a:schemeClr val="accent2"/>
          </a:effectRef>
          <a:fontRef idx="minor">
            <a:schemeClr val="tx1"/>
          </a:fontRef>
        </p:style>
      </p:cxnSp>
      <p:pic>
        <p:nvPicPr>
          <p:cNvPr id="7" name="Picture 10" descr="PPO_final.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857250"/>
            <a:ext cx="8229600" cy="742950"/>
          </a:xfrm>
        </p:spPr>
        <p:txBody>
          <a:bodyPr anchor="ctr"/>
          <a:lstStyle>
            <a:extLst/>
          </a:lstStyle>
          <a:p>
            <a:r>
              <a:rPr lang="en-US" dirty="0" smtClean="0"/>
              <a:t>Click to edit Master title style</a:t>
            </a:r>
            <a:endParaRPr/>
          </a:p>
        </p:txBody>
      </p:sp>
      <p:sp>
        <p:nvSpPr>
          <p:cNvPr id="3" name="Content Placeholder 2"/>
          <p:cNvSpPr>
            <a:spLocks noGrp="1"/>
          </p:cNvSpPr>
          <p:nvPr>
            <p:ph sz="half" idx="1"/>
          </p:nvPr>
        </p:nvSpPr>
        <p:spPr>
          <a:xfrm>
            <a:off x="464344" y="1752600"/>
            <a:ext cx="4038600" cy="4373564"/>
          </a:xfrm>
        </p:spPr>
        <p:txBody>
          <a:bodyPr/>
          <a:lstStyle>
            <a:lvl1pPr marL="0" indent="0" eaLnBrk="1" latinLnBrk="0" hangingPunct="1">
              <a:buFontTx/>
              <a:buNone/>
              <a:defRPr kumimoji="0" sz="2000"/>
            </a:lvl1pPr>
            <a:lvl2pPr eaLnBrk="1" latinLnBrk="0" hangingPunct="1">
              <a:defRPr kumimoji="0" sz="2400"/>
            </a:lvl2pPr>
            <a:lvl3pPr eaLnBrk="1" latinLnBrk="0" hangingPunct="1">
              <a:defRPr kumimoji="0" sz="2000"/>
            </a:lvl3pPr>
            <a:lvl4pPr eaLnBrk="1" latinLnBrk="0" hangingPunct="1">
              <a:defRPr kumimoji="0" sz="1800"/>
            </a:lvl4pPr>
            <a:lvl5pPr eaLnBrk="1" latinLnBrk="0" hangingPunct="1">
              <a:defRPr kumimoji="0" sz="1800"/>
            </a:lvl5pPr>
            <a:extLst/>
          </a:lstStyle>
          <a:p>
            <a:pPr lvl="0"/>
            <a:r>
              <a:rPr lang="en-US" dirty="0" smtClean="0"/>
              <a:t>Click to edit Master text styles</a:t>
            </a:r>
          </a:p>
        </p:txBody>
      </p:sp>
      <p:sp>
        <p:nvSpPr>
          <p:cNvPr id="4" name="Content Placeholder 3"/>
          <p:cNvSpPr>
            <a:spLocks noGrp="1"/>
          </p:cNvSpPr>
          <p:nvPr>
            <p:ph sz="half" idx="2"/>
          </p:nvPr>
        </p:nvSpPr>
        <p:spPr>
          <a:xfrm>
            <a:off x="4655344" y="1600204"/>
            <a:ext cx="4038600" cy="4525963"/>
          </a:xfrm>
        </p:spPr>
        <p:txBody>
          <a:bodyPr>
            <a:normAutofit/>
          </a:bodyPr>
          <a:lstStyle>
            <a:lvl1pPr eaLnBrk="1" latinLnBrk="0" hangingPunct="1">
              <a:defRPr kumimoji="0" sz="2000"/>
            </a:lvl1pPr>
            <a:lvl2pPr eaLnBrk="1" latinLnBrk="0" hangingPunct="1">
              <a:defRPr kumimoji="0" sz="2000"/>
            </a:lvl2pPr>
            <a:lvl3pPr eaLnBrk="1" latinLnBrk="0" hangingPunct="1">
              <a:defRPr kumimoji="0" sz="2000"/>
            </a:lvl3pPr>
            <a:lvl4pPr eaLnBrk="1" latinLnBrk="0" hangingPunct="1">
              <a:defRPr kumimoji="0" sz="2000"/>
            </a:lvl4pPr>
            <a:lvl5pPr eaLnBrk="1" latinLnBrk="0" hangingPunct="1">
              <a:defRPr kumimoji="0" sz="20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a:p>
        </p:txBody>
      </p:sp>
      <p:sp>
        <p:nvSpPr>
          <p:cNvPr id="8" name="Date Placeholder 4"/>
          <p:cNvSpPr>
            <a:spLocks noGrp="1"/>
          </p:cNvSpPr>
          <p:nvPr>
            <p:ph type="dt" sz="half" idx="10"/>
          </p:nvPr>
        </p:nvSpPr>
        <p:spPr/>
        <p:txBody>
          <a:bodyPr/>
          <a:lstStyle>
            <a:lvl1pPr>
              <a:defRPr/>
            </a:lvl1pPr>
            <a:extLst/>
          </a:lstStyle>
          <a:p>
            <a:pPr>
              <a:defRPr/>
            </a:pPr>
            <a:fld id="{C201DF26-35EA-4712-9FFB-31CEDC492D3F}" type="datetimeFigureOut">
              <a:rPr lang="en-US">
                <a:solidFill>
                  <a:srgbClr val="696464"/>
                </a:solidFill>
              </a:rPr>
              <a:pPr>
                <a:defRPr/>
              </a:pPr>
              <a:t>2/9/2014</a:t>
            </a:fld>
            <a:endParaRPr lang="en-US">
              <a:solidFill>
                <a:srgbClr val="696464"/>
              </a:solidFill>
            </a:endParaRPr>
          </a:p>
        </p:txBody>
      </p:sp>
      <p:sp>
        <p:nvSpPr>
          <p:cNvPr id="9" name="Footer Placeholder 5"/>
          <p:cNvSpPr>
            <a:spLocks noGrp="1"/>
          </p:cNvSpPr>
          <p:nvPr>
            <p:ph type="ftr" sz="quarter" idx="11"/>
          </p:nvPr>
        </p:nvSpPr>
        <p:spPr/>
        <p:txBody>
          <a:bodyPr/>
          <a:lstStyle>
            <a:lvl1pPr>
              <a:defRPr/>
            </a:lvl1pPr>
            <a:extLst/>
          </a:lstStyle>
          <a:p>
            <a:pPr>
              <a:defRPr/>
            </a:pPr>
            <a:endParaRPr lang="en-US">
              <a:solidFill>
                <a:srgbClr val="696464"/>
              </a:solidFill>
            </a:endParaRPr>
          </a:p>
        </p:txBody>
      </p:sp>
      <p:sp>
        <p:nvSpPr>
          <p:cNvPr id="10" name="Slide Number Placeholder 6"/>
          <p:cNvSpPr>
            <a:spLocks noGrp="1"/>
          </p:cNvSpPr>
          <p:nvPr>
            <p:ph type="sldNum" sz="quarter" idx="12"/>
          </p:nvPr>
        </p:nvSpPr>
        <p:spPr/>
        <p:txBody>
          <a:bodyPr/>
          <a:lstStyle>
            <a:lvl1pPr>
              <a:defRPr/>
            </a:lvl1pPr>
            <a:extLst/>
          </a:lstStyle>
          <a:p>
            <a:pPr>
              <a:defRPr/>
            </a:pPr>
            <a:fld id="{F4DB6C32-11CA-41E4-8959-239A3F0FF3EB}" type="slidenum">
              <a:rPr lang="en-US">
                <a:solidFill>
                  <a:srgbClr val="696464"/>
                </a:solidFill>
              </a:rPr>
              <a:pPr>
                <a:defRPr/>
              </a:pPr>
              <a:t>‹#›</a:t>
            </a:fld>
            <a:endParaRPr lang="en-US">
              <a:solidFill>
                <a:srgbClr val="696464"/>
              </a:solidFill>
            </a:endParaRPr>
          </a:p>
        </p:txBody>
      </p:sp>
    </p:spTree>
    <p:extLst>
      <p:ext uri="{BB962C8B-B14F-4D97-AF65-F5344CB8AC3E}">
        <p14:creationId xmlns:p14="http://schemas.microsoft.com/office/powerpoint/2010/main" val="328891771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3467" y="914400"/>
            <a:ext cx="7772400" cy="914400"/>
          </a:xfrm>
        </p:spPr>
        <p:txBody>
          <a:bodyPr/>
          <a:lstStyle>
            <a:lvl1pPr eaLnBrk="1" latinLnBrk="0" hangingPunct="1">
              <a:defRPr kumimoji="0" sz="4000" cap="none" baseline="0"/>
            </a:lvl1pPr>
            <a:extLst/>
          </a:lstStyle>
          <a:p>
            <a:r>
              <a:rPr lang="en-US" smtClean="0"/>
              <a:t>Click to edit Master title style</a:t>
            </a:r>
            <a:endParaRPr/>
          </a:p>
        </p:txBody>
      </p:sp>
      <p:sp>
        <p:nvSpPr>
          <p:cNvPr id="3" name="Date Placeholder 13"/>
          <p:cNvSpPr>
            <a:spLocks noGrp="1"/>
          </p:cNvSpPr>
          <p:nvPr>
            <p:ph type="dt" sz="half" idx="10"/>
          </p:nvPr>
        </p:nvSpPr>
        <p:spPr/>
        <p:txBody>
          <a:bodyPr/>
          <a:lstStyle>
            <a:lvl1pPr>
              <a:defRPr/>
            </a:lvl1pPr>
          </a:lstStyle>
          <a:p>
            <a:pPr>
              <a:defRPr/>
            </a:pPr>
            <a:fld id="{A7B9DFFC-0C87-41F9-BD58-A359AB1B89CE}" type="datetimeFigureOut">
              <a:rPr lang="en-US">
                <a:solidFill>
                  <a:srgbClr val="E9E5DC"/>
                </a:solidFill>
              </a:rPr>
              <a:pPr>
                <a:defRPr/>
              </a:pPr>
              <a:t>2/9/2014</a:t>
            </a:fld>
            <a:endParaRPr lang="en-US" dirty="0">
              <a:solidFill>
                <a:srgbClr val="E9E5DC"/>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E9E5DC"/>
              </a:solidFill>
            </a:endParaRPr>
          </a:p>
        </p:txBody>
      </p:sp>
      <p:sp>
        <p:nvSpPr>
          <p:cNvPr id="5" name="Slide Number Placeholder 22"/>
          <p:cNvSpPr>
            <a:spLocks noGrp="1"/>
          </p:cNvSpPr>
          <p:nvPr>
            <p:ph type="sldNum" sz="quarter" idx="12"/>
          </p:nvPr>
        </p:nvSpPr>
        <p:spPr/>
        <p:txBody>
          <a:bodyPr/>
          <a:lstStyle>
            <a:lvl1pPr>
              <a:defRPr/>
            </a:lvl1pPr>
          </a:lstStyle>
          <a:p>
            <a:pPr>
              <a:defRPr/>
            </a:pPr>
            <a:fld id="{AEF3B063-6A99-40A3-9C6E-648B06DEAE8A}"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3417927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2CAEF94C-E203-49B9-A63F-B4DB5B55FCB6}"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D0BF7CCA-47AD-4349-9FB5-BBA69A9BEF59}"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2785898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3_Blank">
    <p:bg>
      <p:bgPr>
        <a:solidFill>
          <a:schemeClr val="accent3"/>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16A0B48A-CA55-422C-88E2-CE85913CC806}"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1518FCB8-F244-49A5-9B5C-674C3DD73287}"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20707455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lank">
    <p:bg>
      <p:bgPr>
        <a:solidFill>
          <a:schemeClr val="accent2"/>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35498D82-3B01-4F24-B796-3B40A821DE27}"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4DCABD60-E1A4-48F3-8485-E9C809422B8D}"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3964999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chemeClr val="tx1"/>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lumMod val="75000"/>
              </a:schemeClr>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6E6A855C-3C94-40BD-AD95-B276C0268890}"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A88DE9FB-1326-42D6-88AC-82BA8A815876}"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4193310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821196-E12C-46AF-A74B-21B11EAE2674}" type="datetime3">
              <a:rPr lang="en-US" smtClean="0"/>
              <a:t>9 February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77333" y="819150"/>
            <a:ext cx="8229600" cy="1162050"/>
          </a:xfrm>
        </p:spPr>
        <p:txBody>
          <a:bodyPr anchor="ctr"/>
          <a:lstStyle>
            <a:lvl1pPr algn="l" eaLnBrk="1" latinLnBrk="0" hangingPunct="1">
              <a:buNone/>
              <a:defRPr kumimoji="0" sz="3600" b="0"/>
            </a:lvl1pPr>
            <a:extLst/>
          </a:lstStyle>
          <a:p>
            <a:r>
              <a:rPr lang="en-US" smtClean="0"/>
              <a:t>Click to edit Master title style</a:t>
            </a:r>
            <a:endParaRPr/>
          </a:p>
        </p:txBody>
      </p:sp>
      <p:sp>
        <p:nvSpPr>
          <p:cNvPr id="3" name="Text Placeholder 2"/>
          <p:cNvSpPr>
            <a:spLocks noGrp="1"/>
          </p:cNvSpPr>
          <p:nvPr>
            <p:ph type="body" idx="1"/>
          </p:nvPr>
        </p:nvSpPr>
        <p:spPr>
          <a:xfrm>
            <a:off x="677335" y="2057400"/>
            <a:ext cx="2514600" cy="3949700"/>
          </a:xfrm>
        </p:spPr>
        <p:txBody>
          <a:bodyPr/>
          <a:lstStyle>
            <a:lvl1pPr marL="54864" indent="0" eaLnBrk="1" latinLnBrk="0" hangingPunct="1">
              <a:buNone/>
              <a:defRPr kumimoji="0" sz="1800"/>
            </a:lvl1pPr>
            <a:lvl2pPr eaLnBrk="1" latinLnBrk="0" hangingPunct="1">
              <a:buNone/>
              <a:defRPr kumimoji="0" sz="1200"/>
            </a:lvl2pPr>
            <a:lvl3pPr eaLnBrk="1" latinLnBrk="0" hangingPunct="1">
              <a:buNone/>
              <a:defRPr kumimoji="0" sz="1000"/>
            </a:lvl3pPr>
            <a:lvl4pPr eaLnBrk="1" latinLnBrk="0" hangingPunct="1">
              <a:buNone/>
              <a:defRPr kumimoji="0" sz="900"/>
            </a:lvl4pPr>
            <a:lvl5pPr eaLnBrk="1" latinLnBrk="0" hangingPunct="1">
              <a:buNone/>
              <a:defRPr kumimoji="0" sz="900"/>
            </a:lvl5pPr>
            <a:extLst/>
          </a:lstStyle>
          <a:p>
            <a:pPr lvl="0"/>
            <a:r>
              <a:rPr lang="en-US" smtClean="0"/>
              <a:t>Click to edit Master text styles</a:t>
            </a:r>
          </a:p>
        </p:txBody>
      </p:sp>
      <p:sp>
        <p:nvSpPr>
          <p:cNvPr id="4" name="Content Placeholder 3"/>
          <p:cNvSpPr>
            <a:spLocks noGrp="1"/>
          </p:cNvSpPr>
          <p:nvPr>
            <p:ph sz="half" idx="2"/>
          </p:nvPr>
        </p:nvSpPr>
        <p:spPr>
          <a:xfrm>
            <a:off x="3420533" y="2057400"/>
            <a:ext cx="5486400" cy="3949700"/>
          </a:xfrm>
        </p:spPr>
        <p:txBody>
          <a:bodyPr/>
          <a:lstStyle>
            <a:lvl1pPr eaLnBrk="1" latinLnBrk="0" hangingPunct="1">
              <a:defRPr kumimoji="0" sz="3200"/>
            </a:lvl1pPr>
            <a:lvl2pPr eaLnBrk="1" latinLnBrk="0" hangingPunct="1">
              <a:defRPr kumimoji="0" sz="2800"/>
            </a:lvl2pPr>
            <a:lvl3pPr eaLnBrk="1" latinLnBrk="0" hangingPunct="1">
              <a:defRPr kumimoji="0" sz="2400"/>
            </a:lvl3pPr>
            <a:lvl4pPr eaLnBrk="1" latinLnBrk="0" hangingPunct="1">
              <a:defRPr kumimoji="0" sz="2000"/>
            </a:lvl4pPr>
            <a:lvl5pPr eaLnBrk="1" latinLnBrk="0" hangingPunct="1">
              <a:defRPr kumimoji="0"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lvl1pPr>
              <a:defRPr/>
            </a:lvl1pPr>
            <a:extLst/>
          </a:lstStyle>
          <a:p>
            <a:pPr>
              <a:defRPr/>
            </a:pPr>
            <a:fld id="{216BD7F6-5730-4DAD-A420-7BF672B1D597}" type="datetimeFigureOut">
              <a:rPr lang="en-US">
                <a:solidFill>
                  <a:srgbClr val="E9E5DC"/>
                </a:solidFill>
              </a:rPr>
              <a:pPr>
                <a:defRPr/>
              </a:pPr>
              <a:t>2/9/2014</a:t>
            </a:fld>
            <a:endParaRPr lang="en-US">
              <a:solidFill>
                <a:srgbClr val="E9E5DC"/>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D21B911C-6C17-4BE2-9CBB-F687E6B356D7}"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3707704028"/>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5"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43467" y="914400"/>
            <a:ext cx="7772400" cy="914400"/>
          </a:xfrm>
        </p:spPr>
        <p:txBody>
          <a:bodyPr/>
          <a:lstStyle>
            <a:extLst/>
          </a:lstStyle>
          <a:p>
            <a:r>
              <a:rPr lang="en-US" smtClean="0"/>
              <a:t>Click to edit Master title style</a:t>
            </a:r>
            <a:endParaRPr/>
          </a:p>
        </p:txBody>
      </p:sp>
      <p:sp>
        <p:nvSpPr>
          <p:cNvPr id="3" name="Content Placeholder 2"/>
          <p:cNvSpPr>
            <a:spLocks noGrp="1"/>
          </p:cNvSpPr>
          <p:nvPr>
            <p:ph idx="1"/>
          </p:nvPr>
        </p:nvSpPr>
        <p:spPr>
          <a:xfrm>
            <a:off x="643467" y="1981200"/>
            <a:ext cx="7772400" cy="4038600"/>
          </a:xfrm>
        </p:spPr>
        <p:txBody>
          <a:bodyPr>
            <a:normAutofit/>
          </a:bodyPr>
          <a:lstStyle>
            <a:lvl1pPr>
              <a:defRPr sz="2000"/>
            </a:lvl1pPr>
            <a:lvl3pPr>
              <a:defRPr sz="2000"/>
            </a:lvl3pPr>
            <a:lvl4pPr>
              <a:defRPr sz="2000"/>
            </a:lvl4pPr>
            <a:lvl5pPr>
              <a:defRPr sz="2000"/>
            </a:lvl5pPr>
            <a:extLst/>
          </a:lstStyle>
          <a:p>
            <a:pPr lvl="0"/>
            <a:r>
              <a:rPr lang="en-US" dirty="0" smtClean="0"/>
              <a:t>Click to edit Master text styles</a:t>
            </a:r>
          </a:p>
          <a:p>
            <a:pPr lvl="2"/>
            <a:r>
              <a:rPr lang="en-US" dirty="0" smtClean="0"/>
              <a:t>Third level</a:t>
            </a:r>
          </a:p>
          <a:p>
            <a:pPr lvl="3"/>
            <a:r>
              <a:rPr lang="en-US" dirty="0" smtClean="0"/>
              <a:t>Fourth level</a:t>
            </a:r>
          </a:p>
          <a:p>
            <a:pPr lvl="4"/>
            <a:r>
              <a:rPr lang="en-US" dirty="0" smtClean="0"/>
              <a:t>Fifth level</a:t>
            </a:r>
            <a:endParaRPr/>
          </a:p>
        </p:txBody>
      </p:sp>
      <p:sp>
        <p:nvSpPr>
          <p:cNvPr id="6" name="Date Placeholder 3"/>
          <p:cNvSpPr>
            <a:spLocks noGrp="1"/>
          </p:cNvSpPr>
          <p:nvPr>
            <p:ph type="dt" sz="half" idx="10"/>
          </p:nvPr>
        </p:nvSpPr>
        <p:spPr/>
        <p:txBody>
          <a:bodyPr/>
          <a:lstStyle>
            <a:lvl1pPr>
              <a:defRPr/>
            </a:lvl1pPr>
            <a:extLst/>
          </a:lstStyle>
          <a:p>
            <a:pPr>
              <a:defRPr/>
            </a:pPr>
            <a:fld id="{08409C06-AB9D-4706-B66E-19D3CEF60D2E}" type="datetimeFigureOut">
              <a:rPr lang="en-US">
                <a:solidFill>
                  <a:srgbClr val="E9E5DC"/>
                </a:solidFill>
              </a:rPr>
              <a:pPr>
                <a:defRPr/>
              </a:pPr>
              <a:t>2/9/2014</a:t>
            </a:fld>
            <a:endParaRPr lang="en-US">
              <a:solidFill>
                <a:srgbClr val="E9E5DC"/>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2C081676-11D0-46E0-88F6-95626653705C}"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1062669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5"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43467" y="3352801"/>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eaLnBrk="1" latinLnBrk="0" hangingPunct="1">
              <a:buNone/>
              <a:defRPr kumimoji="0" lang="en-US" sz="4000" b="1" cap="all" dirty="0">
                <a:ln/>
                <a:solidFill>
                  <a:schemeClr val="tx1"/>
                </a:solidFill>
                <a:effectLst>
                  <a:reflection blurRad="12700" stA="50000" endPos="50000" dir="5400000" sy="-100000" rotWithShape="0"/>
                </a:effectLst>
              </a:defRPr>
            </a:lvl1pPr>
            <a:extLst/>
          </a:lstStyle>
          <a:p>
            <a:r>
              <a:rPr lang="en-US" smtClean="0"/>
              <a:t>Click to edit Master title style</a:t>
            </a:r>
            <a:endParaRPr/>
          </a:p>
        </p:txBody>
      </p:sp>
      <p:sp>
        <p:nvSpPr>
          <p:cNvPr id="3" name="Text Placeholder 2"/>
          <p:cNvSpPr>
            <a:spLocks noGrp="1"/>
          </p:cNvSpPr>
          <p:nvPr>
            <p:ph type="body" idx="1"/>
          </p:nvPr>
        </p:nvSpPr>
        <p:spPr>
          <a:xfrm>
            <a:off x="643467" y="5334000"/>
            <a:ext cx="7772400" cy="1052512"/>
          </a:xfrm>
        </p:spPr>
        <p:txBody>
          <a:bodyPr/>
          <a:lstStyle>
            <a:lvl1pPr marL="374904" eaLnBrk="1" latinLnBrk="0" hangingPunct="1">
              <a:buNone/>
              <a:defRPr kumimoji="0" sz="2000">
                <a:solidFill>
                  <a:schemeClr val="tx2"/>
                </a:solidFill>
              </a:defRPr>
            </a:lvl1pPr>
            <a:lvl2pPr eaLnBrk="1" latinLnBrk="0" hangingPunct="1">
              <a:buNone/>
              <a:defRPr kumimoji="0" sz="1800">
                <a:solidFill>
                  <a:schemeClr val="tx1">
                    <a:tint val="75000"/>
                  </a:schemeClr>
                </a:solidFill>
              </a:defRPr>
            </a:lvl2pPr>
            <a:lvl3pPr eaLnBrk="1" latinLnBrk="0" hangingPunct="1">
              <a:buNone/>
              <a:defRPr kumimoji="0" sz="1600">
                <a:solidFill>
                  <a:schemeClr val="tx1">
                    <a:tint val="75000"/>
                  </a:schemeClr>
                </a:solidFill>
              </a:defRPr>
            </a:lvl3pPr>
            <a:lvl4pPr eaLnBrk="1" latinLnBrk="0" hangingPunct="1">
              <a:buNone/>
              <a:defRPr kumimoji="0" sz="1400">
                <a:solidFill>
                  <a:schemeClr val="tx1">
                    <a:tint val="75000"/>
                  </a:schemeClr>
                </a:solidFill>
              </a:defRPr>
            </a:lvl4pPr>
            <a:lvl5pPr eaLnBrk="1" latinLnBrk="0" hangingPunct="1">
              <a:buNone/>
              <a:defRPr kumimoji="0"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0E1A0670-A390-4554-ABC1-85F61C5A6F78}" type="datetimeFigureOut">
              <a:rPr lang="en-US">
                <a:solidFill>
                  <a:srgbClr val="E9E5DC"/>
                </a:solidFill>
              </a:rPr>
              <a:pPr>
                <a:defRPr/>
              </a:pPr>
              <a:t>2/9/2014</a:t>
            </a:fld>
            <a:endParaRPr lang="en-US">
              <a:solidFill>
                <a:srgbClr val="E9E5DC"/>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A12F6374-A2B3-4FFE-8984-2E3C68723A05}"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944418575"/>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5" name="Rectangle 4"/>
          <p:cNvSpPr/>
          <p:nvPr userDrawn="1"/>
        </p:nvSpPr>
        <p:spPr bwMode="auto">
          <a:xfrm>
            <a:off x="0" y="0"/>
            <a:ext cx="9144000" cy="685800"/>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black"/>
              </a:solidFill>
              <a:latin typeface="Century Gothic" pitchFamily="34" charset="0"/>
            </a:endParaRPr>
          </a:p>
        </p:txBody>
      </p:sp>
      <p:cxnSp>
        <p:nvCxnSpPr>
          <p:cNvPr id="6" name="Straight Connector 5"/>
          <p:cNvCxnSpPr/>
          <p:nvPr/>
        </p:nvCxnSpPr>
        <p:spPr>
          <a:xfrm rot="5400000">
            <a:off x="2439900" y="3733888"/>
            <a:ext cx="4265612" cy="1412"/>
          </a:xfrm>
          <a:prstGeom prst="line">
            <a:avLst/>
          </a:prstGeom>
          <a:ln/>
        </p:spPr>
        <p:style>
          <a:lnRef idx="1">
            <a:schemeClr val="accent2"/>
          </a:lnRef>
          <a:fillRef idx="0">
            <a:schemeClr val="accent2"/>
          </a:fillRef>
          <a:effectRef idx="0">
            <a:schemeClr val="accent2"/>
          </a:effectRef>
          <a:fontRef idx="minor">
            <a:schemeClr val="tx1"/>
          </a:fontRef>
        </p:style>
      </p:cxnSp>
      <p:pic>
        <p:nvPicPr>
          <p:cNvPr id="7" name="Picture 10" descr="PPO_final.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857250"/>
            <a:ext cx="8229600" cy="742950"/>
          </a:xfrm>
        </p:spPr>
        <p:txBody>
          <a:bodyPr anchor="ctr"/>
          <a:lstStyle>
            <a:extLst/>
          </a:lstStyle>
          <a:p>
            <a:r>
              <a:rPr lang="en-US" dirty="0" smtClean="0"/>
              <a:t>Click to edit Master title style</a:t>
            </a:r>
            <a:endParaRPr/>
          </a:p>
        </p:txBody>
      </p:sp>
      <p:sp>
        <p:nvSpPr>
          <p:cNvPr id="3" name="Content Placeholder 2"/>
          <p:cNvSpPr>
            <a:spLocks noGrp="1"/>
          </p:cNvSpPr>
          <p:nvPr>
            <p:ph sz="half" idx="1"/>
          </p:nvPr>
        </p:nvSpPr>
        <p:spPr>
          <a:xfrm>
            <a:off x="464344" y="1752600"/>
            <a:ext cx="4038600" cy="4373564"/>
          </a:xfrm>
        </p:spPr>
        <p:txBody>
          <a:bodyPr/>
          <a:lstStyle>
            <a:lvl1pPr marL="0" indent="0" eaLnBrk="1" latinLnBrk="0" hangingPunct="1">
              <a:buFontTx/>
              <a:buNone/>
              <a:defRPr kumimoji="0" sz="2000"/>
            </a:lvl1pPr>
            <a:lvl2pPr eaLnBrk="1" latinLnBrk="0" hangingPunct="1">
              <a:defRPr kumimoji="0" sz="2400"/>
            </a:lvl2pPr>
            <a:lvl3pPr eaLnBrk="1" latinLnBrk="0" hangingPunct="1">
              <a:defRPr kumimoji="0" sz="2000"/>
            </a:lvl3pPr>
            <a:lvl4pPr eaLnBrk="1" latinLnBrk="0" hangingPunct="1">
              <a:defRPr kumimoji="0" sz="1800"/>
            </a:lvl4pPr>
            <a:lvl5pPr eaLnBrk="1" latinLnBrk="0" hangingPunct="1">
              <a:defRPr kumimoji="0" sz="1800"/>
            </a:lvl5pPr>
            <a:extLst/>
          </a:lstStyle>
          <a:p>
            <a:pPr lvl="0"/>
            <a:r>
              <a:rPr lang="en-US" dirty="0" smtClean="0"/>
              <a:t>Click to edit Master text styles</a:t>
            </a:r>
          </a:p>
        </p:txBody>
      </p:sp>
      <p:sp>
        <p:nvSpPr>
          <p:cNvPr id="4" name="Content Placeholder 3"/>
          <p:cNvSpPr>
            <a:spLocks noGrp="1"/>
          </p:cNvSpPr>
          <p:nvPr>
            <p:ph sz="half" idx="2"/>
          </p:nvPr>
        </p:nvSpPr>
        <p:spPr>
          <a:xfrm>
            <a:off x="4655344" y="1600202"/>
            <a:ext cx="4038600" cy="4525963"/>
          </a:xfrm>
        </p:spPr>
        <p:txBody>
          <a:bodyPr>
            <a:normAutofit/>
          </a:bodyPr>
          <a:lstStyle>
            <a:lvl1pPr eaLnBrk="1" latinLnBrk="0" hangingPunct="1">
              <a:defRPr kumimoji="0" sz="2000"/>
            </a:lvl1pPr>
            <a:lvl2pPr eaLnBrk="1" latinLnBrk="0" hangingPunct="1">
              <a:defRPr kumimoji="0" sz="2000"/>
            </a:lvl2pPr>
            <a:lvl3pPr eaLnBrk="1" latinLnBrk="0" hangingPunct="1">
              <a:defRPr kumimoji="0" sz="2000"/>
            </a:lvl3pPr>
            <a:lvl4pPr eaLnBrk="1" latinLnBrk="0" hangingPunct="1">
              <a:defRPr kumimoji="0" sz="2000"/>
            </a:lvl4pPr>
            <a:lvl5pPr eaLnBrk="1" latinLnBrk="0" hangingPunct="1">
              <a:defRPr kumimoji="0" sz="20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a:p>
        </p:txBody>
      </p:sp>
      <p:sp>
        <p:nvSpPr>
          <p:cNvPr id="8" name="Date Placeholder 4"/>
          <p:cNvSpPr>
            <a:spLocks noGrp="1"/>
          </p:cNvSpPr>
          <p:nvPr>
            <p:ph type="dt" sz="half" idx="10"/>
          </p:nvPr>
        </p:nvSpPr>
        <p:spPr/>
        <p:txBody>
          <a:bodyPr/>
          <a:lstStyle>
            <a:lvl1pPr>
              <a:defRPr/>
            </a:lvl1pPr>
            <a:extLst/>
          </a:lstStyle>
          <a:p>
            <a:pPr>
              <a:defRPr/>
            </a:pPr>
            <a:fld id="{C201DF26-35EA-4712-9FFB-31CEDC492D3F}" type="datetimeFigureOut">
              <a:rPr lang="en-US">
                <a:solidFill>
                  <a:srgbClr val="696464"/>
                </a:solidFill>
              </a:rPr>
              <a:pPr>
                <a:defRPr/>
              </a:pPr>
              <a:t>2/9/2014</a:t>
            </a:fld>
            <a:endParaRPr lang="en-US">
              <a:solidFill>
                <a:srgbClr val="696464"/>
              </a:solidFill>
            </a:endParaRPr>
          </a:p>
        </p:txBody>
      </p:sp>
      <p:sp>
        <p:nvSpPr>
          <p:cNvPr id="9" name="Footer Placeholder 5"/>
          <p:cNvSpPr>
            <a:spLocks noGrp="1"/>
          </p:cNvSpPr>
          <p:nvPr>
            <p:ph type="ftr" sz="quarter" idx="11"/>
          </p:nvPr>
        </p:nvSpPr>
        <p:spPr/>
        <p:txBody>
          <a:bodyPr/>
          <a:lstStyle>
            <a:lvl1pPr>
              <a:defRPr/>
            </a:lvl1pPr>
            <a:extLst/>
          </a:lstStyle>
          <a:p>
            <a:pPr>
              <a:defRPr/>
            </a:pPr>
            <a:endParaRPr lang="en-US">
              <a:solidFill>
                <a:srgbClr val="696464"/>
              </a:solidFill>
            </a:endParaRPr>
          </a:p>
        </p:txBody>
      </p:sp>
      <p:sp>
        <p:nvSpPr>
          <p:cNvPr id="10" name="Slide Number Placeholder 6"/>
          <p:cNvSpPr>
            <a:spLocks noGrp="1"/>
          </p:cNvSpPr>
          <p:nvPr>
            <p:ph type="sldNum" sz="quarter" idx="12"/>
          </p:nvPr>
        </p:nvSpPr>
        <p:spPr/>
        <p:txBody>
          <a:bodyPr/>
          <a:lstStyle>
            <a:lvl1pPr>
              <a:defRPr/>
            </a:lvl1pPr>
            <a:extLst/>
          </a:lstStyle>
          <a:p>
            <a:pPr>
              <a:defRPr/>
            </a:pPr>
            <a:fld id="{F4DB6C32-11CA-41E4-8959-239A3F0FF3EB}" type="slidenum">
              <a:rPr lang="en-US">
                <a:solidFill>
                  <a:srgbClr val="696464"/>
                </a:solidFill>
              </a:rPr>
              <a:pPr>
                <a:defRPr/>
              </a:pPr>
              <a:t>‹#›</a:t>
            </a:fld>
            <a:endParaRPr lang="en-US">
              <a:solidFill>
                <a:srgbClr val="696464"/>
              </a:solidFill>
            </a:endParaRPr>
          </a:p>
        </p:txBody>
      </p:sp>
    </p:spTree>
    <p:extLst>
      <p:ext uri="{BB962C8B-B14F-4D97-AF65-F5344CB8AC3E}">
        <p14:creationId xmlns:p14="http://schemas.microsoft.com/office/powerpoint/2010/main" val="93371702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3467" y="914400"/>
            <a:ext cx="7772400" cy="914400"/>
          </a:xfrm>
        </p:spPr>
        <p:txBody>
          <a:bodyPr/>
          <a:lstStyle>
            <a:lvl1pPr eaLnBrk="1" latinLnBrk="0" hangingPunct="1">
              <a:defRPr kumimoji="0" sz="4000" cap="none" baseline="0"/>
            </a:lvl1pPr>
            <a:extLst/>
          </a:lstStyle>
          <a:p>
            <a:r>
              <a:rPr lang="en-US" smtClean="0"/>
              <a:t>Click to edit Master title style</a:t>
            </a:r>
            <a:endParaRPr/>
          </a:p>
        </p:txBody>
      </p:sp>
      <p:sp>
        <p:nvSpPr>
          <p:cNvPr id="3" name="Date Placeholder 13"/>
          <p:cNvSpPr>
            <a:spLocks noGrp="1"/>
          </p:cNvSpPr>
          <p:nvPr>
            <p:ph type="dt" sz="half" idx="10"/>
          </p:nvPr>
        </p:nvSpPr>
        <p:spPr/>
        <p:txBody>
          <a:bodyPr/>
          <a:lstStyle>
            <a:lvl1pPr>
              <a:defRPr/>
            </a:lvl1pPr>
          </a:lstStyle>
          <a:p>
            <a:pPr>
              <a:defRPr/>
            </a:pPr>
            <a:fld id="{A7B9DFFC-0C87-41F9-BD58-A359AB1B89CE}" type="datetimeFigureOut">
              <a:rPr lang="en-US">
                <a:solidFill>
                  <a:srgbClr val="E9E5DC"/>
                </a:solidFill>
              </a:rPr>
              <a:pPr>
                <a:defRPr/>
              </a:pPr>
              <a:t>2/9/2014</a:t>
            </a:fld>
            <a:endParaRPr lang="en-US" dirty="0">
              <a:solidFill>
                <a:srgbClr val="E9E5DC"/>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E9E5DC"/>
              </a:solidFill>
            </a:endParaRPr>
          </a:p>
        </p:txBody>
      </p:sp>
      <p:sp>
        <p:nvSpPr>
          <p:cNvPr id="5" name="Slide Number Placeholder 22"/>
          <p:cNvSpPr>
            <a:spLocks noGrp="1"/>
          </p:cNvSpPr>
          <p:nvPr>
            <p:ph type="sldNum" sz="quarter" idx="12"/>
          </p:nvPr>
        </p:nvSpPr>
        <p:spPr/>
        <p:txBody>
          <a:bodyPr/>
          <a:lstStyle>
            <a:lvl1pPr>
              <a:defRPr/>
            </a:lvl1pPr>
          </a:lstStyle>
          <a:p>
            <a:pPr>
              <a:defRPr/>
            </a:pPr>
            <a:fld id="{AEF3B063-6A99-40A3-9C6E-648B06DEAE8A}"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12701404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2CAEF94C-E203-49B9-A63F-B4DB5B55FCB6}"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D0BF7CCA-47AD-4349-9FB5-BBA69A9BEF59}"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11317911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3_Blank">
    <p:bg>
      <p:bgPr>
        <a:solidFill>
          <a:schemeClr val="accent3"/>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16A0B48A-CA55-422C-88E2-CE85913CC806}"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1518FCB8-F244-49A5-9B5C-674C3DD73287}"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17446313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1_Blank">
    <p:bg>
      <p:bgPr>
        <a:solidFill>
          <a:schemeClr val="accent2"/>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35498D82-3B01-4F24-B796-3B40A821DE27}"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4DCABD60-E1A4-48F3-8485-E9C809422B8D}"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20842923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chemeClr val="tx1"/>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685800"/>
          </a:xfrm>
          <a:prstGeom prst="rect">
            <a:avLst/>
          </a:prstGeom>
          <a:solidFill>
            <a:schemeClr val="tx1"/>
          </a:solidFill>
          <a:ln w="9525" cap="flat" cmpd="sng" algn="ctr">
            <a:solidFill>
              <a:schemeClr val="tx1">
                <a:lumMod val="75000"/>
              </a:schemeClr>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pic>
        <p:nvPicPr>
          <p:cNvPr id="3" name="Picture 9" descr="PPO_fina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extLst/>
          </a:lstStyle>
          <a:p>
            <a:pPr>
              <a:defRPr/>
            </a:pPr>
            <a:fld id="{6E6A855C-3C94-40BD-AD95-B276C0268890}" type="datetimeFigureOut">
              <a:rPr lang="en-US">
                <a:solidFill>
                  <a:srgbClr val="E9E5DC"/>
                </a:solidFill>
              </a:rPr>
              <a:pPr>
                <a:defRPr/>
              </a:pPr>
              <a:t>2/9/2014</a:t>
            </a:fld>
            <a:endParaRPr lang="en-US">
              <a:solidFill>
                <a:srgbClr val="E9E5DC"/>
              </a:solidFill>
            </a:endParaRPr>
          </a:p>
        </p:txBody>
      </p:sp>
      <p:sp>
        <p:nvSpPr>
          <p:cNvPr id="5" name="Footer Placeholder 2"/>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6" name="Slide Number Placeholder 3"/>
          <p:cNvSpPr>
            <a:spLocks noGrp="1"/>
          </p:cNvSpPr>
          <p:nvPr>
            <p:ph type="sldNum" sz="quarter" idx="12"/>
          </p:nvPr>
        </p:nvSpPr>
        <p:spPr/>
        <p:txBody>
          <a:bodyPr/>
          <a:lstStyle>
            <a:lvl1pPr>
              <a:defRPr/>
            </a:lvl1pPr>
            <a:extLst/>
          </a:lstStyle>
          <a:p>
            <a:pPr>
              <a:defRPr/>
            </a:pPr>
            <a:fld id="{A88DE9FB-1326-42D6-88AC-82BA8A815876}"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6984853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77333" y="819150"/>
            <a:ext cx="8229600" cy="1162050"/>
          </a:xfrm>
        </p:spPr>
        <p:txBody>
          <a:bodyPr anchor="ctr"/>
          <a:lstStyle>
            <a:lvl1pPr algn="l" eaLnBrk="1" latinLnBrk="0" hangingPunct="1">
              <a:buNone/>
              <a:defRPr kumimoji="0" sz="3600" b="0"/>
            </a:lvl1pPr>
            <a:extLst/>
          </a:lstStyle>
          <a:p>
            <a:r>
              <a:rPr lang="en-US" smtClean="0"/>
              <a:t>Click to edit Master title style</a:t>
            </a:r>
            <a:endParaRPr/>
          </a:p>
        </p:txBody>
      </p:sp>
      <p:sp>
        <p:nvSpPr>
          <p:cNvPr id="3" name="Text Placeholder 2"/>
          <p:cNvSpPr>
            <a:spLocks noGrp="1"/>
          </p:cNvSpPr>
          <p:nvPr>
            <p:ph type="body" idx="1"/>
          </p:nvPr>
        </p:nvSpPr>
        <p:spPr>
          <a:xfrm>
            <a:off x="677334" y="2057400"/>
            <a:ext cx="2514600" cy="3949700"/>
          </a:xfrm>
        </p:spPr>
        <p:txBody>
          <a:bodyPr/>
          <a:lstStyle>
            <a:lvl1pPr marL="54864" indent="0" eaLnBrk="1" latinLnBrk="0" hangingPunct="1">
              <a:buNone/>
              <a:defRPr kumimoji="0" sz="1800"/>
            </a:lvl1pPr>
            <a:lvl2pPr eaLnBrk="1" latinLnBrk="0" hangingPunct="1">
              <a:buNone/>
              <a:defRPr kumimoji="0" sz="1200"/>
            </a:lvl2pPr>
            <a:lvl3pPr eaLnBrk="1" latinLnBrk="0" hangingPunct="1">
              <a:buNone/>
              <a:defRPr kumimoji="0" sz="1000"/>
            </a:lvl3pPr>
            <a:lvl4pPr eaLnBrk="1" latinLnBrk="0" hangingPunct="1">
              <a:buNone/>
              <a:defRPr kumimoji="0" sz="900"/>
            </a:lvl4pPr>
            <a:lvl5pPr eaLnBrk="1" latinLnBrk="0" hangingPunct="1">
              <a:buNone/>
              <a:defRPr kumimoji="0" sz="900"/>
            </a:lvl5pPr>
            <a:extLst/>
          </a:lstStyle>
          <a:p>
            <a:pPr lvl="0"/>
            <a:r>
              <a:rPr lang="en-US" smtClean="0"/>
              <a:t>Click to edit Master text styles</a:t>
            </a:r>
          </a:p>
        </p:txBody>
      </p:sp>
      <p:sp>
        <p:nvSpPr>
          <p:cNvPr id="4" name="Content Placeholder 3"/>
          <p:cNvSpPr>
            <a:spLocks noGrp="1"/>
          </p:cNvSpPr>
          <p:nvPr>
            <p:ph sz="half" idx="2"/>
          </p:nvPr>
        </p:nvSpPr>
        <p:spPr>
          <a:xfrm>
            <a:off x="3420533" y="2057400"/>
            <a:ext cx="5486400" cy="3949700"/>
          </a:xfrm>
        </p:spPr>
        <p:txBody>
          <a:bodyPr/>
          <a:lstStyle>
            <a:lvl1pPr eaLnBrk="1" latinLnBrk="0" hangingPunct="1">
              <a:defRPr kumimoji="0" sz="3200"/>
            </a:lvl1pPr>
            <a:lvl2pPr eaLnBrk="1" latinLnBrk="0" hangingPunct="1">
              <a:defRPr kumimoji="0" sz="2800"/>
            </a:lvl2pPr>
            <a:lvl3pPr eaLnBrk="1" latinLnBrk="0" hangingPunct="1">
              <a:defRPr kumimoji="0" sz="2400"/>
            </a:lvl3pPr>
            <a:lvl4pPr eaLnBrk="1" latinLnBrk="0" hangingPunct="1">
              <a:defRPr kumimoji="0" sz="2000"/>
            </a:lvl4pPr>
            <a:lvl5pPr eaLnBrk="1" latinLnBrk="0" hangingPunct="1">
              <a:defRPr kumimoji="0"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lvl1pPr>
              <a:defRPr/>
            </a:lvl1pPr>
            <a:extLst/>
          </a:lstStyle>
          <a:p>
            <a:pPr>
              <a:defRPr/>
            </a:pPr>
            <a:fld id="{216BD7F6-5730-4DAD-A420-7BF672B1D597}" type="datetimeFigureOut">
              <a:rPr lang="en-US">
                <a:solidFill>
                  <a:srgbClr val="E9E5DC"/>
                </a:solidFill>
              </a:rPr>
              <a:pPr>
                <a:defRPr/>
              </a:pPr>
              <a:t>2/9/2014</a:t>
            </a:fld>
            <a:endParaRPr lang="en-US">
              <a:solidFill>
                <a:srgbClr val="E9E5DC"/>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solidFill>
                <a:srgbClr val="E9E5DC"/>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D21B911C-6C17-4BE2-9CBB-F687E6B356D7}" type="slidenum">
              <a:rPr lang="en-US">
                <a:solidFill>
                  <a:srgbClr val="E9E5DC"/>
                </a:solidFill>
              </a:rPr>
              <a:pPr>
                <a:defRPr/>
              </a:pPr>
              <a:t>‹#›</a:t>
            </a:fld>
            <a:endParaRPr lang="en-US">
              <a:solidFill>
                <a:srgbClr val="E9E5DC"/>
              </a:solidFill>
            </a:endParaRPr>
          </a:p>
        </p:txBody>
      </p:sp>
    </p:spTree>
    <p:extLst>
      <p:ext uri="{BB962C8B-B14F-4D97-AF65-F5344CB8AC3E}">
        <p14:creationId xmlns:p14="http://schemas.microsoft.com/office/powerpoint/2010/main" val="3680472035"/>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425A13-CE92-47CB-9E46-BB9CA7640AE1}" type="datetime3">
              <a:rPr lang="en-US" smtClean="0"/>
              <a:t>9 February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A045F5-9D4A-41EF-97A0-A7520CE6399D}" type="datetime3">
              <a:rPr lang="en-US" smtClean="0"/>
              <a:t>9 February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559906-0BBD-4372-9FE9-F14339E6E4D4}" type="datetime3">
              <a:rPr lang="en-US" smtClean="0"/>
              <a:t>9 February 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78B347-D089-42F4-97E6-F7085F95379D}" type="datetime3">
              <a:rPr lang="en-US" smtClean="0"/>
              <a:t>9 February 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8CF002-4BC4-4517-9133-9E6987D033ED}" type="datetime3">
              <a:rPr lang="en-US" smtClean="0"/>
              <a:t>9 February 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2B1524-850C-4195-96BC-DA3585330C48}" type="datetime3">
              <a:rPr lang="en-US" smtClean="0"/>
              <a:t>9 February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986D87-9220-468D-A593-B69AE482A00B}" type="datetime3">
              <a:rPr lang="en-US" smtClean="0"/>
              <a:t>9 February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72463-CD94-4115-89F4-4EBDA5414370}" type="slidenum">
              <a:rPr lang="en-US" smtClean="0"/>
              <a:pPr/>
              <a:t>‹#›</a:t>
            </a:fld>
            <a:endParaRPr lang="en-US"/>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jpe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image" Target="../media/image2.jpeg"/><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C2107-1F7E-4993-90B6-8D8765A22757}" type="datetime3">
              <a:rPr lang="en-US" smtClean="0"/>
              <a:t>9 February 2014</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72463-CD94-4115-89F4-4EBDA54143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d"/>
  </p:transition>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sp>
        <p:nvSpPr>
          <p:cNvPr id="22" name="Title Placeholder 21"/>
          <p:cNvSpPr>
            <a:spLocks noGrp="1"/>
          </p:cNvSpPr>
          <p:nvPr>
            <p:ph type="title"/>
          </p:nvPr>
        </p:nvSpPr>
        <p:spPr>
          <a:xfrm>
            <a:off x="660400" y="838200"/>
            <a:ext cx="7772400" cy="914400"/>
          </a:xfrm>
          <a:prstGeom prst="rect">
            <a:avLst/>
          </a:prstGeom>
        </p:spPr>
        <p:txBody>
          <a:bodyPr vert="horz" anchor="t">
            <a:noAutofit/>
          </a:bodyPr>
          <a:lstStyle>
            <a:extLst/>
          </a:lstStyle>
          <a:p>
            <a:r>
              <a:rPr lang="en-US" smtClean="0"/>
              <a:t>Click to edit Master title style</a:t>
            </a:r>
          </a:p>
        </p:txBody>
      </p:sp>
      <p:sp>
        <p:nvSpPr>
          <p:cNvPr id="1028" name="Text Placeholder 12"/>
          <p:cNvSpPr>
            <a:spLocks noGrp="1"/>
          </p:cNvSpPr>
          <p:nvPr>
            <p:ph type="body" idx="1"/>
          </p:nvPr>
        </p:nvSpPr>
        <p:spPr bwMode="auto">
          <a:xfrm>
            <a:off x="660400" y="1905000"/>
            <a:ext cx="77724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2"/>
            <a:r>
              <a:rPr lang="en-US" altLang="en-US" smtClean="0"/>
              <a:t>Third level</a:t>
            </a:r>
          </a:p>
          <a:p>
            <a:pPr lvl="3"/>
            <a:r>
              <a:rPr lang="en-US" altLang="en-US" smtClean="0"/>
              <a:t>Fourth level</a:t>
            </a:r>
          </a:p>
          <a:p>
            <a:pPr lvl="4"/>
            <a:r>
              <a:rPr lang="en-US" altLang="en-US" smtClean="0"/>
              <a:t>Fifth level</a:t>
            </a:r>
          </a:p>
          <a:p>
            <a:pPr lvl="0"/>
            <a:endParaRPr lang="en-US" altLang="en-US" smtClean="0"/>
          </a:p>
        </p:txBody>
      </p:sp>
      <p:sp>
        <p:nvSpPr>
          <p:cNvPr id="14" name="Date Placeholder 13"/>
          <p:cNvSpPr>
            <a:spLocks noGrp="1"/>
          </p:cNvSpPr>
          <p:nvPr>
            <p:ph type="dt" sz="half" idx="2"/>
          </p:nvPr>
        </p:nvSpPr>
        <p:spPr>
          <a:xfrm>
            <a:off x="6477000" y="6416678"/>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A80D66C5-B7B8-4BB9-B168-0E15883CC38A}" type="datetimeFigureOut">
              <a:rPr lang="en-US">
                <a:solidFill>
                  <a:srgbClr val="E9E5DC"/>
                </a:solidFill>
              </a:rPr>
              <a:pPr>
                <a:defRPr/>
              </a:pPr>
              <a:t>2/9/2014</a:t>
            </a:fld>
            <a:endParaRPr lang="en-US" dirty="0">
              <a:solidFill>
                <a:srgbClr val="E9E5DC"/>
              </a:solidFill>
            </a:endParaRPr>
          </a:p>
        </p:txBody>
      </p:sp>
      <p:sp>
        <p:nvSpPr>
          <p:cNvPr id="3" name="Footer Placeholder 2"/>
          <p:cNvSpPr>
            <a:spLocks noGrp="1"/>
          </p:cNvSpPr>
          <p:nvPr>
            <p:ph type="ftr" sz="quarter" idx="3"/>
          </p:nvPr>
        </p:nvSpPr>
        <p:spPr>
          <a:xfrm>
            <a:off x="914400" y="6416678"/>
            <a:ext cx="5562600" cy="365125"/>
          </a:xfrm>
          <a:prstGeom prst="rect">
            <a:avLst/>
          </a:prstGeom>
        </p:spPr>
        <p:txBody>
          <a:bodyPr vert="horz" anchor="b"/>
          <a:lstStyle>
            <a:lvl1pPr algn="r" eaLnBrk="1" fontAlgn="auto" latinLnBrk="0" hangingPunct="1">
              <a:spcBef>
                <a:spcPts val="0"/>
              </a:spcBef>
              <a:spcAft>
                <a:spcPts val="0"/>
              </a:spcAft>
              <a:defRPr kumimoji="0" sz="1100" dirty="0">
                <a:solidFill>
                  <a:schemeClr val="tx2"/>
                </a:solidFill>
                <a:latin typeface="+mn-lt"/>
              </a:defRPr>
            </a:lvl1pPr>
            <a:extLst/>
          </a:lstStyle>
          <a:p>
            <a:pPr>
              <a:defRPr/>
            </a:pPr>
            <a:endParaRPr lang="en-US">
              <a:solidFill>
                <a:srgbClr val="E9E5DC"/>
              </a:solidFill>
            </a:endParaRPr>
          </a:p>
        </p:txBody>
      </p:sp>
      <p:sp>
        <p:nvSpPr>
          <p:cNvPr id="23" name="Slide Number Placeholder 22"/>
          <p:cNvSpPr>
            <a:spLocks noGrp="1"/>
          </p:cNvSpPr>
          <p:nvPr>
            <p:ph type="sldNum" sz="quarter" idx="4"/>
          </p:nvPr>
        </p:nvSpPr>
        <p:spPr>
          <a:xfrm>
            <a:off x="8610600" y="6416678"/>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defRPr>
            </a:lvl1pPr>
            <a:extLst/>
          </a:lstStyle>
          <a:p>
            <a:pPr>
              <a:defRPr/>
            </a:pPr>
            <a:fld id="{E2981718-39DD-466E-AE2C-A5477835912D}" type="slidenum">
              <a:rPr lang="en-US">
                <a:solidFill>
                  <a:srgbClr val="E9E5DC"/>
                </a:solidFill>
              </a:rPr>
              <a:pPr>
                <a:defRPr/>
              </a:pPr>
              <a:t>‹#›</a:t>
            </a:fld>
            <a:endParaRPr lang="en-US">
              <a:solidFill>
                <a:srgbClr val="E9E5DC"/>
              </a:solidFill>
            </a:endParaRPr>
          </a:p>
        </p:txBody>
      </p:sp>
      <p:pic>
        <p:nvPicPr>
          <p:cNvPr id="1032" name="Picture 18" descr="PPO_final.jp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96373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rtl="0" fontAlgn="base">
        <a:spcBef>
          <a:spcPct val="0"/>
        </a:spcBef>
        <a:spcAft>
          <a:spcPct val="0"/>
        </a:spcAft>
        <a:defRPr sz="4000" kern="1200" spc="-150">
          <a:solidFill>
            <a:srgbClr val="F0E8D5"/>
          </a:solidFill>
          <a:effectLst>
            <a:outerShdw blurRad="50800" dist="50800" dir="2700000" algn="tl" rotWithShape="0">
              <a:srgbClr val="000000">
                <a:alpha val="43137"/>
              </a:srgbClr>
            </a:outerShdw>
          </a:effectLst>
          <a:latin typeface="+mj-lt"/>
          <a:ea typeface="+mj-ea"/>
          <a:cs typeface="+mj-cs"/>
        </a:defRPr>
      </a:lvl1pPr>
      <a:lvl2pPr algn="l" rtl="0" fontAlgn="base">
        <a:spcBef>
          <a:spcPct val="0"/>
        </a:spcBef>
        <a:spcAft>
          <a:spcPct val="0"/>
        </a:spcAft>
        <a:defRPr sz="4000">
          <a:solidFill>
            <a:srgbClr val="F0E8D5"/>
          </a:solidFill>
          <a:latin typeface="Corbel" pitchFamily="34" charset="0"/>
        </a:defRPr>
      </a:lvl2pPr>
      <a:lvl3pPr algn="l" rtl="0" fontAlgn="base">
        <a:spcBef>
          <a:spcPct val="0"/>
        </a:spcBef>
        <a:spcAft>
          <a:spcPct val="0"/>
        </a:spcAft>
        <a:defRPr sz="4000">
          <a:solidFill>
            <a:srgbClr val="F0E8D5"/>
          </a:solidFill>
          <a:latin typeface="Corbel" pitchFamily="34" charset="0"/>
        </a:defRPr>
      </a:lvl3pPr>
      <a:lvl4pPr algn="l" rtl="0" fontAlgn="base">
        <a:spcBef>
          <a:spcPct val="0"/>
        </a:spcBef>
        <a:spcAft>
          <a:spcPct val="0"/>
        </a:spcAft>
        <a:defRPr sz="4000">
          <a:solidFill>
            <a:srgbClr val="F0E8D5"/>
          </a:solidFill>
          <a:latin typeface="Corbel" pitchFamily="34" charset="0"/>
        </a:defRPr>
      </a:lvl4pPr>
      <a:lvl5pPr algn="l" rtl="0" fontAlgn="base">
        <a:spcBef>
          <a:spcPct val="0"/>
        </a:spcBef>
        <a:spcAft>
          <a:spcPct val="0"/>
        </a:spcAft>
        <a:defRPr sz="4000">
          <a:solidFill>
            <a:srgbClr val="F0E8D5"/>
          </a:solidFill>
          <a:latin typeface="Corbel" pitchFamily="34" charset="0"/>
        </a:defRPr>
      </a:lvl5pPr>
      <a:lvl6pPr marL="457200" algn="l" rtl="0" fontAlgn="base">
        <a:spcBef>
          <a:spcPct val="0"/>
        </a:spcBef>
        <a:spcAft>
          <a:spcPct val="0"/>
        </a:spcAft>
        <a:defRPr sz="4000">
          <a:solidFill>
            <a:srgbClr val="F0E8D5"/>
          </a:solidFill>
          <a:latin typeface="Corbel" pitchFamily="34" charset="0"/>
        </a:defRPr>
      </a:lvl6pPr>
      <a:lvl7pPr marL="914400" algn="l" rtl="0" fontAlgn="base">
        <a:spcBef>
          <a:spcPct val="0"/>
        </a:spcBef>
        <a:spcAft>
          <a:spcPct val="0"/>
        </a:spcAft>
        <a:defRPr sz="4000">
          <a:solidFill>
            <a:srgbClr val="F0E8D5"/>
          </a:solidFill>
          <a:latin typeface="Corbel" pitchFamily="34" charset="0"/>
        </a:defRPr>
      </a:lvl7pPr>
      <a:lvl8pPr marL="1371600" algn="l" rtl="0" fontAlgn="base">
        <a:spcBef>
          <a:spcPct val="0"/>
        </a:spcBef>
        <a:spcAft>
          <a:spcPct val="0"/>
        </a:spcAft>
        <a:defRPr sz="4000">
          <a:solidFill>
            <a:srgbClr val="F0E8D5"/>
          </a:solidFill>
          <a:latin typeface="Corbel" pitchFamily="34" charset="0"/>
        </a:defRPr>
      </a:lvl8pPr>
      <a:lvl9pPr marL="1828800" algn="l" rtl="0" fontAlgn="base">
        <a:spcBef>
          <a:spcPct val="0"/>
        </a:spcBef>
        <a:spcAft>
          <a:spcPct val="0"/>
        </a:spcAft>
        <a:defRPr sz="4000">
          <a:solidFill>
            <a:srgbClr val="F0E8D5"/>
          </a:solidFill>
          <a:latin typeface="Corbel" pitchFamily="34" charset="0"/>
        </a:defRPr>
      </a:lvl9pPr>
      <a:extLst/>
    </p:titleStyle>
    <p:bodyStyle>
      <a:lvl1pPr marL="411163" indent="-342900" algn="l" rtl="0" fontAlgn="base" latinLnBrk="1">
        <a:spcBef>
          <a:spcPts val="700"/>
        </a:spcBef>
        <a:spcAft>
          <a:spcPct val="0"/>
        </a:spcAft>
        <a:buSzPct val="95000"/>
        <a:buFont typeface="Wingdings" pitchFamily="2" charset="2"/>
        <a:buChar char=""/>
        <a:defRPr sz="2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latinLnBrk="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latinLnBrk="1">
        <a:spcBef>
          <a:spcPct val="20000"/>
        </a:spcBef>
        <a:spcAft>
          <a:spcPct val="0"/>
        </a:spcAft>
        <a:buClr>
          <a:srgbClr val="A28E6A"/>
        </a:buClr>
        <a:buFont typeface="Wingdings 3" pitchFamily="18" charset="2"/>
        <a:buChar char=""/>
        <a:defRPr sz="2200" kern="1200">
          <a:solidFill>
            <a:schemeClr val="tx1"/>
          </a:solidFill>
          <a:latin typeface="+mn-lt"/>
          <a:ea typeface="+mn-ea"/>
          <a:cs typeface="+mn-cs"/>
        </a:defRPr>
      </a:lvl4pPr>
      <a:lvl5pPr marL="1481138" indent="-209550" algn="l" rtl="0" fontAlgn="base" latinLnBrk="1">
        <a:spcBef>
          <a:spcPct val="20000"/>
        </a:spcBef>
        <a:spcAft>
          <a:spcPct val="0"/>
        </a:spcAft>
        <a:buClr>
          <a:srgbClr val="A28E6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p:cNvSpPr/>
          <p:nvPr userDrawn="1"/>
        </p:nvSpPr>
        <p:spPr bwMode="auto">
          <a:xfrm>
            <a:off x="0" y="0"/>
            <a:ext cx="9144000" cy="6858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n-US">
              <a:solidFill>
                <a:prstClr val="white"/>
              </a:solidFill>
              <a:latin typeface="Century Gothic" pitchFamily="34" charset="0"/>
            </a:endParaRPr>
          </a:p>
        </p:txBody>
      </p:sp>
      <p:sp>
        <p:nvSpPr>
          <p:cNvPr id="22" name="Title Placeholder 21"/>
          <p:cNvSpPr>
            <a:spLocks noGrp="1"/>
          </p:cNvSpPr>
          <p:nvPr>
            <p:ph type="title"/>
          </p:nvPr>
        </p:nvSpPr>
        <p:spPr>
          <a:xfrm>
            <a:off x="660400" y="838200"/>
            <a:ext cx="7772400" cy="914400"/>
          </a:xfrm>
          <a:prstGeom prst="rect">
            <a:avLst/>
          </a:prstGeom>
        </p:spPr>
        <p:txBody>
          <a:bodyPr vert="horz" anchor="t">
            <a:noAutofit/>
          </a:bodyPr>
          <a:lstStyle>
            <a:extLst/>
          </a:lstStyle>
          <a:p>
            <a:r>
              <a:rPr lang="en-US" smtClean="0"/>
              <a:t>Click to edit Master title style</a:t>
            </a:r>
          </a:p>
        </p:txBody>
      </p:sp>
      <p:sp>
        <p:nvSpPr>
          <p:cNvPr id="1028" name="Text Placeholder 12"/>
          <p:cNvSpPr>
            <a:spLocks noGrp="1"/>
          </p:cNvSpPr>
          <p:nvPr>
            <p:ph type="body" idx="1"/>
          </p:nvPr>
        </p:nvSpPr>
        <p:spPr bwMode="auto">
          <a:xfrm>
            <a:off x="660400" y="1905000"/>
            <a:ext cx="77724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2"/>
            <a:r>
              <a:rPr lang="en-US" altLang="en-US" smtClean="0"/>
              <a:t>Third level</a:t>
            </a:r>
          </a:p>
          <a:p>
            <a:pPr lvl="3"/>
            <a:r>
              <a:rPr lang="en-US" altLang="en-US" smtClean="0"/>
              <a:t>Fourth level</a:t>
            </a:r>
          </a:p>
          <a:p>
            <a:pPr lvl="4"/>
            <a:r>
              <a:rPr lang="en-US" altLang="en-US" smtClean="0"/>
              <a:t>Fifth level</a:t>
            </a:r>
          </a:p>
          <a:p>
            <a:pPr lvl="0"/>
            <a:endParaRPr lang="en-US" altLang="en-US" smtClean="0"/>
          </a:p>
        </p:txBody>
      </p:sp>
      <p:sp>
        <p:nvSpPr>
          <p:cNvPr id="14" name="Date Placeholder 13"/>
          <p:cNvSpPr>
            <a:spLocks noGrp="1"/>
          </p:cNvSpPr>
          <p:nvPr>
            <p:ph type="dt" sz="half" idx="2"/>
          </p:nvPr>
        </p:nvSpPr>
        <p:spPr>
          <a:xfrm>
            <a:off x="6477000" y="6416676"/>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A80D66C5-B7B8-4BB9-B168-0E15883CC38A}" type="datetimeFigureOut">
              <a:rPr lang="en-US">
                <a:solidFill>
                  <a:srgbClr val="E9E5DC"/>
                </a:solidFill>
              </a:rPr>
              <a:pPr>
                <a:defRPr/>
              </a:pPr>
              <a:t>2/9/2014</a:t>
            </a:fld>
            <a:endParaRPr lang="en-US" dirty="0">
              <a:solidFill>
                <a:srgbClr val="E9E5DC"/>
              </a:solidFill>
            </a:endParaRPr>
          </a:p>
        </p:txBody>
      </p:sp>
      <p:sp>
        <p:nvSpPr>
          <p:cNvPr id="3" name="Footer Placeholder 2"/>
          <p:cNvSpPr>
            <a:spLocks noGrp="1"/>
          </p:cNvSpPr>
          <p:nvPr>
            <p:ph type="ftr" sz="quarter" idx="3"/>
          </p:nvPr>
        </p:nvSpPr>
        <p:spPr>
          <a:xfrm>
            <a:off x="914400" y="6416676"/>
            <a:ext cx="5562600" cy="365125"/>
          </a:xfrm>
          <a:prstGeom prst="rect">
            <a:avLst/>
          </a:prstGeom>
        </p:spPr>
        <p:txBody>
          <a:bodyPr vert="horz" anchor="b"/>
          <a:lstStyle>
            <a:lvl1pPr algn="r" eaLnBrk="1" fontAlgn="auto" latinLnBrk="0" hangingPunct="1">
              <a:spcBef>
                <a:spcPts val="0"/>
              </a:spcBef>
              <a:spcAft>
                <a:spcPts val="0"/>
              </a:spcAft>
              <a:defRPr kumimoji="0" sz="1100" dirty="0">
                <a:solidFill>
                  <a:schemeClr val="tx2"/>
                </a:solidFill>
                <a:latin typeface="+mn-lt"/>
              </a:defRPr>
            </a:lvl1pPr>
            <a:extLst/>
          </a:lstStyle>
          <a:p>
            <a:pPr>
              <a:defRPr/>
            </a:pPr>
            <a:endParaRPr lang="en-US">
              <a:solidFill>
                <a:srgbClr val="E9E5DC"/>
              </a:solidFill>
            </a:endParaRPr>
          </a:p>
        </p:txBody>
      </p:sp>
      <p:sp>
        <p:nvSpPr>
          <p:cNvPr id="23" name="Slide Number Placeholder 22"/>
          <p:cNvSpPr>
            <a:spLocks noGrp="1"/>
          </p:cNvSpPr>
          <p:nvPr>
            <p:ph type="sldNum" sz="quarter" idx="4"/>
          </p:nvPr>
        </p:nvSpPr>
        <p:spPr>
          <a:xfrm>
            <a:off x="8610600" y="6416676"/>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defRPr>
            </a:lvl1pPr>
            <a:extLst/>
          </a:lstStyle>
          <a:p>
            <a:pPr>
              <a:defRPr/>
            </a:pPr>
            <a:fld id="{E2981718-39DD-466E-AE2C-A5477835912D}" type="slidenum">
              <a:rPr lang="en-US">
                <a:solidFill>
                  <a:srgbClr val="E9E5DC"/>
                </a:solidFill>
              </a:rPr>
              <a:pPr>
                <a:defRPr/>
              </a:pPr>
              <a:t>‹#›</a:t>
            </a:fld>
            <a:endParaRPr lang="en-US">
              <a:solidFill>
                <a:srgbClr val="E9E5DC"/>
              </a:solidFill>
            </a:endParaRPr>
          </a:p>
        </p:txBody>
      </p:sp>
      <p:pic>
        <p:nvPicPr>
          <p:cNvPr id="1032" name="Picture 18" descr="PPO_final.jp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93323" y="122238"/>
            <a:ext cx="2820811"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16588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timing>
    <p:tnLst>
      <p:par>
        <p:cTn id="1" dur="indefinite" restart="never" nodeType="tmRoot"/>
      </p:par>
    </p:tnLst>
  </p:timing>
  <p:txStyles>
    <p:titleStyle>
      <a:lvl1pPr algn="l" rtl="0" fontAlgn="base">
        <a:spcBef>
          <a:spcPct val="0"/>
        </a:spcBef>
        <a:spcAft>
          <a:spcPct val="0"/>
        </a:spcAft>
        <a:defRPr sz="4000" kern="1200" spc="-150">
          <a:solidFill>
            <a:srgbClr val="F0E8D5"/>
          </a:solidFill>
          <a:effectLst>
            <a:outerShdw blurRad="50800" dist="50800" dir="2700000" algn="tl" rotWithShape="0">
              <a:srgbClr val="000000">
                <a:alpha val="43137"/>
              </a:srgbClr>
            </a:outerShdw>
          </a:effectLst>
          <a:latin typeface="+mj-lt"/>
          <a:ea typeface="+mj-ea"/>
          <a:cs typeface="+mj-cs"/>
        </a:defRPr>
      </a:lvl1pPr>
      <a:lvl2pPr algn="l" rtl="0" fontAlgn="base">
        <a:spcBef>
          <a:spcPct val="0"/>
        </a:spcBef>
        <a:spcAft>
          <a:spcPct val="0"/>
        </a:spcAft>
        <a:defRPr sz="4000">
          <a:solidFill>
            <a:srgbClr val="F0E8D5"/>
          </a:solidFill>
          <a:latin typeface="Corbel" pitchFamily="34" charset="0"/>
        </a:defRPr>
      </a:lvl2pPr>
      <a:lvl3pPr algn="l" rtl="0" fontAlgn="base">
        <a:spcBef>
          <a:spcPct val="0"/>
        </a:spcBef>
        <a:spcAft>
          <a:spcPct val="0"/>
        </a:spcAft>
        <a:defRPr sz="4000">
          <a:solidFill>
            <a:srgbClr val="F0E8D5"/>
          </a:solidFill>
          <a:latin typeface="Corbel" pitchFamily="34" charset="0"/>
        </a:defRPr>
      </a:lvl3pPr>
      <a:lvl4pPr algn="l" rtl="0" fontAlgn="base">
        <a:spcBef>
          <a:spcPct val="0"/>
        </a:spcBef>
        <a:spcAft>
          <a:spcPct val="0"/>
        </a:spcAft>
        <a:defRPr sz="4000">
          <a:solidFill>
            <a:srgbClr val="F0E8D5"/>
          </a:solidFill>
          <a:latin typeface="Corbel" pitchFamily="34" charset="0"/>
        </a:defRPr>
      </a:lvl4pPr>
      <a:lvl5pPr algn="l" rtl="0" fontAlgn="base">
        <a:spcBef>
          <a:spcPct val="0"/>
        </a:spcBef>
        <a:spcAft>
          <a:spcPct val="0"/>
        </a:spcAft>
        <a:defRPr sz="4000">
          <a:solidFill>
            <a:srgbClr val="F0E8D5"/>
          </a:solidFill>
          <a:latin typeface="Corbel" pitchFamily="34" charset="0"/>
        </a:defRPr>
      </a:lvl5pPr>
      <a:lvl6pPr marL="457200" algn="l" rtl="0" fontAlgn="base">
        <a:spcBef>
          <a:spcPct val="0"/>
        </a:spcBef>
        <a:spcAft>
          <a:spcPct val="0"/>
        </a:spcAft>
        <a:defRPr sz="4000">
          <a:solidFill>
            <a:srgbClr val="F0E8D5"/>
          </a:solidFill>
          <a:latin typeface="Corbel" pitchFamily="34" charset="0"/>
        </a:defRPr>
      </a:lvl6pPr>
      <a:lvl7pPr marL="914400" algn="l" rtl="0" fontAlgn="base">
        <a:spcBef>
          <a:spcPct val="0"/>
        </a:spcBef>
        <a:spcAft>
          <a:spcPct val="0"/>
        </a:spcAft>
        <a:defRPr sz="4000">
          <a:solidFill>
            <a:srgbClr val="F0E8D5"/>
          </a:solidFill>
          <a:latin typeface="Corbel" pitchFamily="34" charset="0"/>
        </a:defRPr>
      </a:lvl7pPr>
      <a:lvl8pPr marL="1371600" algn="l" rtl="0" fontAlgn="base">
        <a:spcBef>
          <a:spcPct val="0"/>
        </a:spcBef>
        <a:spcAft>
          <a:spcPct val="0"/>
        </a:spcAft>
        <a:defRPr sz="4000">
          <a:solidFill>
            <a:srgbClr val="F0E8D5"/>
          </a:solidFill>
          <a:latin typeface="Corbel" pitchFamily="34" charset="0"/>
        </a:defRPr>
      </a:lvl8pPr>
      <a:lvl9pPr marL="1828800" algn="l" rtl="0" fontAlgn="base">
        <a:spcBef>
          <a:spcPct val="0"/>
        </a:spcBef>
        <a:spcAft>
          <a:spcPct val="0"/>
        </a:spcAft>
        <a:defRPr sz="4000">
          <a:solidFill>
            <a:srgbClr val="F0E8D5"/>
          </a:solidFill>
          <a:latin typeface="Corbel" pitchFamily="34" charset="0"/>
        </a:defRPr>
      </a:lvl9pPr>
      <a:extLst/>
    </p:titleStyle>
    <p:bodyStyle>
      <a:lvl1pPr marL="411163" indent="-342900" algn="l" rtl="0" fontAlgn="base" latinLnBrk="1">
        <a:spcBef>
          <a:spcPts val="700"/>
        </a:spcBef>
        <a:spcAft>
          <a:spcPct val="0"/>
        </a:spcAft>
        <a:buSzPct val="95000"/>
        <a:buFont typeface="Wingdings" pitchFamily="2" charset="2"/>
        <a:buChar char=""/>
        <a:defRPr sz="2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latinLnBrk="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latinLnBrk="1">
        <a:spcBef>
          <a:spcPct val="20000"/>
        </a:spcBef>
        <a:spcAft>
          <a:spcPct val="0"/>
        </a:spcAft>
        <a:buClr>
          <a:srgbClr val="A28E6A"/>
        </a:buClr>
        <a:buFont typeface="Wingdings 3" pitchFamily="18" charset="2"/>
        <a:buChar char=""/>
        <a:defRPr sz="2200" kern="1200">
          <a:solidFill>
            <a:schemeClr val="tx1"/>
          </a:solidFill>
          <a:latin typeface="+mn-lt"/>
          <a:ea typeface="+mn-ea"/>
          <a:cs typeface="+mn-cs"/>
        </a:defRPr>
      </a:lvl4pPr>
      <a:lvl5pPr marL="1481138" indent="-209550" algn="l" rtl="0" fontAlgn="base" latinLnBrk="1">
        <a:spcBef>
          <a:spcPct val="20000"/>
        </a:spcBef>
        <a:spcAft>
          <a:spcPct val="0"/>
        </a:spcAft>
        <a:buClr>
          <a:srgbClr val="A28E6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slide" Target="slide14.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slide" Target="slide11.xml"/></Relationships>
</file>

<file path=ppt/slides/_rels/slide14.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slide" Target="slide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 Target="slide12.xml"/><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 Target="slide12.xml"/><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80000"/>
            <a:duotone>
              <a:prstClr val="black"/>
              <a:schemeClr val="accent3">
                <a:tint val="45000"/>
                <a:satMod val="400000"/>
              </a:schemeClr>
            </a:duotone>
            <a:lum bright="7000" contrast="50000"/>
          </a:blip>
          <a:srcRect/>
          <a:stretch>
            <a:fillRect l="-8000" t="7000" r="-4000" b="10000"/>
          </a:stretch>
        </a:blipFill>
        <a:effectLst/>
      </p:bgPr>
    </p:bg>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algn="ctr">
              <a:defRPr/>
            </a:pPr>
            <a:r>
              <a:rPr lang="en-US" sz="4000" b="1" dirty="0" smtClean="0">
                <a:solidFill>
                  <a:schemeClr val="bg1"/>
                </a:solidFill>
                <a:latin typeface="Times New Roman" pitchFamily="18" charset="0"/>
                <a:cs typeface="Times New Roman" pitchFamily="18" charset="0"/>
              </a:rPr>
              <a:t>Project </a:t>
            </a:r>
            <a:r>
              <a:rPr lang="en-US" sz="4000" b="1" dirty="0">
                <a:solidFill>
                  <a:schemeClr val="bg1"/>
                </a:solidFill>
                <a:latin typeface="Times New Roman" pitchFamily="18" charset="0"/>
                <a:cs typeface="Times New Roman" pitchFamily="18" charset="0"/>
              </a:rPr>
              <a:t>Organization</a:t>
            </a:r>
            <a:endParaRPr lang="en-US" sz="4000" dirty="0">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lvl="0" algn="ctr">
              <a:spcBef>
                <a:spcPct val="0"/>
              </a:spcBef>
              <a:defRPr/>
            </a:pPr>
            <a:r>
              <a:rPr lang="en-US" sz="4000" b="1" i="1" dirty="0" smtClean="0">
                <a:solidFill>
                  <a:srgbClr val="FFFF00"/>
                </a:solidFill>
                <a:latin typeface="Times New Roman" pitchFamily="18" charset="0"/>
                <a:cs typeface="Times New Roman" pitchFamily="18" charset="0"/>
              </a:rPr>
              <a:t>Matrix Organization</a:t>
            </a:r>
          </a:p>
        </p:txBody>
      </p:sp>
      <p:sp>
        <p:nvSpPr>
          <p:cNvPr id="50" name="Rectangle 3"/>
          <p:cNvSpPr txBox="1">
            <a:spLocks noChangeArrowheads="1"/>
          </p:cNvSpPr>
          <p:nvPr/>
        </p:nvSpPr>
        <p:spPr>
          <a:xfrm>
            <a:off x="647700" y="1498600"/>
            <a:ext cx="7772400" cy="4114800"/>
          </a:xfrm>
          <a:prstGeom prst="rect">
            <a:avLst/>
          </a:prstGeom>
        </p:spPr>
        <p:txBody>
          <a:bodyPr vert="horz" lIns="91440" tIns="45720" rIns="91440" bIns="45720" rtlCol="0">
            <a:normAutofit/>
          </a:bodyPr>
          <a:lstStyle/>
          <a:p>
            <a:pPr marL="446088" marR="0" lvl="0" indent="-446088" defTabSz="914400" rtl="0" eaLnBrk="1" fontAlgn="auto" latinLnBrk="0" hangingPunct="1">
              <a:lnSpc>
                <a:spcPct val="120000"/>
              </a:lnSpc>
              <a:spcBef>
                <a:spcPts val="600"/>
              </a:spcBef>
              <a:spcAft>
                <a:spcPts val="0"/>
              </a:spcAft>
              <a:buClr>
                <a:srgbClr val="FF0000"/>
              </a:buClr>
              <a:buSzTx/>
              <a:buFont typeface="Wingdings" pitchFamily="2" charset="2"/>
              <a:buChar char="Ø"/>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Each staff member is a member of 2 distinct organizations</a:t>
            </a:r>
          </a:p>
          <a:p>
            <a:pPr marL="811213" marR="0" lvl="1" indent="-354013" defTabSz="914400" rtl="0" eaLnBrk="1" fontAlgn="auto" latinLnBrk="0" hangingPunct="1">
              <a:lnSpc>
                <a:spcPct val="120000"/>
              </a:lnSpc>
              <a:spcBef>
                <a:spcPts val="600"/>
              </a:spcBef>
              <a:spcAft>
                <a:spcPts val="0"/>
              </a:spcAft>
              <a:buClr>
                <a:srgbClr val="FF0000"/>
              </a:buClr>
              <a:buSzTx/>
              <a:buFont typeface="Courier New" pitchFamily="49" charset="0"/>
              <a:buChar char="o"/>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Functional – Electronics, SDD, etc.</a:t>
            </a:r>
          </a:p>
          <a:p>
            <a:pPr marL="811213" marR="0" lvl="1" indent="-354013" defTabSz="914400" rtl="0" eaLnBrk="1" fontAlgn="auto" latinLnBrk="0" hangingPunct="1">
              <a:lnSpc>
                <a:spcPct val="120000"/>
              </a:lnSpc>
              <a:spcBef>
                <a:spcPts val="600"/>
              </a:spcBef>
              <a:spcAft>
                <a:spcPts val="0"/>
              </a:spcAft>
              <a:buClr>
                <a:srgbClr val="FF0000"/>
              </a:buClr>
              <a:buSzTx/>
              <a:buFont typeface="Courier New" pitchFamily="49" charset="0"/>
              <a:buChar char="o"/>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Project – PTCS, Ka Band Receiver, etc.</a:t>
            </a:r>
          </a:p>
          <a:p>
            <a:pPr marL="446088" marR="0" lvl="0" indent="-446088" defTabSz="914400" rtl="0" eaLnBrk="1" fontAlgn="auto" latinLnBrk="0" hangingPunct="1">
              <a:lnSpc>
                <a:spcPct val="120000"/>
              </a:lnSpc>
              <a:spcBef>
                <a:spcPts val="600"/>
              </a:spcBef>
              <a:spcAft>
                <a:spcPts val="0"/>
              </a:spcAft>
              <a:buClr>
                <a:srgbClr val="FF0000"/>
              </a:buClr>
              <a:buSzTx/>
              <a:buFont typeface="Wingdings" pitchFamily="2" charset="2"/>
              <a:buChar char="Ø"/>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Different types of Matrix organizations</a:t>
            </a:r>
          </a:p>
          <a:p>
            <a:pPr marL="892175" marR="0" lvl="1" indent="-434975" defTabSz="914400" rtl="0" eaLnBrk="1" fontAlgn="auto" latinLnBrk="0" hangingPunct="1">
              <a:lnSpc>
                <a:spcPct val="120000"/>
              </a:lnSpc>
              <a:spcBef>
                <a:spcPts val="600"/>
              </a:spcBef>
              <a:spcAft>
                <a:spcPts val="0"/>
              </a:spcAft>
              <a:buClr>
                <a:srgbClr val="FF0000"/>
              </a:buClr>
              <a:buSzTx/>
              <a:buFont typeface="Wingdings" pitchFamily="2" charset="2"/>
              <a:buChar char="Ø"/>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Strong Matrix</a:t>
            </a:r>
          </a:p>
          <a:p>
            <a:pPr marL="892175" marR="0" lvl="1" indent="-434975" defTabSz="914400" rtl="0" eaLnBrk="1" fontAlgn="auto" latinLnBrk="0" hangingPunct="1">
              <a:lnSpc>
                <a:spcPct val="120000"/>
              </a:lnSpc>
              <a:spcBef>
                <a:spcPts val="600"/>
              </a:spcBef>
              <a:spcAft>
                <a:spcPts val="0"/>
              </a:spcAft>
              <a:buClr>
                <a:srgbClr val="FF0000"/>
              </a:buClr>
              <a:buSzTx/>
              <a:buFont typeface="Wingdings" pitchFamily="2" charset="2"/>
              <a:buChar char="Ø"/>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Weak Matrix</a:t>
            </a:r>
          </a:p>
          <a:p>
            <a:pPr marL="892175" marR="0" lvl="1" indent="-434975" defTabSz="914400" rtl="0" eaLnBrk="1" fontAlgn="auto" latinLnBrk="0" hangingPunct="1">
              <a:lnSpc>
                <a:spcPct val="120000"/>
              </a:lnSpc>
              <a:spcBef>
                <a:spcPts val="600"/>
              </a:spcBef>
              <a:spcAft>
                <a:spcPts val="0"/>
              </a:spcAft>
              <a:buClr>
                <a:srgbClr val="FF0000"/>
              </a:buClr>
              <a:buSzTx/>
              <a:buFont typeface="Wingdings" pitchFamily="2" charset="2"/>
              <a:buChar char="Ø"/>
              <a:tabLst/>
              <a:defRPr/>
            </a:pPr>
            <a:r>
              <a:rPr kumimoji="0" lang="en-US" sz="2400" b="0" i="0" u="none" strike="noStrike" kern="1200" cap="none" spc="0" normalizeH="0" baseline="0" noProof="0" dirty="0" smtClean="0">
                <a:ln>
                  <a:noFill/>
                </a:ln>
                <a:effectLst/>
                <a:uLnTx/>
                <a:uFillTx/>
                <a:latin typeface="Times New Roman" pitchFamily="18" charset="0"/>
                <a:cs typeface="Times New Roman" pitchFamily="18" charset="0"/>
              </a:rPr>
              <a:t>Balanced Matrix</a:t>
            </a:r>
          </a:p>
        </p:txBody>
      </p:sp>
    </p:spTree>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914400"/>
            <a:ext cx="8229600" cy="742950"/>
          </a:xfrm>
        </p:spPr>
        <p:txBody>
          <a:bodyPr/>
          <a:lstStyle>
            <a:extLst/>
          </a:lstStyle>
          <a:p>
            <a:pPr fontAlgn="auto">
              <a:spcAft>
                <a:spcPts val="0"/>
              </a:spcAft>
              <a:defRPr/>
            </a:pPr>
            <a:r>
              <a:rPr lang="en-US" dirty="0" smtClean="0">
                <a:solidFill>
                  <a:schemeClr val="tx2">
                    <a:satMod val="200000"/>
                  </a:schemeClr>
                </a:solidFill>
              </a:rPr>
              <a:t>Matrix Organization</a:t>
            </a:r>
            <a:endParaRPr lang="en-US" dirty="0">
              <a:solidFill>
                <a:schemeClr val="tx2">
                  <a:satMod val="200000"/>
                </a:schemeClr>
              </a:solidFill>
            </a:endParaRPr>
          </a:p>
        </p:txBody>
      </p:sp>
      <p:sp>
        <p:nvSpPr>
          <p:cNvPr id="3" name="Rectangle 2"/>
          <p:cNvSpPr>
            <a:spLocks noGrp="1"/>
          </p:cNvSpPr>
          <p:nvPr>
            <p:ph sz="half" idx="1"/>
          </p:nvPr>
        </p:nvSpPr>
        <p:spPr>
          <a:xfrm>
            <a:off x="464256" y="1752600"/>
            <a:ext cx="4038600" cy="4648200"/>
          </a:xfrm>
        </p:spPr>
        <p:txBody>
          <a:bodyPr>
            <a:normAutofit/>
          </a:bodyPr>
          <a:lstStyle>
            <a:extLst/>
          </a:lstStyle>
          <a:p>
            <a:pPr algn="just" fontAlgn="auto">
              <a:lnSpc>
                <a:spcPct val="114000"/>
              </a:lnSpc>
              <a:spcAft>
                <a:spcPts val="0"/>
              </a:spcAft>
              <a:defRPr/>
            </a:pPr>
            <a:r>
              <a:rPr lang="en-US" sz="2400" dirty="0" smtClean="0"/>
              <a:t>There are three types of Matrix Organizations:</a:t>
            </a:r>
          </a:p>
          <a:p>
            <a:pPr marL="688975" indent="-225425" algn="just" fontAlgn="auto">
              <a:lnSpc>
                <a:spcPct val="114000"/>
              </a:lnSpc>
              <a:spcAft>
                <a:spcPts val="0"/>
              </a:spcAft>
              <a:buFont typeface="Wingdings" pitchFamily="2" charset="2"/>
              <a:buChar char="§"/>
              <a:defRPr/>
            </a:pPr>
            <a:r>
              <a:rPr lang="en-US" sz="2400" dirty="0" smtClean="0"/>
              <a:t>Weak Matrix</a:t>
            </a:r>
          </a:p>
          <a:p>
            <a:pPr marL="688975" indent="-225425" algn="just" fontAlgn="auto">
              <a:lnSpc>
                <a:spcPct val="114000"/>
              </a:lnSpc>
              <a:spcAft>
                <a:spcPts val="0"/>
              </a:spcAft>
              <a:buFont typeface="Wingdings" pitchFamily="2" charset="2"/>
              <a:buChar char="§"/>
              <a:defRPr/>
            </a:pPr>
            <a:r>
              <a:rPr lang="en-US" sz="2400" dirty="0" smtClean="0"/>
              <a:t>Balanced Matrix</a:t>
            </a:r>
          </a:p>
          <a:p>
            <a:pPr marL="688975" indent="-225425" algn="just" fontAlgn="auto">
              <a:lnSpc>
                <a:spcPct val="114000"/>
              </a:lnSpc>
              <a:spcAft>
                <a:spcPts val="0"/>
              </a:spcAft>
              <a:buFont typeface="Wingdings" pitchFamily="2" charset="2"/>
              <a:buChar char="§"/>
              <a:defRPr/>
            </a:pPr>
            <a:r>
              <a:rPr lang="en-US" sz="2400" dirty="0" smtClean="0"/>
              <a:t>Strong Matrix</a:t>
            </a:r>
          </a:p>
          <a:p>
            <a:pPr algn="just" fontAlgn="auto">
              <a:lnSpc>
                <a:spcPct val="114000"/>
              </a:lnSpc>
              <a:spcAft>
                <a:spcPts val="0"/>
              </a:spcAft>
              <a:defRPr/>
            </a:pPr>
            <a:r>
              <a:rPr lang="en-US" sz="2400" dirty="0" smtClean="0"/>
              <a:t>Click on the tabs to the right to learn about each one.</a:t>
            </a:r>
          </a:p>
          <a:p>
            <a:pPr algn="just" fontAlgn="auto">
              <a:lnSpc>
                <a:spcPct val="114000"/>
              </a:lnSpc>
              <a:spcAft>
                <a:spcPts val="0"/>
              </a:spcAft>
              <a:defRPr/>
            </a:pPr>
            <a:endParaRPr lang="en-US" dirty="0"/>
          </a:p>
        </p:txBody>
      </p:sp>
      <p:sp>
        <p:nvSpPr>
          <p:cNvPr id="10" name="Rounded Rectangle 9">
            <a:hlinkClick r:id="rId3" action="ppaction://hlinksldjump"/>
          </p:cNvPr>
          <p:cNvSpPr/>
          <p:nvPr/>
        </p:nvSpPr>
        <p:spPr>
          <a:xfrm>
            <a:off x="8091424" y="152400"/>
            <a:ext cx="950976" cy="381000"/>
          </a:xfrm>
          <a:prstGeom prst="roundRect">
            <a:avLst/>
          </a:prstGeom>
          <a:gradFill>
            <a:gsLst>
              <a:gs pos="0">
                <a:schemeClr val="bg1">
                  <a:lumMod val="50000"/>
                </a:schemeClr>
              </a:gs>
              <a:gs pos="65000">
                <a:schemeClr val="bg1">
                  <a:lumMod val="75000"/>
                </a:schemeClr>
              </a:gs>
              <a:gs pos="100000">
                <a:schemeClr val="bg1"/>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Next</a:t>
            </a:r>
          </a:p>
        </p:txBody>
      </p:sp>
      <p:sp>
        <p:nvSpPr>
          <p:cNvPr id="13" name="Rounded Rectangle 12">
            <a:hlinkClick r:id="" action="ppaction://hlinkshowjump?jump=previousslide"/>
          </p:cNvPr>
          <p:cNvSpPr/>
          <p:nvPr/>
        </p:nvSpPr>
        <p:spPr>
          <a:xfrm>
            <a:off x="7007691"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Previous</a:t>
            </a:r>
          </a:p>
        </p:txBody>
      </p:sp>
      <p:sp>
        <p:nvSpPr>
          <p:cNvPr id="23" name="Rounded Rectangle 22">
            <a:hlinkClick r:id="rId4" action="ppaction://hlinksldjump"/>
          </p:cNvPr>
          <p:cNvSpPr/>
          <p:nvPr/>
        </p:nvSpPr>
        <p:spPr>
          <a:xfrm>
            <a:off x="5926667"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Menu</a:t>
            </a:r>
          </a:p>
        </p:txBody>
      </p:sp>
      <p:sp>
        <p:nvSpPr>
          <p:cNvPr id="8" name="Rounded Rectangle 7">
            <a:hlinkClick r:id="rId4" action="ppaction://hlinksldjump"/>
          </p:cNvPr>
          <p:cNvSpPr/>
          <p:nvPr/>
        </p:nvSpPr>
        <p:spPr>
          <a:xfrm>
            <a:off x="5452534" y="1905000"/>
            <a:ext cx="2302933" cy="914400"/>
          </a:xfrm>
          <a:prstGeom prst="roundRect">
            <a:avLst/>
          </a:prstGeom>
          <a:solidFill>
            <a:schemeClr val="accent2"/>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effectLst>
                  <a:outerShdw blurRad="50800" dist="38100" dir="2700000" algn="tl" rotWithShape="0">
                    <a:prstClr val="black">
                      <a:alpha val="40000"/>
                    </a:prstClr>
                  </a:outerShdw>
                </a:effectLst>
              </a:rPr>
              <a:t>Weak Matrix</a:t>
            </a:r>
          </a:p>
        </p:txBody>
      </p:sp>
      <p:sp>
        <p:nvSpPr>
          <p:cNvPr id="9" name="Rounded Rectangle 8">
            <a:hlinkClick r:id="rId3" action="ppaction://hlinksldjump"/>
          </p:cNvPr>
          <p:cNvSpPr/>
          <p:nvPr/>
        </p:nvSpPr>
        <p:spPr>
          <a:xfrm>
            <a:off x="5452534" y="3048000"/>
            <a:ext cx="2302933" cy="914400"/>
          </a:xfrm>
          <a:prstGeom prst="roundRect">
            <a:avLst/>
          </a:prstGeom>
          <a:solidFill>
            <a:schemeClr val="accent2"/>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effectLst>
                  <a:outerShdw blurRad="50800" dist="38100" dir="2700000" algn="tl" rotWithShape="0">
                    <a:prstClr val="black">
                      <a:alpha val="40000"/>
                    </a:prstClr>
                  </a:outerShdw>
                </a:effectLst>
              </a:rPr>
              <a:t>Balanced Matrix</a:t>
            </a:r>
          </a:p>
        </p:txBody>
      </p:sp>
      <p:sp>
        <p:nvSpPr>
          <p:cNvPr id="11" name="Rounded Rectangle 10">
            <a:hlinkClick r:id="rId5" action="ppaction://hlinksldjump"/>
          </p:cNvPr>
          <p:cNvSpPr/>
          <p:nvPr/>
        </p:nvSpPr>
        <p:spPr>
          <a:xfrm>
            <a:off x="5452534" y="4191000"/>
            <a:ext cx="2302933" cy="914400"/>
          </a:xfrm>
          <a:prstGeom prst="roundRect">
            <a:avLst/>
          </a:prstGeom>
          <a:solidFill>
            <a:schemeClr val="accent2"/>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effectLst>
                  <a:outerShdw blurRad="50800" dist="38100" dir="2700000" algn="tl" rotWithShape="0">
                    <a:prstClr val="black">
                      <a:alpha val="40000"/>
                    </a:prstClr>
                  </a:outerShdw>
                </a:effectLst>
              </a:rPr>
              <a:t>Strong Matrix</a:t>
            </a:r>
          </a:p>
        </p:txBody>
      </p:sp>
      <p:sp>
        <p:nvSpPr>
          <p:cNvPr id="14" name="Rectangle 5"/>
          <p:cNvSpPr>
            <a:spLocks noChangeArrowheads="1"/>
          </p:cNvSpPr>
          <p:nvPr/>
        </p:nvSpPr>
        <p:spPr bwMode="auto">
          <a:xfrm>
            <a:off x="0" y="0"/>
            <a:ext cx="9144000" cy="6858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endParaRPr lang="en-US" altLang="en-US" kern="0" smtClean="0">
              <a:solidFill>
                <a:prstClr val="white"/>
              </a:solidFill>
              <a:latin typeface="Century Gothic" pitchFamily="34" charset="0"/>
            </a:endParaRPr>
          </a:p>
        </p:txBody>
      </p:sp>
      <p:sp>
        <p:nvSpPr>
          <p:cNvPr id="12"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30347958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704850"/>
            <a:ext cx="8229600" cy="742950"/>
          </a:xfrm>
        </p:spPr>
        <p:txBody>
          <a:bodyPr/>
          <a:lstStyle>
            <a:extLst/>
          </a:lstStyle>
          <a:p>
            <a:pPr fontAlgn="auto">
              <a:spcAft>
                <a:spcPts val="0"/>
              </a:spcAft>
              <a:defRPr/>
            </a:pPr>
            <a:r>
              <a:rPr lang="en-US" dirty="0" smtClean="0">
                <a:solidFill>
                  <a:schemeClr val="tx2">
                    <a:satMod val="200000"/>
                  </a:schemeClr>
                </a:solidFill>
              </a:rPr>
              <a:t>Weak Matrix Organization</a:t>
            </a:r>
            <a:endParaRPr lang="en-US" dirty="0">
              <a:solidFill>
                <a:schemeClr val="tx2">
                  <a:satMod val="200000"/>
                </a:schemeClr>
              </a:solidFill>
            </a:endParaRPr>
          </a:p>
        </p:txBody>
      </p:sp>
      <p:sp>
        <p:nvSpPr>
          <p:cNvPr id="24579" name="Rectangle 2"/>
          <p:cNvSpPr>
            <a:spLocks noGrp="1"/>
          </p:cNvSpPr>
          <p:nvPr>
            <p:ph sz="half" idx="1"/>
          </p:nvPr>
        </p:nvSpPr>
        <p:spPr>
          <a:xfrm>
            <a:off x="464256" y="1600200"/>
            <a:ext cx="4038600" cy="5486400"/>
          </a:xfrm>
        </p:spPr>
        <p:txBody>
          <a:bodyPr/>
          <a:lstStyle/>
          <a:p>
            <a:pPr algn="just">
              <a:lnSpc>
                <a:spcPct val="114000"/>
              </a:lnSpc>
            </a:pPr>
            <a:r>
              <a:rPr lang="en-US" altLang="en-US" dirty="0" smtClean="0"/>
              <a:t>Weak Matrix Organizations share many of the same characteristics of a Functional Organization where the Project Manager has limited authority and is more of a coordinator or expediter than that of a manager.</a:t>
            </a:r>
          </a:p>
          <a:p>
            <a:pPr>
              <a:lnSpc>
                <a:spcPct val="114000"/>
              </a:lnSpc>
            </a:pPr>
            <a:endParaRPr lang="en-US" altLang="en-US" dirty="0" smtClean="0"/>
          </a:p>
        </p:txBody>
      </p:sp>
      <p:graphicFrame>
        <p:nvGraphicFramePr>
          <p:cNvPr id="14" name="Diagram 13"/>
          <p:cNvGraphicFramePr/>
          <p:nvPr/>
        </p:nvGraphicFramePr>
        <p:xfrm>
          <a:off x="4910668" y="1219200"/>
          <a:ext cx="3886557"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1" name="TextBox 15"/>
          <p:cNvSpPr txBox="1">
            <a:spLocks noChangeArrowheads="1"/>
          </p:cNvSpPr>
          <p:nvPr/>
        </p:nvSpPr>
        <p:spPr bwMode="auto">
          <a:xfrm>
            <a:off x="4978400" y="5562600"/>
            <a:ext cx="3860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fontAlgn="base" hangingPunct="1">
              <a:spcBef>
                <a:spcPct val="0"/>
              </a:spcBef>
              <a:spcAft>
                <a:spcPct val="0"/>
              </a:spcAft>
            </a:pPr>
            <a:r>
              <a:rPr lang="en-US" altLang="en-US" sz="1400" i="1" smtClean="0">
                <a:solidFill>
                  <a:prstClr val="black"/>
                </a:solidFill>
              </a:rPr>
              <a:t>The dotted lines on the graphic represent where the Project Manager coordinates projects and the gray boxes represent staff engaged in project activities.</a:t>
            </a:r>
          </a:p>
          <a:p>
            <a:pPr eaLnBrk="1" fontAlgn="base" hangingPunct="1">
              <a:spcBef>
                <a:spcPct val="0"/>
              </a:spcBef>
              <a:spcAft>
                <a:spcPct val="0"/>
              </a:spcAft>
            </a:pPr>
            <a:endParaRPr lang="en-US" altLang="en-US" sz="1400" smtClean="0">
              <a:solidFill>
                <a:prstClr val="black"/>
              </a:solidFill>
            </a:endParaRPr>
          </a:p>
        </p:txBody>
      </p:sp>
      <p:sp>
        <p:nvSpPr>
          <p:cNvPr id="8" name="Rounded Rectangle 7"/>
          <p:cNvSpPr/>
          <p:nvPr/>
        </p:nvSpPr>
        <p:spPr>
          <a:xfrm>
            <a:off x="5046133" y="4648200"/>
            <a:ext cx="3860800" cy="8382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 name="Rectangle 5"/>
          <p:cNvSpPr>
            <a:spLocks noChangeArrowheads="1"/>
          </p:cNvSpPr>
          <p:nvPr/>
        </p:nvSpPr>
        <p:spPr bwMode="auto">
          <a:xfrm>
            <a:off x="63459" y="44624"/>
            <a:ext cx="4436533" cy="5334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endParaRPr lang="en-US" altLang="en-US" kern="0" smtClean="0">
              <a:solidFill>
                <a:prstClr val="white"/>
              </a:solidFill>
              <a:latin typeface="Century Gothic" pitchFamily="34" charset="0"/>
            </a:endParaRPr>
          </a:p>
        </p:txBody>
      </p:sp>
      <p:sp>
        <p:nvSpPr>
          <p:cNvPr id="15" name="AutoShape 3"/>
          <p:cNvSpPr>
            <a:spLocks noChangeArrowheads="1"/>
          </p:cNvSpPr>
          <p:nvPr/>
        </p:nvSpPr>
        <p:spPr bwMode="auto">
          <a:xfrm>
            <a:off x="0" y="0"/>
            <a:ext cx="6228184"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
        <p:nvSpPr>
          <p:cNvPr id="16" name="Rounded Rectangle 15">
            <a:hlinkClick r:id="rId8" action="ppaction://hlinksldjump"/>
          </p:cNvPr>
          <p:cNvSpPr/>
          <p:nvPr/>
        </p:nvSpPr>
        <p:spPr>
          <a:xfrm>
            <a:off x="7876384"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Previous</a:t>
            </a:r>
          </a:p>
        </p:txBody>
      </p:sp>
      <p:sp>
        <p:nvSpPr>
          <p:cNvPr id="17" name="Rounded Rectangle 16">
            <a:hlinkClick r:id="rId8" action="ppaction://hlinksldjump"/>
          </p:cNvPr>
          <p:cNvSpPr/>
          <p:nvPr/>
        </p:nvSpPr>
        <p:spPr>
          <a:xfrm>
            <a:off x="6660232"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Menu</a:t>
            </a:r>
          </a:p>
        </p:txBody>
      </p:sp>
    </p:spTree>
    <p:extLst>
      <p:ext uri="{BB962C8B-B14F-4D97-AF65-F5344CB8AC3E}">
        <p14:creationId xmlns:p14="http://schemas.microsoft.com/office/powerpoint/2010/main" val="45637638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704850"/>
            <a:ext cx="8229600" cy="742950"/>
          </a:xfrm>
        </p:spPr>
        <p:txBody>
          <a:bodyPr/>
          <a:lstStyle>
            <a:extLst/>
          </a:lstStyle>
          <a:p>
            <a:pPr fontAlgn="auto">
              <a:spcAft>
                <a:spcPts val="0"/>
              </a:spcAft>
              <a:defRPr/>
            </a:pPr>
            <a:r>
              <a:rPr lang="en-US" dirty="0" smtClean="0">
                <a:solidFill>
                  <a:schemeClr val="tx2">
                    <a:satMod val="200000"/>
                  </a:schemeClr>
                </a:solidFill>
              </a:rPr>
              <a:t>Balanced Matrix Organization</a:t>
            </a:r>
            <a:endParaRPr lang="en-US" dirty="0">
              <a:solidFill>
                <a:schemeClr val="tx2">
                  <a:satMod val="200000"/>
                </a:schemeClr>
              </a:solidFill>
            </a:endParaRPr>
          </a:p>
        </p:txBody>
      </p:sp>
      <p:sp>
        <p:nvSpPr>
          <p:cNvPr id="25603" name="Rectangle 2"/>
          <p:cNvSpPr>
            <a:spLocks noGrp="1"/>
          </p:cNvSpPr>
          <p:nvPr>
            <p:ph sz="half" idx="1"/>
          </p:nvPr>
        </p:nvSpPr>
        <p:spPr>
          <a:xfrm>
            <a:off x="464256" y="1340768"/>
            <a:ext cx="4038600" cy="5486400"/>
          </a:xfrm>
        </p:spPr>
        <p:txBody>
          <a:bodyPr/>
          <a:lstStyle/>
          <a:p>
            <a:pPr algn="just">
              <a:lnSpc>
                <a:spcPct val="114000"/>
              </a:lnSpc>
            </a:pPr>
            <a:r>
              <a:rPr lang="en-US" altLang="en-US" dirty="0" smtClean="0"/>
              <a:t>The Balanced Matrix Organization recognizes the need for a Project Manager. While it does not provide the Project Manager with full authority over the project and project funding. </a:t>
            </a:r>
          </a:p>
          <a:p>
            <a:pPr algn="just">
              <a:lnSpc>
                <a:spcPct val="114000"/>
              </a:lnSpc>
            </a:pPr>
            <a:r>
              <a:rPr lang="en-US" altLang="en-US" dirty="0" smtClean="0"/>
              <a:t>There is a balance of power between the Project and Functional Managers. Each manager has responsibility for their parts of the project or organization, and employees get assigned to projects based on the needs of the project, not the strength or weakness of the manager’s position.</a:t>
            </a:r>
          </a:p>
          <a:p>
            <a:pPr algn="just">
              <a:lnSpc>
                <a:spcPct val="114000"/>
              </a:lnSpc>
            </a:pPr>
            <a:endParaRPr lang="en-US" altLang="en-US" dirty="0" smtClean="0"/>
          </a:p>
        </p:txBody>
      </p:sp>
      <p:graphicFrame>
        <p:nvGraphicFramePr>
          <p:cNvPr id="14" name="Diagram 13"/>
          <p:cNvGraphicFramePr/>
          <p:nvPr/>
        </p:nvGraphicFramePr>
        <p:xfrm>
          <a:off x="4910668" y="1219200"/>
          <a:ext cx="3886557"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611" name="TextBox 15"/>
          <p:cNvSpPr txBox="1">
            <a:spLocks noChangeArrowheads="1"/>
          </p:cNvSpPr>
          <p:nvPr/>
        </p:nvSpPr>
        <p:spPr bwMode="auto">
          <a:xfrm>
            <a:off x="4978400" y="5562600"/>
            <a:ext cx="3860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fontAlgn="base" hangingPunct="1">
              <a:spcBef>
                <a:spcPct val="0"/>
              </a:spcBef>
              <a:spcAft>
                <a:spcPct val="0"/>
              </a:spcAft>
            </a:pPr>
            <a:r>
              <a:rPr lang="en-US" altLang="en-US" sz="1400" i="1" smtClean="0">
                <a:solidFill>
                  <a:prstClr val="black"/>
                </a:solidFill>
              </a:rPr>
              <a:t>The dotted lines on the graphic represent where the Project Manager coordinates projects and the gray boxes represent staff engaged in project activities.</a:t>
            </a:r>
          </a:p>
          <a:p>
            <a:pPr eaLnBrk="1" fontAlgn="base" hangingPunct="1">
              <a:spcBef>
                <a:spcPct val="0"/>
              </a:spcBef>
              <a:spcAft>
                <a:spcPct val="0"/>
              </a:spcAft>
            </a:pPr>
            <a:endParaRPr lang="en-US" altLang="en-US" sz="1400" smtClean="0">
              <a:solidFill>
                <a:prstClr val="black"/>
              </a:solidFill>
            </a:endParaRPr>
          </a:p>
        </p:txBody>
      </p:sp>
      <p:sp>
        <p:nvSpPr>
          <p:cNvPr id="8" name="Rounded Rectangle 7"/>
          <p:cNvSpPr/>
          <p:nvPr/>
        </p:nvSpPr>
        <p:spPr>
          <a:xfrm>
            <a:off x="5046133" y="4648200"/>
            <a:ext cx="3860800" cy="7620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 name="Rectangle 5"/>
          <p:cNvSpPr>
            <a:spLocks noChangeArrowheads="1"/>
          </p:cNvSpPr>
          <p:nvPr/>
        </p:nvSpPr>
        <p:spPr bwMode="auto">
          <a:xfrm>
            <a:off x="33403" y="37578"/>
            <a:ext cx="5012731" cy="6096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endParaRPr lang="en-US" altLang="en-US" kern="0" smtClean="0">
              <a:solidFill>
                <a:prstClr val="white"/>
              </a:solidFill>
              <a:latin typeface="Century Gothic" pitchFamily="34" charset="0"/>
            </a:endParaRPr>
          </a:p>
        </p:txBody>
      </p:sp>
      <p:sp>
        <p:nvSpPr>
          <p:cNvPr id="12" name="AutoShape 3"/>
          <p:cNvSpPr>
            <a:spLocks noChangeArrowheads="1"/>
          </p:cNvSpPr>
          <p:nvPr/>
        </p:nvSpPr>
        <p:spPr bwMode="auto">
          <a:xfrm>
            <a:off x="0" y="0"/>
            <a:ext cx="6228184"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
        <p:nvSpPr>
          <p:cNvPr id="15" name="Rounded Rectangle 14">
            <a:hlinkClick r:id="rId8" action="ppaction://hlinksldjump"/>
          </p:cNvPr>
          <p:cNvSpPr/>
          <p:nvPr/>
        </p:nvSpPr>
        <p:spPr>
          <a:xfrm>
            <a:off x="7924642"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Previous</a:t>
            </a:r>
          </a:p>
        </p:txBody>
      </p:sp>
      <p:sp>
        <p:nvSpPr>
          <p:cNvPr id="16" name="Rounded Rectangle 15">
            <a:hlinkClick r:id="rId9" action="ppaction://hlinksldjump"/>
          </p:cNvPr>
          <p:cNvSpPr/>
          <p:nvPr/>
        </p:nvSpPr>
        <p:spPr>
          <a:xfrm>
            <a:off x="6708490"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Menu</a:t>
            </a:r>
          </a:p>
        </p:txBody>
      </p:sp>
    </p:spTree>
    <p:extLst>
      <p:ext uri="{BB962C8B-B14F-4D97-AF65-F5344CB8AC3E}">
        <p14:creationId xmlns:p14="http://schemas.microsoft.com/office/powerpoint/2010/main" val="176789341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704850"/>
            <a:ext cx="8229600" cy="742950"/>
          </a:xfrm>
        </p:spPr>
        <p:txBody>
          <a:bodyPr/>
          <a:lstStyle>
            <a:extLst/>
          </a:lstStyle>
          <a:p>
            <a:pPr fontAlgn="auto">
              <a:spcAft>
                <a:spcPts val="0"/>
              </a:spcAft>
              <a:defRPr/>
            </a:pPr>
            <a:r>
              <a:rPr lang="en-US" dirty="0" smtClean="0">
                <a:solidFill>
                  <a:schemeClr val="tx2">
                    <a:satMod val="200000"/>
                  </a:schemeClr>
                </a:solidFill>
              </a:rPr>
              <a:t>Strong </a:t>
            </a:r>
            <a:r>
              <a:rPr lang="en-US" dirty="0" smtClean="0">
                <a:solidFill>
                  <a:schemeClr val="tx2">
                    <a:satMod val="200000"/>
                  </a:schemeClr>
                </a:solidFill>
              </a:rPr>
              <a:t>Matrix Organization</a:t>
            </a:r>
            <a:endParaRPr lang="en-US" dirty="0">
              <a:solidFill>
                <a:schemeClr val="tx2">
                  <a:satMod val="200000"/>
                </a:schemeClr>
              </a:solidFill>
            </a:endParaRPr>
          </a:p>
        </p:txBody>
      </p:sp>
      <p:sp>
        <p:nvSpPr>
          <p:cNvPr id="26627" name="Rectangle 2"/>
          <p:cNvSpPr>
            <a:spLocks noGrp="1"/>
          </p:cNvSpPr>
          <p:nvPr>
            <p:ph sz="half" idx="1"/>
          </p:nvPr>
        </p:nvSpPr>
        <p:spPr>
          <a:xfrm>
            <a:off x="464256" y="1676400"/>
            <a:ext cx="4038600" cy="4800600"/>
          </a:xfrm>
        </p:spPr>
        <p:txBody>
          <a:bodyPr/>
          <a:lstStyle/>
          <a:p>
            <a:pPr algn="just">
              <a:lnSpc>
                <a:spcPct val="114000"/>
              </a:lnSpc>
            </a:pPr>
            <a:r>
              <a:rPr lang="en-US" altLang="en-US" dirty="0" smtClean="0"/>
              <a:t>Strong Matrix Organizations share many of the same characteristics of a Project Organization where the Project Manager has considerable independence and authority compared to the Functional Manager.</a:t>
            </a:r>
          </a:p>
          <a:p>
            <a:pPr algn="just">
              <a:lnSpc>
                <a:spcPct val="114000"/>
              </a:lnSpc>
            </a:pPr>
            <a:endParaRPr lang="en-US" altLang="en-US" dirty="0" smtClean="0"/>
          </a:p>
        </p:txBody>
      </p:sp>
      <p:graphicFrame>
        <p:nvGraphicFramePr>
          <p:cNvPr id="14" name="Diagram 13"/>
          <p:cNvGraphicFramePr/>
          <p:nvPr/>
        </p:nvGraphicFramePr>
        <p:xfrm>
          <a:off x="4639735" y="927234"/>
          <a:ext cx="4360691" cy="4787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9" name="TextBox 15"/>
          <p:cNvSpPr txBox="1">
            <a:spLocks noChangeArrowheads="1"/>
          </p:cNvSpPr>
          <p:nvPr/>
        </p:nvSpPr>
        <p:spPr bwMode="auto">
          <a:xfrm>
            <a:off x="4978400" y="5334000"/>
            <a:ext cx="3860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fontAlgn="base" hangingPunct="1">
              <a:spcBef>
                <a:spcPct val="0"/>
              </a:spcBef>
              <a:spcAft>
                <a:spcPct val="0"/>
              </a:spcAft>
            </a:pPr>
            <a:r>
              <a:rPr lang="en-US" altLang="en-US" sz="1400" i="1" smtClean="0">
                <a:solidFill>
                  <a:prstClr val="black"/>
                </a:solidFill>
              </a:rPr>
              <a:t>The dotted lines on the graphic represent where the Project Manager coordinates projects and the gray boxes represent staff engaged in project activities.</a:t>
            </a:r>
          </a:p>
          <a:p>
            <a:pPr eaLnBrk="1" fontAlgn="base" hangingPunct="1">
              <a:spcBef>
                <a:spcPct val="0"/>
              </a:spcBef>
              <a:spcAft>
                <a:spcPct val="0"/>
              </a:spcAft>
            </a:pPr>
            <a:endParaRPr lang="en-US" altLang="en-US" sz="1400" smtClean="0">
              <a:solidFill>
                <a:prstClr val="black"/>
              </a:solidFill>
            </a:endParaRPr>
          </a:p>
        </p:txBody>
      </p:sp>
      <p:sp>
        <p:nvSpPr>
          <p:cNvPr id="8" name="Rounded Rectangle 7"/>
          <p:cNvSpPr/>
          <p:nvPr/>
        </p:nvSpPr>
        <p:spPr>
          <a:xfrm>
            <a:off x="4775200" y="4343400"/>
            <a:ext cx="4368800" cy="8382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 name="Rectangle 5"/>
          <p:cNvSpPr>
            <a:spLocks noChangeArrowheads="1"/>
          </p:cNvSpPr>
          <p:nvPr/>
        </p:nvSpPr>
        <p:spPr bwMode="auto">
          <a:xfrm>
            <a:off x="67733" y="76200"/>
            <a:ext cx="5113867" cy="5334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endParaRPr lang="en-US" altLang="en-US" kern="0" smtClean="0">
              <a:solidFill>
                <a:prstClr val="white"/>
              </a:solidFill>
              <a:latin typeface="Century Gothic" pitchFamily="34" charset="0"/>
            </a:endParaRPr>
          </a:p>
        </p:txBody>
      </p:sp>
      <p:sp>
        <p:nvSpPr>
          <p:cNvPr id="13" name="AutoShape 3"/>
          <p:cNvSpPr>
            <a:spLocks noChangeArrowheads="1"/>
          </p:cNvSpPr>
          <p:nvPr/>
        </p:nvSpPr>
        <p:spPr bwMode="auto">
          <a:xfrm>
            <a:off x="0" y="0"/>
            <a:ext cx="6228184"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
        <p:nvSpPr>
          <p:cNvPr id="15" name="Rounded Rectangle 14">
            <a:hlinkClick r:id="rId8" action="ppaction://hlinksldjump"/>
          </p:cNvPr>
          <p:cNvSpPr/>
          <p:nvPr/>
        </p:nvSpPr>
        <p:spPr>
          <a:xfrm>
            <a:off x="7912767"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Previous</a:t>
            </a:r>
          </a:p>
        </p:txBody>
      </p:sp>
      <p:sp>
        <p:nvSpPr>
          <p:cNvPr id="16" name="Rounded Rectangle 15">
            <a:hlinkClick r:id="rId9" action="ppaction://hlinksldjump"/>
          </p:cNvPr>
          <p:cNvSpPr/>
          <p:nvPr/>
        </p:nvSpPr>
        <p:spPr>
          <a:xfrm>
            <a:off x="6696615" y="152400"/>
            <a:ext cx="1066800"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Menu</a:t>
            </a:r>
          </a:p>
        </p:txBody>
      </p:sp>
    </p:spTree>
    <p:extLst>
      <p:ext uri="{BB962C8B-B14F-4D97-AF65-F5344CB8AC3E}">
        <p14:creationId xmlns:p14="http://schemas.microsoft.com/office/powerpoint/2010/main" val="265920711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
        <p:nvSpPr>
          <p:cNvPr id="8" name="Rectangle 3"/>
          <p:cNvSpPr txBox="1">
            <a:spLocks noChangeArrowheads="1"/>
          </p:cNvSpPr>
          <p:nvPr/>
        </p:nvSpPr>
        <p:spPr>
          <a:xfrm>
            <a:off x="683568" y="908720"/>
            <a:ext cx="7342584" cy="648072"/>
          </a:xfrm>
          <a:prstGeom prst="rect">
            <a:avLst/>
          </a:prstGeom>
        </p:spPr>
        <p:txBody>
          <a:bodyPr vert="horz" lIns="91440" tIns="45720" rIns="91440" bIns="45720" rtlCol="0">
            <a:normAutofit/>
          </a:bodyPr>
          <a:lstStyle/>
          <a:p>
            <a:r>
              <a:rPr lang="en-US" sz="2400" b="1" i="1" u="sng" dirty="0" smtClean="0">
                <a:solidFill>
                  <a:srgbClr val="0000CC"/>
                </a:solidFill>
                <a:latin typeface="Times New Roman" pitchFamily="18" charset="0"/>
                <a:cs typeface="Times New Roman" pitchFamily="18" charset="0"/>
              </a:rPr>
              <a:t>Balanced Matrix VS Strong Matrix Organization</a:t>
            </a:r>
          </a:p>
        </p:txBody>
      </p:sp>
      <p:graphicFrame>
        <p:nvGraphicFramePr>
          <p:cNvPr id="6" name="Diagram 5"/>
          <p:cNvGraphicFramePr/>
          <p:nvPr/>
        </p:nvGraphicFramePr>
        <p:xfrm>
          <a:off x="4639735" y="927234"/>
          <a:ext cx="4360691" cy="47877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ounded Rectangle 8"/>
          <p:cNvSpPr/>
          <p:nvPr/>
        </p:nvSpPr>
        <p:spPr>
          <a:xfrm>
            <a:off x="4775200" y="4295900"/>
            <a:ext cx="4368800" cy="8382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aphicFrame>
        <p:nvGraphicFramePr>
          <p:cNvPr id="11" name="Diagram 10"/>
          <p:cNvGraphicFramePr/>
          <p:nvPr>
            <p:extLst>
              <p:ext uri="{D42A27DB-BD31-4B8C-83A1-F6EECF244321}">
                <p14:modId xmlns:p14="http://schemas.microsoft.com/office/powerpoint/2010/main" val="3801617529"/>
              </p:ext>
            </p:extLst>
          </p:nvPr>
        </p:nvGraphicFramePr>
        <p:xfrm>
          <a:off x="395536" y="1219200"/>
          <a:ext cx="3886557" cy="4267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Rounded Rectangle 11"/>
          <p:cNvSpPr/>
          <p:nvPr/>
        </p:nvSpPr>
        <p:spPr>
          <a:xfrm>
            <a:off x="494060" y="4509120"/>
            <a:ext cx="3860800" cy="7620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Project Participants</a:t>
            </a:r>
            <a:endParaRPr lang="en-US" sz="4000" b="1" i="1" dirty="0">
              <a:solidFill>
                <a:srgbClr val="FFFF00"/>
              </a:solidFill>
              <a:latin typeface="Times New Roman" pitchFamily="18" charset="0"/>
              <a:cs typeface="Times New Roman" pitchFamily="18" charset="0"/>
            </a:endParaRPr>
          </a:p>
        </p:txBody>
      </p:sp>
      <p:sp>
        <p:nvSpPr>
          <p:cNvPr id="4" name="Rectangle 2"/>
          <p:cNvSpPr txBox="1">
            <a:spLocks noChangeArrowheads="1"/>
          </p:cNvSpPr>
          <p:nvPr/>
        </p:nvSpPr>
        <p:spPr>
          <a:xfrm>
            <a:off x="457200" y="764706"/>
            <a:ext cx="8229600" cy="738957"/>
          </a:xfrm>
          <a:prstGeom prst="rect">
            <a:avLst/>
          </a:prstGeom>
          <a:solidFill>
            <a:srgbClr val="92D050"/>
          </a:solidFill>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main participants of a project are:</a:t>
            </a:r>
          </a:p>
        </p:txBody>
      </p:sp>
      <p:sp>
        <p:nvSpPr>
          <p:cNvPr id="6" name="Rectangle 3"/>
          <p:cNvSpPr txBox="1">
            <a:spLocks noChangeArrowheads="1"/>
          </p:cNvSpPr>
          <p:nvPr/>
        </p:nvSpPr>
        <p:spPr>
          <a:xfrm>
            <a:off x="457200" y="1711349"/>
            <a:ext cx="8229600" cy="3805883"/>
          </a:xfrm>
          <a:prstGeom prst="rect">
            <a:avLst/>
          </a:prstGeom>
        </p:spPr>
        <p:txBody>
          <a:bodyPr vert="horz" lIns="91440" tIns="45720" rIns="91440" bIns="45720" rtlCol="0">
            <a:normAutofit/>
          </a:bodyPr>
          <a:lstStyle/>
          <a:p>
            <a:pPr marL="354013" marR="0" lvl="0" indent="-354013" defTabSz="914400" rtl="0" eaLnBrk="1" fontAlgn="auto" latinLnBrk="0" hangingPunct="1">
              <a:lnSpc>
                <a:spcPct val="100000"/>
              </a:lnSpc>
              <a:spcBef>
                <a:spcPct val="20000"/>
              </a:spcBef>
              <a:spcAft>
                <a:spcPts val="0"/>
              </a:spcAft>
              <a:buClr>
                <a:srgbClr val="FF0000"/>
              </a:buClr>
              <a:buSzTx/>
              <a:buFont typeface="Wingdings" pitchFamily="2" charset="2"/>
              <a:buChar char="Ø"/>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Owner:</a:t>
            </a:r>
          </a:p>
          <a:p>
            <a:pPr marL="892175" marR="0" lvl="1" indent="-434975" defTabSz="914400" rtl="0" eaLnBrk="1" fontAlgn="auto" latinLnBrk="0" hangingPunct="1">
              <a:lnSpc>
                <a:spcPct val="100000"/>
              </a:lnSpc>
              <a:spcBef>
                <a:spcPct val="20000"/>
              </a:spcBef>
              <a:spcAft>
                <a:spcPts val="0"/>
              </a:spcAft>
              <a:buClr>
                <a:srgbClr val="FF0000"/>
              </a:buClr>
              <a:buSzTx/>
              <a:buFont typeface="Courier New" pitchFamily="49" charset="0"/>
              <a:buChar char="o"/>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construction manager</a:t>
            </a:r>
          </a:p>
          <a:p>
            <a:pPr marL="354013" marR="0" lvl="0" indent="-354013" defTabSz="914400" rtl="0" eaLnBrk="1" fontAlgn="auto" latinLnBrk="0" hangingPunct="1">
              <a:lnSpc>
                <a:spcPct val="100000"/>
              </a:lnSpc>
              <a:spcBef>
                <a:spcPct val="20000"/>
              </a:spcBef>
              <a:spcAft>
                <a:spcPts val="0"/>
              </a:spcAft>
              <a:buClr>
                <a:srgbClr val="FF0000"/>
              </a:buClr>
              <a:buSzTx/>
              <a:buFont typeface="Wingdings" pitchFamily="2" charset="2"/>
              <a:buChar char="Ø"/>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Contractor:</a:t>
            </a:r>
          </a:p>
          <a:p>
            <a:pPr marL="892175" marR="0" lvl="1" indent="-434975" defTabSz="914400" rtl="0" eaLnBrk="1" fontAlgn="auto" latinLnBrk="0" hangingPunct="1">
              <a:lnSpc>
                <a:spcPct val="100000"/>
              </a:lnSpc>
              <a:spcBef>
                <a:spcPct val="20000"/>
              </a:spcBef>
              <a:spcAft>
                <a:spcPts val="0"/>
              </a:spcAft>
              <a:buClr>
                <a:srgbClr val="FF0000"/>
              </a:buClr>
              <a:buSzTx/>
              <a:buFont typeface="Courier New" pitchFamily="49" charset="0"/>
              <a:buChar char="o"/>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general and subcontractors,</a:t>
            </a:r>
          </a:p>
          <a:p>
            <a:pPr marL="892175" marR="0" lvl="1" indent="-434975" defTabSz="914400" rtl="0" eaLnBrk="1" fontAlgn="auto" latinLnBrk="0" hangingPunct="1">
              <a:lnSpc>
                <a:spcPct val="100000"/>
              </a:lnSpc>
              <a:spcBef>
                <a:spcPct val="20000"/>
              </a:spcBef>
              <a:spcAft>
                <a:spcPts val="0"/>
              </a:spcAft>
              <a:buClr>
                <a:srgbClr val="FF0000"/>
              </a:buClr>
              <a:buSzTx/>
              <a:buFont typeface="Courier New" pitchFamily="49" charset="0"/>
              <a:buChar char="o"/>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 material and equipment supplier</a:t>
            </a:r>
          </a:p>
          <a:p>
            <a:pPr marL="354013" marR="0" lvl="0" indent="-354013" defTabSz="914400" rtl="0" eaLnBrk="1" fontAlgn="auto" latinLnBrk="0" hangingPunct="1">
              <a:lnSpc>
                <a:spcPct val="100000"/>
              </a:lnSpc>
              <a:spcBef>
                <a:spcPct val="20000"/>
              </a:spcBef>
              <a:spcAft>
                <a:spcPts val="0"/>
              </a:spcAft>
              <a:buClr>
                <a:srgbClr val="FF0000"/>
              </a:buClr>
              <a:buSzTx/>
              <a:buFont typeface="Wingdings" pitchFamily="2" charset="2"/>
              <a:buChar char="Ø"/>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designer: </a:t>
            </a:r>
          </a:p>
          <a:p>
            <a:pPr marL="892175" marR="0" lvl="1" indent="-434975" defTabSz="914400" rtl="0" eaLnBrk="1" fontAlgn="auto" latinLnBrk="0" hangingPunct="1">
              <a:lnSpc>
                <a:spcPct val="100000"/>
              </a:lnSpc>
              <a:spcBef>
                <a:spcPct val="20000"/>
              </a:spcBef>
              <a:spcAft>
                <a:spcPts val="0"/>
              </a:spcAft>
              <a:buClr>
                <a:srgbClr val="FF0000"/>
              </a:buClr>
              <a:buSzTx/>
              <a:buFont typeface="Courier New" pitchFamily="49" charset="0"/>
              <a:buChar char="o"/>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consultant and architecture engineering A/E</a:t>
            </a:r>
          </a:p>
        </p:txBody>
      </p:sp>
    </p:spTree>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sp>
        <p:nvSpPr>
          <p:cNvPr id="4" name="Rectangle 7"/>
          <p:cNvSpPr>
            <a:spLocks noChangeArrowheads="1"/>
          </p:cNvSpPr>
          <p:nvPr/>
        </p:nvSpPr>
        <p:spPr bwMode="auto">
          <a:xfrm>
            <a:off x="683568" y="1340768"/>
            <a:ext cx="7704856" cy="3816424"/>
          </a:xfrm>
          <a:prstGeom prst="rect">
            <a:avLst/>
          </a:prstGeom>
          <a:solidFill>
            <a:schemeClr val="accent5">
              <a:lumMod val="50000"/>
            </a:schemeClr>
          </a:solidFill>
          <a:ln w="9525">
            <a:solidFill>
              <a:schemeClr val="tx1"/>
            </a:solidFill>
            <a:miter lim="800000"/>
            <a:headEnd/>
            <a:tailEnd/>
          </a:ln>
          <a:effectLst/>
        </p:spPr>
        <p:txBody>
          <a:bodyPr lIns="0" tIns="0" rIns="0" bIns="0"/>
          <a:lstStyle/>
          <a:p>
            <a:pPr>
              <a:lnSpc>
                <a:spcPct val="120000"/>
              </a:lnSpc>
              <a:spcBef>
                <a:spcPts val="1200"/>
              </a:spcBef>
            </a:pPr>
            <a:r>
              <a:rPr lang="en-US" sz="2800" dirty="0" smtClean="0">
                <a:solidFill>
                  <a:schemeClr val="accent6">
                    <a:lumMod val="40000"/>
                    <a:lumOff val="60000"/>
                  </a:schemeClr>
                </a:solidFill>
                <a:latin typeface="Times New Roman" pitchFamily="18" charset="0"/>
                <a:cs typeface="Times New Roman" pitchFamily="18" charset="0"/>
              </a:rPr>
              <a:t>Four principal structures of contractual relationship between the project participants:</a:t>
            </a:r>
          </a:p>
          <a:p>
            <a:pPr lvl="1">
              <a:lnSpc>
                <a:spcPct val="120000"/>
              </a:lnSpc>
              <a:spcBef>
                <a:spcPts val="1200"/>
              </a:spcBef>
              <a:buFontTx/>
              <a:buAutoNum type="arabicPeriod"/>
            </a:pPr>
            <a:r>
              <a:rPr lang="en-US" sz="2800" dirty="0" smtClean="0">
                <a:solidFill>
                  <a:schemeClr val="bg1"/>
                </a:solidFill>
                <a:latin typeface="Times New Roman" pitchFamily="18" charset="0"/>
                <a:cs typeface="Times New Roman" pitchFamily="18" charset="0"/>
              </a:rPr>
              <a:t>Traditional	</a:t>
            </a:r>
          </a:p>
          <a:p>
            <a:pPr lvl="1">
              <a:lnSpc>
                <a:spcPct val="120000"/>
              </a:lnSpc>
              <a:spcBef>
                <a:spcPts val="1200"/>
              </a:spcBef>
              <a:buFontTx/>
              <a:buAutoNum type="arabicPeriod"/>
            </a:pPr>
            <a:r>
              <a:rPr lang="en-US" sz="2800" dirty="0" smtClean="0">
                <a:solidFill>
                  <a:schemeClr val="bg1"/>
                </a:solidFill>
                <a:latin typeface="Times New Roman" pitchFamily="18" charset="0"/>
                <a:cs typeface="Times New Roman" pitchFamily="18" charset="0"/>
              </a:rPr>
              <a:t>Owner-Builder</a:t>
            </a:r>
          </a:p>
          <a:p>
            <a:pPr lvl="1">
              <a:lnSpc>
                <a:spcPct val="120000"/>
              </a:lnSpc>
              <a:spcBef>
                <a:spcPts val="1200"/>
              </a:spcBef>
              <a:buFontTx/>
              <a:buAutoNum type="arabicPeriod"/>
            </a:pPr>
            <a:r>
              <a:rPr lang="en-US" sz="2800" dirty="0" smtClean="0">
                <a:solidFill>
                  <a:schemeClr val="bg1"/>
                </a:solidFill>
                <a:latin typeface="Times New Roman" pitchFamily="18" charset="0"/>
                <a:cs typeface="Times New Roman" pitchFamily="18" charset="0"/>
              </a:rPr>
              <a:t>Turnkey</a:t>
            </a:r>
          </a:p>
          <a:p>
            <a:pPr lvl="1">
              <a:lnSpc>
                <a:spcPct val="120000"/>
              </a:lnSpc>
              <a:spcBef>
                <a:spcPts val="1200"/>
              </a:spcBef>
              <a:buFontTx/>
              <a:buAutoNum type="arabicPeriod"/>
            </a:pPr>
            <a:r>
              <a:rPr lang="en-US" sz="2800" dirty="0" smtClean="0">
                <a:solidFill>
                  <a:schemeClr val="bg1"/>
                </a:solidFill>
                <a:latin typeface="Times New Roman" pitchFamily="18" charset="0"/>
                <a:cs typeface="Times New Roman" pitchFamily="18" charset="0"/>
              </a:rPr>
              <a:t>Professional Construction Manager</a:t>
            </a:r>
          </a:p>
        </p:txBody>
      </p:sp>
    </p:spTree>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pic>
        <p:nvPicPr>
          <p:cNvPr id="6" name="Picture 8" descr="chart"/>
          <p:cNvPicPr>
            <a:picLocks noChangeAspect="1" noChangeArrowheads="1"/>
          </p:cNvPicPr>
          <p:nvPr/>
        </p:nvPicPr>
        <p:blipFill>
          <a:blip r:embed="rId2" cstate="print"/>
          <a:srcRect l="3162" t="4153" r="65660" b="49352"/>
          <a:stretch>
            <a:fillRect/>
          </a:stretch>
        </p:blipFill>
        <p:spPr bwMode="auto">
          <a:xfrm>
            <a:off x="1768376" y="776641"/>
            <a:ext cx="5683945" cy="5460673"/>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sp>
        <p:nvSpPr>
          <p:cNvPr id="4" name="Rectangle 2"/>
          <p:cNvSpPr txBox="1">
            <a:spLocks noChangeArrowheads="1"/>
          </p:cNvSpPr>
          <p:nvPr/>
        </p:nvSpPr>
        <p:spPr>
          <a:xfrm>
            <a:off x="539552" y="764704"/>
            <a:ext cx="8003232" cy="490066"/>
          </a:xfrm>
          <a:prstGeom prst="rect">
            <a:avLst/>
          </a:prstGeom>
          <a:solidFill>
            <a:srgbClr val="92D050"/>
          </a:solidFill>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1. Traditional</a:t>
            </a:r>
          </a:p>
        </p:txBody>
      </p:sp>
      <p:sp>
        <p:nvSpPr>
          <p:cNvPr id="7" name="Rectangle 4"/>
          <p:cNvSpPr txBox="1">
            <a:spLocks noChangeArrowheads="1"/>
          </p:cNvSpPr>
          <p:nvPr/>
        </p:nvSpPr>
        <p:spPr>
          <a:xfrm>
            <a:off x="539552" y="1340768"/>
            <a:ext cx="8003232" cy="2448272"/>
          </a:xfrm>
          <a:prstGeom prst="rect">
            <a:avLst/>
          </a:prstGeom>
          <a:solidFill>
            <a:schemeClr val="accent3">
              <a:lumMod val="75000"/>
            </a:schemeClr>
          </a:solidFill>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Advantages:</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Widely accepted and historically supported.</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Using lump-sum the overall cost can be determined before awarding the contract.</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Minimal involvement of the owner during construction.</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Design-construct time can be reduced using phased construction.</a:t>
            </a:r>
          </a:p>
        </p:txBody>
      </p:sp>
      <p:sp>
        <p:nvSpPr>
          <p:cNvPr id="8" name="Rectangle 4"/>
          <p:cNvSpPr txBox="1">
            <a:spLocks noChangeArrowheads="1"/>
          </p:cNvSpPr>
          <p:nvPr/>
        </p:nvSpPr>
        <p:spPr>
          <a:xfrm>
            <a:off x="549896" y="3861051"/>
            <a:ext cx="7992888" cy="2160239"/>
          </a:xfrm>
          <a:prstGeom prst="rect">
            <a:avLst/>
          </a:prstGeom>
          <a:solidFill>
            <a:schemeClr val="accent3">
              <a:lumMod val="75000"/>
            </a:schemeClr>
          </a:solidFill>
        </p:spPr>
        <p:txBody>
          <a:bodyPr vert="horz" lIns="91440" tIns="45720" rIns="91440" bIns="45720" rtlCol="0">
            <a:normAutofit fontScale="92500" lnSpcReduction="10000"/>
          </a:bodyPr>
          <a:lstStyle/>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Disadvantages:</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Design may not benefit from construction expertise.</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Overall design-construct time is usually the longest.</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The owner and the designer are usually in an adversary position with general contractor (maximum vs. minimum quality).</a:t>
            </a:r>
          </a:p>
          <a:p>
            <a:pPr marR="0" lvl="1" indent="-457200" defTabSz="914400" rtl="0" eaLnBrk="1" fontAlgn="auto" latinLnBrk="0" hangingPunct="1">
              <a:lnSpc>
                <a:spcPct val="120000"/>
              </a:lnSpc>
              <a:spcBef>
                <a:spcPts val="300"/>
              </a:spcBef>
              <a:spcAft>
                <a:spcPts val="0"/>
              </a:spcAft>
              <a:buClrTx/>
              <a:buSzTx/>
              <a:buFontTx/>
              <a:buAutoNum type="arabicPeriod"/>
              <a:tabLst/>
              <a:defRPr/>
            </a:pPr>
            <a:r>
              <a:rPr kumimoji="0" lang="en-US" sz="20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Change orders will often end in disputes and may drive-up costs.</a:t>
            </a: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3600" b="1" i="1" dirty="0" smtClean="0">
                <a:solidFill>
                  <a:srgbClr val="FFFF00"/>
                </a:solidFill>
                <a:latin typeface="Times New Roman" pitchFamily="18" charset="0"/>
                <a:cs typeface="Times New Roman" pitchFamily="18" charset="0"/>
              </a:rPr>
              <a:t>Contractual and Organizational Approaches</a:t>
            </a:r>
            <a:endParaRPr lang="en-US" sz="3600" b="1" i="1" dirty="0">
              <a:solidFill>
                <a:srgbClr val="FFFF00"/>
              </a:solidFill>
              <a:latin typeface="Times New Roman" pitchFamily="18" charset="0"/>
              <a:cs typeface="Times New Roman" pitchFamily="18" charset="0"/>
            </a:endParaRPr>
          </a:p>
        </p:txBody>
      </p:sp>
      <p:sp>
        <p:nvSpPr>
          <p:cNvPr id="3" name="Rectangle 7"/>
          <p:cNvSpPr>
            <a:spLocks noChangeArrowheads="1"/>
          </p:cNvSpPr>
          <p:nvPr/>
        </p:nvSpPr>
        <p:spPr bwMode="auto">
          <a:xfrm>
            <a:off x="467544" y="1484785"/>
            <a:ext cx="8136904" cy="3046988"/>
          </a:xfrm>
          <a:prstGeom prst="rect">
            <a:avLst/>
          </a:prstGeom>
          <a:solidFill>
            <a:srgbClr val="0000CC"/>
          </a:solidFill>
          <a:ln w="9525">
            <a:solidFill>
              <a:schemeClr val="tx1"/>
            </a:solidFill>
            <a:miter lim="800000"/>
            <a:headEnd/>
            <a:tailEnd/>
          </a:ln>
          <a:effectLst/>
        </p:spPr>
        <p:txBody>
          <a:bodyPr wrap="square" lIns="0" tIns="0" rIns="0" bIns="0">
            <a:spAutoFit/>
          </a:bodyPr>
          <a:lstStyle/>
          <a:p>
            <a:pPr>
              <a:lnSpc>
                <a:spcPct val="120000"/>
              </a:lnSpc>
              <a:spcBef>
                <a:spcPts val="1200"/>
              </a:spcBef>
            </a:pPr>
            <a:r>
              <a:rPr lang="en-US" sz="2800" dirty="0" smtClean="0">
                <a:solidFill>
                  <a:schemeClr val="bg1"/>
                </a:solidFill>
                <a:latin typeface="Times New Roman" pitchFamily="18" charset="0"/>
                <a:cs typeface="Times New Roman" pitchFamily="18" charset="0"/>
              </a:rPr>
              <a:t>The main objective of Project organization is to establish the relationship among:</a:t>
            </a:r>
          </a:p>
          <a:p>
            <a:pPr marL="892175" lvl="1" indent="-434975">
              <a:lnSpc>
                <a:spcPct val="120000"/>
              </a:lnSpc>
              <a:spcBef>
                <a:spcPts val="1200"/>
              </a:spcBef>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the work to be done</a:t>
            </a:r>
          </a:p>
          <a:p>
            <a:pPr marL="892175" lvl="1" indent="-434975">
              <a:lnSpc>
                <a:spcPct val="120000"/>
              </a:lnSpc>
              <a:spcBef>
                <a:spcPts val="1200"/>
              </a:spcBef>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the people doing the work</a:t>
            </a:r>
          </a:p>
          <a:p>
            <a:pPr marL="892175" lvl="1" indent="-434975">
              <a:lnSpc>
                <a:spcPct val="120000"/>
              </a:lnSpc>
              <a:spcBef>
                <a:spcPts val="1200"/>
              </a:spcBef>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the work place(s)</a:t>
            </a:r>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pic>
        <p:nvPicPr>
          <p:cNvPr id="4" name="Picture 4" descr="chart"/>
          <p:cNvPicPr>
            <a:picLocks noChangeAspect="1" noChangeArrowheads="1"/>
          </p:cNvPicPr>
          <p:nvPr/>
        </p:nvPicPr>
        <p:blipFill>
          <a:blip r:embed="rId2" cstate="print"/>
          <a:srcRect l="2591" t="53215" r="65251" b="53"/>
          <a:stretch>
            <a:fillRect/>
          </a:stretch>
        </p:blipFill>
        <p:spPr bwMode="auto">
          <a:xfrm>
            <a:off x="1763688" y="879595"/>
            <a:ext cx="5616624" cy="5256987"/>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sp>
        <p:nvSpPr>
          <p:cNvPr id="4" name="Rectangle 2"/>
          <p:cNvSpPr txBox="1">
            <a:spLocks noChangeArrowheads="1"/>
          </p:cNvSpPr>
          <p:nvPr/>
        </p:nvSpPr>
        <p:spPr>
          <a:xfrm>
            <a:off x="539552" y="764704"/>
            <a:ext cx="7992888" cy="490066"/>
          </a:xfrm>
          <a:prstGeom prst="rect">
            <a:avLst/>
          </a:prstGeom>
          <a:solidFill>
            <a:srgbClr val="92D050"/>
          </a:solidFill>
        </p:spPr>
        <p:txBody>
          <a:bodyPr vert="horz" lIns="91440" tIns="45720" rIns="91440" bIns="45720" rtlCol="0" anchor="ctr">
            <a:normAutofit fontScale="92500" lnSpcReduction="20000"/>
          </a:bodyPr>
          <a:lstStyle/>
          <a:p>
            <a:pPr lvl="0">
              <a:spcBef>
                <a:spcPct val="0"/>
              </a:spcBef>
            </a:pPr>
            <a:r>
              <a:rPr lang="en-US" sz="3200" b="1" i="1" dirty="0" smtClean="0">
                <a:latin typeface="Times New Roman" pitchFamily="18" charset="0"/>
                <a:cs typeface="Times New Roman" pitchFamily="18" charset="0"/>
              </a:rPr>
              <a:t>2. The Owner-Builder</a:t>
            </a:r>
            <a:endParaRPr kumimoji="0" lang="en-US" sz="32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7" name="Rectangle 4"/>
          <p:cNvSpPr txBox="1">
            <a:spLocks noChangeArrowheads="1"/>
          </p:cNvSpPr>
          <p:nvPr/>
        </p:nvSpPr>
        <p:spPr>
          <a:xfrm>
            <a:off x="539552" y="1340768"/>
            <a:ext cx="8003232" cy="2808312"/>
          </a:xfrm>
          <a:prstGeom prst="rect">
            <a:avLst/>
          </a:prstGeom>
          <a:solidFill>
            <a:schemeClr val="accent3">
              <a:lumMod val="75000"/>
            </a:schemeClr>
          </a:solidFill>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Advantages:</a:t>
            </a:r>
          </a:p>
          <a:p>
            <a:pPr marL="354013" lvl="1" indent="-354013">
              <a:lnSpc>
                <a:spcPct val="120000"/>
              </a:lnSpc>
              <a:spcBef>
                <a:spcPts val="300"/>
              </a:spcBef>
              <a:buFontTx/>
              <a:buAutoNum type="arabicPeriod"/>
            </a:pPr>
            <a:r>
              <a:rPr lang="en-US" sz="2000" dirty="0" smtClean="0">
                <a:solidFill>
                  <a:schemeClr val="bg2"/>
                </a:solidFill>
                <a:latin typeface="Times New Roman" pitchFamily="18" charset="0"/>
                <a:cs typeface="Times New Roman" pitchFamily="18" charset="0"/>
              </a:rPr>
              <a:t>Justified when the volume of work is relatively large and relatively constant over a period of time.</a:t>
            </a:r>
          </a:p>
          <a:p>
            <a:pPr marL="354013" lvl="1" indent="-354013">
              <a:lnSpc>
                <a:spcPct val="120000"/>
              </a:lnSpc>
              <a:spcBef>
                <a:spcPts val="300"/>
              </a:spcBef>
              <a:buFontTx/>
              <a:buAutoNum type="arabicPeriod"/>
            </a:pPr>
            <a:r>
              <a:rPr lang="en-US" sz="2000" dirty="0" smtClean="0">
                <a:solidFill>
                  <a:schemeClr val="bg2"/>
                </a:solidFill>
                <a:latin typeface="Times New Roman" pitchFamily="18" charset="0"/>
                <a:cs typeface="Times New Roman" pitchFamily="18" charset="0"/>
              </a:rPr>
              <a:t>Justified where the project management can be separated from operational management.</a:t>
            </a:r>
          </a:p>
          <a:p>
            <a:pPr marL="354013" lvl="1" indent="-354013">
              <a:lnSpc>
                <a:spcPct val="120000"/>
              </a:lnSpc>
              <a:spcBef>
                <a:spcPts val="300"/>
              </a:spcBef>
              <a:buFontTx/>
              <a:buAutoNum type="arabicPeriod"/>
            </a:pPr>
            <a:r>
              <a:rPr lang="en-US" sz="2000" dirty="0" smtClean="0">
                <a:solidFill>
                  <a:schemeClr val="bg2"/>
                </a:solidFill>
                <a:latin typeface="Times New Roman" pitchFamily="18" charset="0"/>
                <a:cs typeface="Times New Roman" pitchFamily="18" charset="0"/>
              </a:rPr>
              <a:t>The owner-builder can employ all techniques of the design-constructor, the professional construction manager, and the traditional approach.</a:t>
            </a:r>
          </a:p>
        </p:txBody>
      </p:sp>
    </p:spTree>
  </p:cSld>
  <p:clrMapOvr>
    <a:masterClrMapping/>
  </p:clrMapOvr>
  <p:transition spd="med">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pic>
        <p:nvPicPr>
          <p:cNvPr id="6" name="Picture 4" descr="chart"/>
          <p:cNvPicPr>
            <a:picLocks noChangeAspect="1" noChangeArrowheads="1"/>
          </p:cNvPicPr>
          <p:nvPr/>
        </p:nvPicPr>
        <p:blipFill>
          <a:blip r:embed="rId2" cstate="print"/>
          <a:srcRect l="35567" t="3281" r="920" b="48717"/>
          <a:stretch>
            <a:fillRect/>
          </a:stretch>
        </p:blipFill>
        <p:spPr bwMode="auto">
          <a:xfrm>
            <a:off x="174625" y="692698"/>
            <a:ext cx="8794750" cy="5237163"/>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sp>
        <p:nvSpPr>
          <p:cNvPr id="4" name="Rectangle 2"/>
          <p:cNvSpPr txBox="1">
            <a:spLocks noChangeArrowheads="1"/>
          </p:cNvSpPr>
          <p:nvPr/>
        </p:nvSpPr>
        <p:spPr>
          <a:xfrm>
            <a:off x="539552" y="764704"/>
            <a:ext cx="8003232" cy="490066"/>
          </a:xfrm>
          <a:prstGeom prst="rect">
            <a:avLst/>
          </a:prstGeom>
          <a:solidFill>
            <a:srgbClr val="92D050"/>
          </a:solidFill>
        </p:spPr>
        <p:txBody>
          <a:bodyPr vert="horz" lIns="91440" tIns="45720" rIns="91440" bIns="45720" rtlCol="0" anchor="ctr">
            <a:normAutofit fontScale="92500" lnSpcReduction="20000"/>
          </a:bodyPr>
          <a:lstStyle/>
          <a:p>
            <a:pPr lvl="0">
              <a:spcBef>
                <a:spcPct val="0"/>
              </a:spcBef>
            </a:pPr>
            <a:r>
              <a:rPr lang="en-US" sz="3200" b="1" i="1" dirty="0" smtClean="0">
                <a:latin typeface="Times New Roman" pitchFamily="18" charset="0"/>
                <a:cs typeface="Times New Roman" pitchFamily="18" charset="0"/>
              </a:rPr>
              <a:t>3. Turnkey </a:t>
            </a:r>
            <a:endParaRPr kumimoji="0" lang="en-US" sz="32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7" name="Rectangle 4"/>
          <p:cNvSpPr txBox="1">
            <a:spLocks noChangeArrowheads="1"/>
          </p:cNvSpPr>
          <p:nvPr/>
        </p:nvSpPr>
        <p:spPr>
          <a:xfrm>
            <a:off x="539552" y="1340768"/>
            <a:ext cx="8003232" cy="2880320"/>
          </a:xfrm>
          <a:prstGeom prst="rect">
            <a:avLst/>
          </a:prstGeom>
          <a:solidFill>
            <a:schemeClr val="accent3">
              <a:lumMod val="75000"/>
            </a:schemeClr>
          </a:solidFill>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Advantages:</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Only one contract for the owner. Design, construction, and know-how are furnished by a single organization.</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Minimal owner coordination -dealing with a single organization.</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Appropriate for unknowledgeable owner.</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Design-construct time can be reduced through using phased construction.</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Construction expertise can be utilized during design phased construction.</a:t>
            </a:r>
          </a:p>
          <a:p>
            <a:pPr marL="263525" lvl="1" indent="-263525">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Change orders are easy to handle. </a:t>
            </a:r>
          </a:p>
        </p:txBody>
      </p:sp>
      <p:sp>
        <p:nvSpPr>
          <p:cNvPr id="8" name="Rectangle 4"/>
          <p:cNvSpPr txBox="1">
            <a:spLocks noChangeArrowheads="1"/>
          </p:cNvSpPr>
          <p:nvPr/>
        </p:nvSpPr>
        <p:spPr>
          <a:xfrm>
            <a:off x="539552" y="4293098"/>
            <a:ext cx="7992888" cy="1872207"/>
          </a:xfrm>
          <a:prstGeom prst="rect">
            <a:avLst/>
          </a:prstGeom>
          <a:solidFill>
            <a:schemeClr val="accent3">
              <a:lumMod val="75000"/>
            </a:schemeClr>
          </a:solidFill>
        </p:spPr>
        <p:txBody>
          <a:bodyPr vert="horz" lIns="91440" tIns="45720" rIns="91440" bIns="45720" rtlCol="0">
            <a:normAutofit fontScale="92500" lnSpcReduction="20000"/>
          </a:bodyPr>
          <a:lstStyle/>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Disadvantages:</a:t>
            </a:r>
          </a:p>
          <a:p>
            <a:pPr marL="263525" lvl="1" indent="-263525">
              <a:lnSpc>
                <a:spcPct val="110000"/>
              </a:lnSpc>
              <a:spcBef>
                <a:spcPts val="200"/>
              </a:spcBef>
              <a:buFontTx/>
              <a:buAutoNum type="arabicPeriod"/>
            </a:pPr>
            <a:r>
              <a:rPr lang="en-US" sz="2200" dirty="0" smtClean="0">
                <a:solidFill>
                  <a:schemeClr val="bg2"/>
                </a:solidFill>
                <a:latin typeface="Times New Roman" pitchFamily="18" charset="0"/>
                <a:cs typeface="Times New Roman" pitchFamily="18" charset="0"/>
              </a:rPr>
              <a:t>Usually cost cannot be determined before construction.</a:t>
            </a:r>
          </a:p>
          <a:p>
            <a:pPr marL="263525" lvl="1" indent="-263525">
              <a:lnSpc>
                <a:spcPct val="110000"/>
              </a:lnSpc>
              <a:spcBef>
                <a:spcPts val="200"/>
              </a:spcBef>
              <a:buFontTx/>
              <a:buAutoNum type="arabicPeriod"/>
            </a:pPr>
            <a:r>
              <a:rPr lang="en-US" sz="2200" dirty="0" smtClean="0">
                <a:solidFill>
                  <a:schemeClr val="bg2"/>
                </a:solidFill>
                <a:latin typeface="Times New Roman" pitchFamily="18" charset="0"/>
                <a:cs typeface="Times New Roman" pitchFamily="18" charset="0"/>
              </a:rPr>
              <a:t>If the project cost is fixed price, the overall quality and performance may be affected to ensure profit.</a:t>
            </a:r>
          </a:p>
          <a:p>
            <a:pPr marL="263525" lvl="1" indent="-263525">
              <a:lnSpc>
                <a:spcPct val="110000"/>
              </a:lnSpc>
              <a:spcBef>
                <a:spcPts val="200"/>
              </a:spcBef>
              <a:buFontTx/>
              <a:buAutoNum type="arabicPeriod"/>
            </a:pPr>
            <a:r>
              <a:rPr lang="en-US" sz="2200" dirty="0" smtClean="0">
                <a:solidFill>
                  <a:schemeClr val="bg2"/>
                </a:solidFill>
                <a:latin typeface="Times New Roman" pitchFamily="18" charset="0"/>
                <a:cs typeface="Times New Roman" pitchFamily="18" charset="0"/>
              </a:rPr>
              <a:t>The owner may not be informed if there is a design or construction problems that may affect the schedule or the cost.</a:t>
            </a: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bg2"/>
              </a:solidFill>
              <a:effectLst/>
              <a:uLnTx/>
              <a:uFillTx/>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pic>
        <p:nvPicPr>
          <p:cNvPr id="4" name="Picture 3" descr="chart"/>
          <p:cNvPicPr>
            <a:picLocks noChangeAspect="1" noChangeArrowheads="1"/>
          </p:cNvPicPr>
          <p:nvPr/>
        </p:nvPicPr>
        <p:blipFill>
          <a:blip r:embed="rId2" cstate="print"/>
          <a:srcRect l="36131" t="53842" r="920"/>
          <a:stretch>
            <a:fillRect/>
          </a:stretch>
        </p:blipFill>
        <p:spPr bwMode="auto">
          <a:xfrm>
            <a:off x="323528" y="764704"/>
            <a:ext cx="8488362" cy="5607050"/>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Organizational Types</a:t>
            </a:r>
            <a:endParaRPr lang="en-US" sz="4000" b="1" i="1" dirty="0">
              <a:solidFill>
                <a:srgbClr val="FFFF00"/>
              </a:solidFill>
              <a:latin typeface="Times New Roman" pitchFamily="18" charset="0"/>
              <a:cs typeface="Times New Roman" pitchFamily="18" charset="0"/>
            </a:endParaRPr>
          </a:p>
        </p:txBody>
      </p:sp>
      <p:sp>
        <p:nvSpPr>
          <p:cNvPr id="4" name="Rectangle 2"/>
          <p:cNvSpPr txBox="1">
            <a:spLocks noChangeArrowheads="1"/>
          </p:cNvSpPr>
          <p:nvPr/>
        </p:nvSpPr>
        <p:spPr>
          <a:xfrm>
            <a:off x="539552" y="764704"/>
            <a:ext cx="7992888" cy="490066"/>
          </a:xfrm>
          <a:prstGeom prst="rect">
            <a:avLst/>
          </a:prstGeom>
          <a:solidFill>
            <a:srgbClr val="92D050"/>
          </a:solidFill>
        </p:spPr>
        <p:txBody>
          <a:bodyPr vert="horz" lIns="91440" tIns="45720" rIns="91440" bIns="45720" rtlCol="0" anchor="ctr">
            <a:normAutofit fontScale="92500" lnSpcReduction="20000"/>
          </a:bodyPr>
          <a:lstStyle/>
          <a:p>
            <a:pPr lvl="0">
              <a:spcBef>
                <a:spcPct val="0"/>
              </a:spcBef>
            </a:pPr>
            <a:r>
              <a:rPr lang="en-US" sz="3200" b="1" i="1" dirty="0" smtClean="0">
                <a:latin typeface="Times New Roman" pitchFamily="18" charset="0"/>
                <a:cs typeface="Times New Roman" pitchFamily="18" charset="0"/>
              </a:rPr>
              <a:t>4. Professional Construction Manager</a:t>
            </a:r>
            <a:endParaRPr kumimoji="0" lang="en-US" sz="32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7" name="Rectangle 4"/>
          <p:cNvSpPr txBox="1">
            <a:spLocks noChangeArrowheads="1"/>
          </p:cNvSpPr>
          <p:nvPr/>
        </p:nvSpPr>
        <p:spPr>
          <a:xfrm>
            <a:off x="35496" y="1340768"/>
            <a:ext cx="9036496" cy="4608512"/>
          </a:xfrm>
          <a:prstGeom prst="rect">
            <a:avLst/>
          </a:prstGeom>
          <a:solidFill>
            <a:schemeClr val="accent3">
              <a:lumMod val="75000"/>
            </a:schemeClr>
          </a:solidFill>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1" u="sng" strike="noStrike" kern="1200" cap="none" spc="0" normalizeH="0" baseline="0" noProof="0" dirty="0" smtClean="0">
                <a:ln>
                  <a:noFill/>
                </a:ln>
                <a:solidFill>
                  <a:schemeClr val="bg2"/>
                </a:solidFill>
                <a:effectLst/>
                <a:uLnTx/>
                <a:uFillTx/>
                <a:latin typeface="Times New Roman" pitchFamily="18" charset="0"/>
                <a:cs typeface="Times New Roman" pitchFamily="18" charset="0"/>
              </a:rPr>
              <a:t>Advantages:</a:t>
            </a:r>
          </a:p>
          <a:p>
            <a:pPr marL="263525" lvl="1" indent="-263525" algn="just">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Special construction skills may be utilized at all stages of the project with no conflicts of interest between the owner and the designer.</a:t>
            </a:r>
          </a:p>
          <a:p>
            <a:pPr marL="263525" lvl="1" indent="-263525" algn="just">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Independent evaluation of costs, schedules, and overall construction performance, including similar evaluation for changes or modifications helps assure decisions in the best interest of the owner.</a:t>
            </a:r>
          </a:p>
          <a:p>
            <a:pPr marL="263525" lvl="1" indent="-263525" algn="just">
              <a:lnSpc>
                <a:spcPct val="110000"/>
              </a:lnSpc>
              <a:spcBef>
                <a:spcPts val="200"/>
              </a:spcBef>
              <a:buFontTx/>
              <a:buAutoNum type="arabicPeriod"/>
            </a:pPr>
            <a:r>
              <a:rPr lang="en-US" sz="2000" dirty="0" smtClean="0">
                <a:solidFill>
                  <a:schemeClr val="bg2"/>
                </a:solidFill>
                <a:latin typeface="Times New Roman" pitchFamily="18" charset="0"/>
                <a:cs typeface="Times New Roman" pitchFamily="18" charset="0"/>
              </a:rPr>
              <a:t>Full-time coordination between design and the construction contractors is available.</a:t>
            </a:r>
          </a:p>
          <a:p>
            <a:pPr marL="263525" lvl="1" indent="-263525" algn="just">
              <a:lnSpc>
                <a:spcPct val="110000"/>
              </a:lnSpc>
              <a:spcBef>
                <a:spcPts val="200"/>
              </a:spcBef>
              <a:buFontTx/>
              <a:buAutoNum type="arabicPeriod" startAt="4"/>
            </a:pPr>
            <a:r>
              <a:rPr lang="en-US" sz="2000" dirty="0" smtClean="0">
                <a:solidFill>
                  <a:schemeClr val="bg2"/>
                </a:solidFill>
                <a:latin typeface="Times New Roman" pitchFamily="18" charset="0"/>
                <a:cs typeface="Times New Roman" pitchFamily="18" charset="0"/>
              </a:rPr>
              <a:t>Minimum design-construction time can be achieved through use of phased construction.</a:t>
            </a:r>
          </a:p>
          <a:p>
            <a:pPr marL="263525" lvl="1" indent="-263525" algn="just">
              <a:lnSpc>
                <a:spcPct val="110000"/>
              </a:lnSpc>
              <a:spcBef>
                <a:spcPts val="200"/>
              </a:spcBef>
              <a:buFontTx/>
              <a:buAutoNum type="arabicPeriod" startAt="4"/>
            </a:pPr>
            <a:r>
              <a:rPr lang="en-US" sz="2000" dirty="0" smtClean="0">
                <a:solidFill>
                  <a:schemeClr val="bg2"/>
                </a:solidFill>
                <a:latin typeface="Times New Roman" pitchFamily="18" charset="0"/>
                <a:cs typeface="Times New Roman" pitchFamily="18" charset="0"/>
              </a:rPr>
              <a:t>The professional construction manager approach allows price competition from local contractors akin to the traditional lump-sum or unit-price methods.</a:t>
            </a:r>
          </a:p>
          <a:p>
            <a:pPr marL="263525" lvl="1" indent="-263525" algn="just">
              <a:lnSpc>
                <a:spcPct val="110000"/>
              </a:lnSpc>
              <a:spcBef>
                <a:spcPts val="200"/>
              </a:spcBef>
              <a:buFontTx/>
              <a:buAutoNum type="arabicPeriod" startAt="4"/>
            </a:pPr>
            <a:r>
              <a:rPr lang="en-US" sz="2000" dirty="0" smtClean="0">
                <a:solidFill>
                  <a:schemeClr val="bg2"/>
                </a:solidFill>
                <a:latin typeface="Times New Roman" pitchFamily="18" charset="0"/>
                <a:cs typeface="Times New Roman" pitchFamily="18" charset="0"/>
              </a:rPr>
              <a:t>Significant opportunities are provided for value engineering in the design, bidding, and award phases.</a:t>
            </a:r>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
        <p:nvSpPr>
          <p:cNvPr id="3" name="Rectangle 7"/>
          <p:cNvSpPr>
            <a:spLocks noChangeArrowheads="1"/>
          </p:cNvSpPr>
          <p:nvPr/>
        </p:nvSpPr>
        <p:spPr bwMode="auto">
          <a:xfrm>
            <a:off x="899592" y="1492911"/>
            <a:ext cx="7344816" cy="3016210"/>
          </a:xfrm>
          <a:prstGeom prst="rect">
            <a:avLst/>
          </a:prstGeom>
          <a:solidFill>
            <a:srgbClr val="0000CC"/>
          </a:solidFill>
          <a:ln w="9525">
            <a:solidFill>
              <a:schemeClr val="tx1"/>
            </a:solidFill>
            <a:miter lim="800000"/>
            <a:headEnd/>
            <a:tailEnd/>
          </a:ln>
          <a:effectLst/>
        </p:spPr>
        <p:txBody>
          <a:bodyPr wrap="square" lIns="0" tIns="0" rIns="0" bIns="0">
            <a:spAutoFit/>
          </a:bodyPr>
          <a:lstStyle/>
          <a:p>
            <a:pPr marL="446088" indent="-446088">
              <a:buFontTx/>
              <a:buAutoNum type="arabicPeriod"/>
            </a:pPr>
            <a:r>
              <a:rPr lang="en-US" sz="2800" dirty="0" smtClean="0">
                <a:solidFill>
                  <a:schemeClr val="bg1"/>
                </a:solidFill>
                <a:latin typeface="Times New Roman" pitchFamily="18" charset="0"/>
                <a:cs typeface="Times New Roman" pitchFamily="18" charset="0"/>
              </a:rPr>
              <a:t>within the firm </a:t>
            </a:r>
          </a:p>
          <a:p>
            <a:pPr marL="990600" lvl="1" indent="-361950">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involves internal organization of personnel.</a:t>
            </a:r>
          </a:p>
          <a:p>
            <a:pPr marL="446088" indent="-446088">
              <a:buFontTx/>
              <a:buAutoNum type="arabicPeriod"/>
            </a:pPr>
            <a:r>
              <a:rPr lang="en-US" sz="2800" dirty="0" smtClean="0">
                <a:solidFill>
                  <a:schemeClr val="bg1"/>
                </a:solidFill>
                <a:latin typeface="Times New Roman" pitchFamily="18" charset="0"/>
                <a:cs typeface="Times New Roman" pitchFamily="18" charset="0"/>
              </a:rPr>
              <a:t>With other firms</a:t>
            </a:r>
          </a:p>
          <a:p>
            <a:pPr marL="990600" lvl="1" indent="-361950">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number of organizations involved</a:t>
            </a:r>
          </a:p>
          <a:p>
            <a:pPr marL="990600" lvl="1" indent="-361950">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relationship between the organizations</a:t>
            </a:r>
          </a:p>
          <a:p>
            <a:pPr marL="990600" lvl="1" indent="-361950">
              <a:buClr>
                <a:srgbClr val="FF0000"/>
              </a:buClr>
              <a:buFont typeface="Wingdings" pitchFamily="2" charset="2"/>
              <a:buChar char="Ø"/>
            </a:pPr>
            <a:r>
              <a:rPr lang="en-US" sz="2800" dirty="0" smtClean="0">
                <a:solidFill>
                  <a:schemeClr val="bg1"/>
                </a:solidFill>
                <a:latin typeface="Times New Roman" pitchFamily="18" charset="0"/>
                <a:cs typeface="Times New Roman" pitchFamily="18" charset="0"/>
              </a:rPr>
              <a:t>when each organization be involved in the project</a:t>
            </a:r>
            <a:r>
              <a:rPr lang="en-US" dirty="0" smtClean="0"/>
              <a:t>.</a:t>
            </a:r>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685800"/>
            <a:ext cx="8229600" cy="742950"/>
          </a:xfrm>
        </p:spPr>
        <p:txBody>
          <a:bodyPr/>
          <a:lstStyle>
            <a:extLst/>
          </a:lstStyle>
          <a:p>
            <a:pPr fontAlgn="auto">
              <a:spcAft>
                <a:spcPts val="0"/>
              </a:spcAft>
              <a:defRPr/>
            </a:pPr>
            <a:r>
              <a:rPr lang="en-US" dirty="0" smtClean="0">
                <a:solidFill>
                  <a:schemeClr val="tx2">
                    <a:satMod val="200000"/>
                  </a:schemeClr>
                </a:solidFill>
              </a:rPr>
              <a:t>Functional Organization</a:t>
            </a:r>
            <a:endParaRPr lang="en-US" dirty="0">
              <a:solidFill>
                <a:schemeClr val="tx2">
                  <a:satMod val="200000"/>
                </a:schemeClr>
              </a:solidFill>
            </a:endParaRPr>
          </a:p>
        </p:txBody>
      </p:sp>
      <p:sp>
        <p:nvSpPr>
          <p:cNvPr id="3" name="Rectangle 2"/>
          <p:cNvSpPr>
            <a:spLocks noGrp="1"/>
          </p:cNvSpPr>
          <p:nvPr>
            <p:ph sz="half" idx="1"/>
          </p:nvPr>
        </p:nvSpPr>
        <p:spPr>
          <a:xfrm>
            <a:off x="251520" y="1759024"/>
            <a:ext cx="4038600" cy="5486400"/>
          </a:xfrm>
        </p:spPr>
        <p:txBody>
          <a:bodyPr>
            <a:noAutofit/>
          </a:bodyPr>
          <a:lstStyle>
            <a:extLst/>
          </a:lstStyle>
          <a:p>
            <a:pPr marL="285750" lvl="0" indent="-285750" algn="just" fontAlgn="auto">
              <a:lnSpc>
                <a:spcPct val="114000"/>
              </a:lnSpc>
              <a:spcAft>
                <a:spcPts val="0"/>
              </a:spcAft>
              <a:buFont typeface="Arial" panose="020B0604020202020204" pitchFamily="34" charset="0"/>
              <a:buChar char="•"/>
              <a:defRPr/>
            </a:pPr>
            <a:r>
              <a:rPr lang="en-US" sz="2400" dirty="0">
                <a:solidFill>
                  <a:prstClr val="black"/>
                </a:solidFill>
              </a:rPr>
              <a:t>A hierarchy where each employee has one clear superior is called a Functional Organization</a:t>
            </a:r>
            <a:r>
              <a:rPr lang="en-US" sz="2400" dirty="0" smtClean="0">
                <a:solidFill>
                  <a:prstClr val="black"/>
                </a:solidFill>
              </a:rPr>
              <a:t>. </a:t>
            </a:r>
          </a:p>
          <a:p>
            <a:pPr marL="285750" lvl="0" indent="-285750" algn="just" fontAlgn="auto">
              <a:lnSpc>
                <a:spcPct val="114000"/>
              </a:lnSpc>
              <a:spcAft>
                <a:spcPts val="0"/>
              </a:spcAft>
              <a:buFont typeface="Arial" panose="020B0604020202020204" pitchFamily="34" charset="0"/>
              <a:buChar char="•"/>
              <a:defRPr/>
            </a:pPr>
            <a:r>
              <a:rPr lang="en-US" sz="2400" dirty="0" smtClean="0">
                <a:solidFill>
                  <a:prstClr val="black"/>
                </a:solidFill>
              </a:rPr>
              <a:t>Staff </a:t>
            </a:r>
            <a:r>
              <a:rPr lang="en-US" sz="2400" dirty="0">
                <a:solidFill>
                  <a:prstClr val="black"/>
                </a:solidFill>
              </a:rPr>
              <a:t>members are grouped by function, specialty, or expertise. </a:t>
            </a:r>
          </a:p>
          <a:p>
            <a:pPr marL="285750" lvl="0" indent="-285750" algn="just" fontAlgn="auto">
              <a:lnSpc>
                <a:spcPct val="114000"/>
              </a:lnSpc>
              <a:spcAft>
                <a:spcPts val="0"/>
              </a:spcAft>
              <a:buFont typeface="Arial" panose="020B0604020202020204" pitchFamily="34" charset="0"/>
              <a:buChar char="•"/>
              <a:defRPr/>
            </a:pPr>
            <a:r>
              <a:rPr lang="en-US" sz="2400" dirty="0" smtClean="0">
                <a:solidFill>
                  <a:prstClr val="black"/>
                </a:solidFill>
              </a:rPr>
              <a:t>Each </a:t>
            </a:r>
            <a:r>
              <a:rPr lang="en-US" sz="2400" dirty="0">
                <a:solidFill>
                  <a:prstClr val="black"/>
                </a:solidFill>
              </a:rPr>
              <a:t>function is managed independently and has a limited span of control. </a:t>
            </a:r>
          </a:p>
        </p:txBody>
      </p:sp>
      <p:sp>
        <p:nvSpPr>
          <p:cNvPr id="10" name="Rounded Rectangle 9">
            <a:hlinkClick r:id="" action="ppaction://hlinkshowjump?jump=nextslide"/>
          </p:cNvPr>
          <p:cNvSpPr/>
          <p:nvPr/>
        </p:nvSpPr>
        <p:spPr>
          <a:xfrm>
            <a:off x="8023691" y="152400"/>
            <a:ext cx="950976" cy="381000"/>
          </a:xfrm>
          <a:prstGeom prst="roundRect">
            <a:avLst/>
          </a:prstGeom>
          <a:gradFill>
            <a:gsLst>
              <a:gs pos="0">
                <a:schemeClr val="bg1">
                  <a:lumMod val="50000"/>
                </a:schemeClr>
              </a:gs>
              <a:gs pos="65000">
                <a:schemeClr val="bg1">
                  <a:lumMod val="75000"/>
                </a:schemeClr>
              </a:gs>
              <a:gs pos="100000">
                <a:schemeClr val="bg1"/>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Next</a:t>
            </a:r>
          </a:p>
        </p:txBody>
      </p:sp>
      <p:sp>
        <p:nvSpPr>
          <p:cNvPr id="13" name="Rounded Rectangle 12">
            <a:hlinkClick r:id="" action="ppaction://hlinkshowjump?jump=previousslide"/>
          </p:cNvPr>
          <p:cNvSpPr/>
          <p:nvPr/>
        </p:nvSpPr>
        <p:spPr>
          <a:xfrm>
            <a:off x="6939957"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Previous</a:t>
            </a:r>
          </a:p>
        </p:txBody>
      </p:sp>
      <p:sp>
        <p:nvSpPr>
          <p:cNvPr id="23" name="Rounded Rectangle 22">
            <a:hlinkClick r:id="rId3" action="ppaction://hlinksldjump"/>
          </p:cNvPr>
          <p:cNvSpPr/>
          <p:nvPr/>
        </p:nvSpPr>
        <p:spPr>
          <a:xfrm>
            <a:off x="5858933"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Menu</a:t>
            </a:r>
          </a:p>
        </p:txBody>
      </p:sp>
      <p:sp>
        <p:nvSpPr>
          <p:cNvPr id="8" name="Rounded Rectangle 7"/>
          <p:cNvSpPr/>
          <p:nvPr/>
        </p:nvSpPr>
        <p:spPr>
          <a:xfrm>
            <a:off x="4775200" y="2057400"/>
            <a:ext cx="3928533" cy="8382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aphicFrame>
        <p:nvGraphicFramePr>
          <p:cNvPr id="14" name="Diagram 13"/>
          <p:cNvGraphicFramePr/>
          <p:nvPr/>
        </p:nvGraphicFramePr>
        <p:xfrm>
          <a:off x="4910669" y="1219200"/>
          <a:ext cx="3886557" cy="4267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351" name="TextBox 15"/>
          <p:cNvSpPr txBox="1">
            <a:spLocks noChangeArrowheads="1"/>
          </p:cNvSpPr>
          <p:nvPr/>
        </p:nvSpPr>
        <p:spPr bwMode="auto">
          <a:xfrm>
            <a:off x="4978400" y="5562600"/>
            <a:ext cx="3860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fontAlgn="base" hangingPunct="1">
              <a:spcBef>
                <a:spcPct val="0"/>
              </a:spcBef>
              <a:spcAft>
                <a:spcPct val="0"/>
              </a:spcAft>
            </a:pPr>
            <a:r>
              <a:rPr lang="en-US" altLang="en-US" sz="1400" i="1" smtClean="0">
                <a:solidFill>
                  <a:prstClr val="black"/>
                </a:solidFill>
              </a:rPr>
              <a:t>The dotted lines on the graphic represent where the Project Manager coordinates projects and the gray boxes represent staff engaged in project activities.</a:t>
            </a:r>
          </a:p>
          <a:p>
            <a:pPr eaLnBrk="1" fontAlgn="base" hangingPunct="1">
              <a:spcBef>
                <a:spcPct val="0"/>
              </a:spcBef>
              <a:spcAft>
                <a:spcPct val="0"/>
              </a:spcAft>
            </a:pPr>
            <a:endParaRPr lang="en-US" altLang="en-US" sz="1400" smtClean="0">
              <a:solidFill>
                <a:prstClr val="black"/>
              </a:solidFill>
            </a:endParaRPr>
          </a:p>
        </p:txBody>
      </p:sp>
      <p:sp>
        <p:nvSpPr>
          <p:cNvPr id="12" name="Rectangle 5"/>
          <p:cNvSpPr>
            <a:spLocks noChangeArrowheads="1"/>
          </p:cNvSpPr>
          <p:nvPr/>
        </p:nvSpPr>
        <p:spPr bwMode="auto">
          <a:xfrm>
            <a:off x="0" y="0"/>
            <a:ext cx="9144000" cy="6858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endParaRPr lang="en-US" altLang="en-US" kern="0" smtClean="0">
              <a:solidFill>
                <a:prstClr val="white"/>
              </a:solidFill>
              <a:latin typeface="Century Gothic" pitchFamily="34" charset="0"/>
            </a:endParaRPr>
          </a:p>
        </p:txBody>
      </p:sp>
      <p:sp>
        <p:nvSpPr>
          <p:cNvPr id="11"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295109434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685800"/>
            <a:ext cx="8229600" cy="742950"/>
          </a:xfrm>
        </p:spPr>
        <p:txBody>
          <a:bodyPr/>
          <a:lstStyle>
            <a:extLst/>
          </a:lstStyle>
          <a:p>
            <a:pPr fontAlgn="auto">
              <a:spcAft>
                <a:spcPts val="0"/>
              </a:spcAft>
              <a:defRPr/>
            </a:pPr>
            <a:r>
              <a:rPr lang="en-US" dirty="0" smtClean="0">
                <a:solidFill>
                  <a:schemeClr val="tx2">
                    <a:satMod val="200000"/>
                  </a:schemeClr>
                </a:solidFill>
              </a:rPr>
              <a:t>Project Organization</a:t>
            </a:r>
            <a:endParaRPr lang="en-US" dirty="0">
              <a:solidFill>
                <a:schemeClr val="tx2">
                  <a:satMod val="200000"/>
                </a:schemeClr>
              </a:solidFill>
            </a:endParaRPr>
          </a:p>
        </p:txBody>
      </p:sp>
      <p:sp>
        <p:nvSpPr>
          <p:cNvPr id="19459" name="Rectangle 2"/>
          <p:cNvSpPr>
            <a:spLocks noGrp="1"/>
          </p:cNvSpPr>
          <p:nvPr>
            <p:ph sz="half" idx="1"/>
          </p:nvPr>
        </p:nvSpPr>
        <p:spPr>
          <a:xfrm>
            <a:off x="251520" y="1615008"/>
            <a:ext cx="4038600" cy="5486400"/>
          </a:xfrm>
        </p:spPr>
        <p:txBody>
          <a:bodyPr/>
          <a:lstStyle/>
          <a:p>
            <a:pPr marL="342900" lvl="0" indent="-342900" algn="just">
              <a:lnSpc>
                <a:spcPct val="114000"/>
              </a:lnSpc>
              <a:buFont typeface="Arial" panose="020B0604020202020204" pitchFamily="34" charset="0"/>
              <a:buChar char="•"/>
            </a:pPr>
            <a:r>
              <a:rPr lang="en-US" altLang="en-US" dirty="0">
                <a:solidFill>
                  <a:prstClr val="black"/>
                </a:solidFill>
              </a:rPr>
              <a:t>In a </a:t>
            </a:r>
            <a:r>
              <a:rPr lang="en-US" altLang="en-US" dirty="0" smtClean="0">
                <a:solidFill>
                  <a:prstClr val="black"/>
                </a:solidFill>
              </a:rPr>
              <a:t>Project </a:t>
            </a:r>
            <a:r>
              <a:rPr lang="en-US" altLang="en-US" dirty="0">
                <a:solidFill>
                  <a:prstClr val="black"/>
                </a:solidFill>
              </a:rPr>
              <a:t>Organization most of the organizational resources are involved in project work rather than operations</a:t>
            </a:r>
            <a:r>
              <a:rPr lang="en-US" altLang="en-US" dirty="0" smtClean="0">
                <a:solidFill>
                  <a:prstClr val="black"/>
                </a:solidFill>
              </a:rPr>
              <a:t>.</a:t>
            </a:r>
          </a:p>
          <a:p>
            <a:pPr marL="342900" lvl="0" indent="-342900" algn="just">
              <a:lnSpc>
                <a:spcPct val="114000"/>
              </a:lnSpc>
              <a:buFont typeface="Arial" panose="020B0604020202020204" pitchFamily="34" charset="0"/>
              <a:buChar char="•"/>
            </a:pPr>
            <a:r>
              <a:rPr lang="en-US" altLang="en-US" dirty="0" smtClean="0">
                <a:solidFill>
                  <a:prstClr val="black"/>
                </a:solidFill>
              </a:rPr>
              <a:t>Project </a:t>
            </a:r>
            <a:r>
              <a:rPr lang="en-US" altLang="en-US" dirty="0">
                <a:solidFill>
                  <a:prstClr val="black"/>
                </a:solidFill>
              </a:rPr>
              <a:t>organizations often have organizational units called departments, and these groups either report directly to the project manager or provide support services to projects.  </a:t>
            </a:r>
          </a:p>
          <a:p>
            <a:pPr marL="342900" lvl="0" indent="-342900" algn="just">
              <a:lnSpc>
                <a:spcPct val="114000"/>
              </a:lnSpc>
              <a:buFont typeface="Arial" panose="020B0604020202020204" pitchFamily="34" charset="0"/>
              <a:buChar char="•"/>
            </a:pPr>
            <a:r>
              <a:rPr lang="en-US" altLang="en-US" dirty="0">
                <a:solidFill>
                  <a:prstClr val="black"/>
                </a:solidFill>
              </a:rPr>
              <a:t>Teams consist of staff members from a variety of disciplines and specialties. </a:t>
            </a:r>
            <a:endParaRPr lang="en-US" altLang="en-US" dirty="0" smtClean="0"/>
          </a:p>
        </p:txBody>
      </p:sp>
      <p:sp>
        <p:nvSpPr>
          <p:cNvPr id="10" name="Rounded Rectangle 9">
            <a:hlinkClick r:id="" action="ppaction://hlinkshowjump?jump=nextslide"/>
          </p:cNvPr>
          <p:cNvSpPr/>
          <p:nvPr/>
        </p:nvSpPr>
        <p:spPr>
          <a:xfrm>
            <a:off x="8023691" y="152400"/>
            <a:ext cx="950976" cy="381000"/>
          </a:xfrm>
          <a:prstGeom prst="roundRect">
            <a:avLst/>
          </a:prstGeom>
          <a:gradFill>
            <a:gsLst>
              <a:gs pos="0">
                <a:schemeClr val="bg1">
                  <a:lumMod val="50000"/>
                </a:schemeClr>
              </a:gs>
              <a:gs pos="65000">
                <a:schemeClr val="bg1">
                  <a:lumMod val="75000"/>
                </a:schemeClr>
              </a:gs>
              <a:gs pos="100000">
                <a:schemeClr val="bg1"/>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Next</a:t>
            </a:r>
          </a:p>
        </p:txBody>
      </p:sp>
      <p:sp>
        <p:nvSpPr>
          <p:cNvPr id="13" name="Rounded Rectangle 12">
            <a:hlinkClick r:id="" action="ppaction://hlinkshowjump?jump=previousslide"/>
          </p:cNvPr>
          <p:cNvSpPr/>
          <p:nvPr/>
        </p:nvSpPr>
        <p:spPr>
          <a:xfrm>
            <a:off x="6939957"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Previous</a:t>
            </a:r>
          </a:p>
        </p:txBody>
      </p:sp>
      <p:sp>
        <p:nvSpPr>
          <p:cNvPr id="23" name="Rounded Rectangle 22">
            <a:hlinkClick r:id="rId3" action="ppaction://hlinksldjump"/>
          </p:cNvPr>
          <p:cNvSpPr/>
          <p:nvPr/>
        </p:nvSpPr>
        <p:spPr>
          <a:xfrm>
            <a:off x="5858933" y="152400"/>
            <a:ext cx="948267" cy="381000"/>
          </a:xfrm>
          <a:prstGeom prst="roundRect">
            <a:avLst/>
          </a:prstGeom>
          <a:gradFill>
            <a:gsLst>
              <a:gs pos="0">
                <a:schemeClr val="bg1">
                  <a:lumMod val="50000"/>
                </a:schemeClr>
              </a:gs>
              <a:gs pos="65000">
                <a:schemeClr val="bg1">
                  <a:lumMod val="75000"/>
                </a:schemeClr>
              </a:gs>
              <a:gs pos="100000">
                <a:schemeClr val="bg1">
                  <a:lumMod val="95000"/>
                </a:schemeClr>
              </a:gs>
            </a:gsLst>
            <a:lin ang="54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Menu</a:t>
            </a:r>
          </a:p>
        </p:txBody>
      </p:sp>
      <p:sp>
        <p:nvSpPr>
          <p:cNvPr id="19469" name="TextBox 15"/>
          <p:cNvSpPr txBox="1">
            <a:spLocks noChangeArrowheads="1"/>
          </p:cNvSpPr>
          <p:nvPr/>
        </p:nvSpPr>
        <p:spPr bwMode="auto">
          <a:xfrm>
            <a:off x="4978400" y="5562600"/>
            <a:ext cx="38608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eaLnBrk="1" hangingPunct="1"/>
            <a:r>
              <a:rPr lang="en-US" altLang="en-US" sz="1400" i="1" dirty="0"/>
              <a:t>The dotted lines on the graphic represent where the Project Manager coordinates projects and the </a:t>
            </a:r>
            <a:r>
              <a:rPr lang="en-US" altLang="en-US" sz="1400" i="1" dirty="0" smtClean="0"/>
              <a:t>green boxes </a:t>
            </a:r>
            <a:r>
              <a:rPr lang="en-US" altLang="en-US" sz="1400" i="1" dirty="0"/>
              <a:t>represent staff engaged in project activities.</a:t>
            </a:r>
          </a:p>
          <a:p>
            <a:pPr eaLnBrk="1" hangingPunct="1"/>
            <a:endParaRPr lang="en-US" altLang="en-US" sz="1400" dirty="0"/>
          </a:p>
        </p:txBody>
      </p:sp>
      <p:sp>
        <p:nvSpPr>
          <p:cNvPr id="12" name="Rectangle 5"/>
          <p:cNvSpPr>
            <a:spLocks noChangeArrowheads="1"/>
          </p:cNvSpPr>
          <p:nvPr/>
        </p:nvSpPr>
        <p:spPr bwMode="auto">
          <a:xfrm>
            <a:off x="0" y="0"/>
            <a:ext cx="9144000" cy="685800"/>
          </a:xfrm>
          <a:prstGeom prst="rect">
            <a:avLst/>
          </a:prstGeom>
          <a:solidFill>
            <a:sysClr val="window" lastClr="FFFFFF"/>
          </a:solidFill>
          <a:ln w="9525" algn="ctr">
            <a:solidFill>
              <a:sysClr val="window" lastClr="FFFFFF"/>
            </a:solidFill>
            <a:round/>
            <a:headEnd/>
            <a:tailEnd/>
          </a:ln>
        </p:spPr>
        <p:txBody>
          <a:bodyPr/>
          <a:lstStyle>
            <a:lvl1pPr eaLnBrk="0" hangingPunct="0">
              <a:defRPr>
                <a:solidFill>
                  <a:schemeClr val="tx1"/>
                </a:solidFill>
                <a:latin typeface="Corbel" pitchFamily="34" charset="0"/>
              </a:defRPr>
            </a:lvl1pPr>
            <a:lvl2pPr marL="742950" indent="-285750" eaLnBrk="0" hangingPunct="0">
              <a:defRPr>
                <a:solidFill>
                  <a:schemeClr val="tx1"/>
                </a:solidFill>
                <a:latin typeface="Corbel" pitchFamily="34" charset="0"/>
              </a:defRPr>
            </a:lvl2pPr>
            <a:lvl3pPr marL="1143000" indent="-228600" eaLnBrk="0" hangingPunct="0">
              <a:defRPr>
                <a:solidFill>
                  <a:schemeClr val="tx1"/>
                </a:solidFill>
                <a:latin typeface="Corbel" pitchFamily="34" charset="0"/>
              </a:defRPr>
            </a:lvl3pPr>
            <a:lvl4pPr marL="1600200" indent="-228600" eaLnBrk="0" hangingPunct="0">
              <a:defRPr>
                <a:solidFill>
                  <a:schemeClr val="tx1"/>
                </a:solidFill>
                <a:latin typeface="Corbel" pitchFamily="34" charset="0"/>
              </a:defRPr>
            </a:lvl4pPr>
            <a:lvl5pPr marL="2057400" indent="-228600" eaLnBrk="0" hangingPunct="0">
              <a:defRPr>
                <a:solidFill>
                  <a:schemeClr val="tx1"/>
                </a:solidFill>
                <a:latin typeface="Corbel" pitchFamily="34" charset="0"/>
              </a:defRPr>
            </a:lvl5pPr>
            <a:lvl6pPr marL="2514600" indent="-228600" eaLnBrk="0" fontAlgn="base" hangingPunct="0">
              <a:spcBef>
                <a:spcPct val="0"/>
              </a:spcBef>
              <a:spcAft>
                <a:spcPct val="0"/>
              </a:spcAft>
              <a:defRPr>
                <a:solidFill>
                  <a:schemeClr val="tx1"/>
                </a:solidFill>
                <a:latin typeface="Corbel" pitchFamily="34" charset="0"/>
              </a:defRPr>
            </a:lvl6pPr>
            <a:lvl7pPr marL="2971800" indent="-228600" eaLnBrk="0" fontAlgn="base" hangingPunct="0">
              <a:spcBef>
                <a:spcPct val="0"/>
              </a:spcBef>
              <a:spcAft>
                <a:spcPct val="0"/>
              </a:spcAft>
              <a:defRPr>
                <a:solidFill>
                  <a:schemeClr val="tx1"/>
                </a:solidFill>
                <a:latin typeface="Corbel" pitchFamily="34" charset="0"/>
              </a:defRPr>
            </a:lvl7pPr>
            <a:lvl8pPr marL="3429000" indent="-228600" eaLnBrk="0" fontAlgn="base" hangingPunct="0">
              <a:spcBef>
                <a:spcPct val="0"/>
              </a:spcBef>
              <a:spcAft>
                <a:spcPct val="0"/>
              </a:spcAft>
              <a:defRPr>
                <a:solidFill>
                  <a:schemeClr val="tx1"/>
                </a:solidFill>
                <a:latin typeface="Corbel" pitchFamily="34" charset="0"/>
              </a:defRPr>
            </a:lvl8pPr>
            <a:lvl9pPr marL="3886200" indent="-228600" eaLnBrk="0" fontAlgn="base" hangingPunct="0">
              <a:spcBef>
                <a:spcPct val="0"/>
              </a:spcBef>
              <a:spcAft>
                <a:spcPct val="0"/>
              </a:spcAft>
              <a:defRPr>
                <a:solidFill>
                  <a:schemeClr val="tx1"/>
                </a:solidFill>
                <a:latin typeface="Corbel" pitchFamily="34"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altLang="en-US" sz="1800" b="0" i="0" u="none" strike="noStrike" kern="0" cap="none" spc="0" normalizeH="0" baseline="0" noProof="0" smtClean="0">
              <a:ln>
                <a:noFill/>
              </a:ln>
              <a:solidFill>
                <a:prstClr val="white"/>
              </a:solidFill>
              <a:effectLst/>
              <a:uLnTx/>
              <a:uFillTx/>
              <a:latin typeface="Century Gothic" pitchFamily="34" charset="0"/>
            </a:endParaRPr>
          </a:p>
        </p:txBody>
      </p:sp>
      <p:sp>
        <p:nvSpPr>
          <p:cNvPr id="1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indent="-381000" algn="ctr">
              <a:spcBef>
                <a:spcPct val="20000"/>
              </a:spcBef>
              <a:buClr>
                <a:srgbClr val="990000"/>
              </a:buClr>
              <a:defRPr/>
            </a:pPr>
            <a:r>
              <a:rPr lang="en-US" sz="4000" b="1" i="1" dirty="0" smtClean="0">
                <a:solidFill>
                  <a:srgbClr val="FFFF00"/>
                </a:solidFill>
                <a:latin typeface="Times New Roman" pitchFamily="18" charset="0"/>
                <a:cs typeface="Times New Roman" pitchFamily="18" charset="0"/>
              </a:rPr>
              <a:t>Defining The Organization</a:t>
            </a:r>
            <a:endParaRPr lang="en-US" sz="4000" b="1" i="1" dirty="0">
              <a:solidFill>
                <a:srgbClr val="FFFF00"/>
              </a:solidFill>
              <a:latin typeface="Times New Roman" pitchFamily="18" charset="0"/>
              <a:cs typeface="Times New Roman" pitchFamily="18" charset="0"/>
            </a:endParaRPr>
          </a:p>
        </p:txBody>
      </p:sp>
      <p:graphicFrame>
        <p:nvGraphicFramePr>
          <p:cNvPr id="16" name="Diagram 15"/>
          <p:cNvGraphicFramePr/>
          <p:nvPr>
            <p:extLst>
              <p:ext uri="{D42A27DB-BD31-4B8C-83A1-F6EECF244321}">
                <p14:modId xmlns:p14="http://schemas.microsoft.com/office/powerpoint/2010/main" val="208749598"/>
              </p:ext>
            </p:extLst>
          </p:nvPr>
        </p:nvGraphicFramePr>
        <p:xfrm>
          <a:off x="4664120" y="1124744"/>
          <a:ext cx="4372377" cy="4267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Rounded Rectangle 16"/>
          <p:cNvSpPr/>
          <p:nvPr/>
        </p:nvSpPr>
        <p:spPr bwMode="auto">
          <a:xfrm>
            <a:off x="4607625" y="1981200"/>
            <a:ext cx="1676400" cy="3429000"/>
          </a:xfrm>
          <a:prstGeom prst="roundRect">
            <a:avLst/>
          </a:prstGeom>
          <a:solidFill>
            <a:srgbClr val="006699">
              <a:alpha val="27000"/>
            </a:srgbClr>
          </a:solidFill>
          <a:ln w="38100" cap="flat">
            <a:solidFill>
              <a:srgbClr val="00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91211535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lvl="0" algn="ctr">
              <a:spcBef>
                <a:spcPct val="0"/>
              </a:spcBef>
              <a:defRPr/>
            </a:pPr>
            <a:r>
              <a:rPr lang="en-US" sz="4000" b="1" i="1" dirty="0" smtClean="0">
                <a:solidFill>
                  <a:srgbClr val="FFFF00"/>
                </a:solidFill>
                <a:latin typeface="Times New Roman" pitchFamily="18" charset="0"/>
                <a:cs typeface="Times New Roman" pitchFamily="18" charset="0"/>
              </a:rPr>
              <a:t>A Sample Project Organization</a:t>
            </a:r>
          </a:p>
        </p:txBody>
      </p:sp>
      <p:grpSp>
        <p:nvGrpSpPr>
          <p:cNvPr id="6" name="Group 71"/>
          <p:cNvGrpSpPr>
            <a:grpSpLocks/>
          </p:cNvGrpSpPr>
          <p:nvPr/>
        </p:nvGrpSpPr>
        <p:grpSpPr bwMode="auto">
          <a:xfrm>
            <a:off x="1603377" y="1651796"/>
            <a:ext cx="7011988" cy="2066925"/>
            <a:chOff x="1163" y="1557"/>
            <a:chExt cx="4417" cy="1302"/>
          </a:xfrm>
        </p:grpSpPr>
        <p:sp>
          <p:nvSpPr>
            <p:cNvPr id="7" name="Freeform 69"/>
            <p:cNvSpPr>
              <a:spLocks/>
            </p:cNvSpPr>
            <p:nvPr/>
          </p:nvSpPr>
          <p:spPr bwMode="auto">
            <a:xfrm>
              <a:off x="5444" y="1812"/>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8" name="Freeform 65"/>
            <p:cNvSpPr>
              <a:spLocks/>
            </p:cNvSpPr>
            <p:nvPr/>
          </p:nvSpPr>
          <p:spPr bwMode="auto">
            <a:xfrm>
              <a:off x="3612" y="1816"/>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9" name="Freeform 67"/>
            <p:cNvSpPr>
              <a:spLocks/>
            </p:cNvSpPr>
            <p:nvPr/>
          </p:nvSpPr>
          <p:spPr bwMode="auto">
            <a:xfrm>
              <a:off x="4522" y="1814"/>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grpSp>
          <p:nvGrpSpPr>
            <p:cNvPr id="10" name="Group 63"/>
            <p:cNvGrpSpPr>
              <a:grpSpLocks/>
            </p:cNvGrpSpPr>
            <p:nvPr/>
          </p:nvGrpSpPr>
          <p:grpSpPr bwMode="auto">
            <a:xfrm>
              <a:off x="1163" y="1557"/>
              <a:ext cx="4322" cy="1302"/>
              <a:chOff x="1163" y="1557"/>
              <a:chExt cx="4322" cy="1302"/>
            </a:xfrm>
          </p:grpSpPr>
          <p:sp>
            <p:nvSpPr>
              <p:cNvPr id="11" name="Rectangle 9"/>
              <p:cNvSpPr>
                <a:spLocks noChangeArrowheads="1"/>
              </p:cNvSpPr>
              <p:nvPr/>
            </p:nvSpPr>
            <p:spPr bwMode="auto">
              <a:xfrm>
                <a:off x="3813"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Test</a:t>
                </a:r>
              </a:p>
              <a:p>
                <a:pPr algn="ctr">
                  <a:lnSpc>
                    <a:spcPct val="85000"/>
                  </a:lnSpc>
                </a:pPr>
                <a:r>
                  <a:rPr lang="en-US" sz="1600">
                    <a:latin typeface="Arial Narrow" pitchFamily="42" charset="0"/>
                  </a:rPr>
                  <a:t>Engineer</a:t>
                </a:r>
              </a:p>
            </p:txBody>
          </p:sp>
          <p:sp>
            <p:nvSpPr>
              <p:cNvPr id="12" name="Rectangle 10"/>
              <p:cNvSpPr>
                <a:spLocks noChangeArrowheads="1"/>
              </p:cNvSpPr>
              <p:nvPr/>
            </p:nvSpPr>
            <p:spPr bwMode="auto">
              <a:xfrm>
                <a:off x="2901"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Mechanical</a:t>
                </a:r>
              </a:p>
              <a:p>
                <a:pPr algn="ctr">
                  <a:lnSpc>
                    <a:spcPct val="85000"/>
                  </a:lnSpc>
                </a:pPr>
                <a:r>
                  <a:rPr lang="en-US" sz="1600">
                    <a:latin typeface="Arial Narrow" pitchFamily="42" charset="0"/>
                  </a:rPr>
                  <a:t>Engineer</a:t>
                </a:r>
              </a:p>
            </p:txBody>
          </p:sp>
          <p:sp>
            <p:nvSpPr>
              <p:cNvPr id="13" name="Freeform 17"/>
              <p:cNvSpPr>
                <a:spLocks/>
              </p:cNvSpPr>
              <p:nvPr/>
            </p:nvSpPr>
            <p:spPr bwMode="auto">
              <a:xfrm>
                <a:off x="2744" y="1557"/>
                <a:ext cx="49" cy="769"/>
              </a:xfrm>
              <a:custGeom>
                <a:avLst/>
                <a:gdLst>
                  <a:gd name="T0" fmla="*/ 0 w 49"/>
                  <a:gd name="T1" fmla="*/ 768 h 769"/>
                  <a:gd name="T2" fmla="*/ 48 w 49"/>
                  <a:gd name="T3" fmla="*/ 768 h 769"/>
                  <a:gd name="T4" fmla="*/ 48 w 49"/>
                  <a:gd name="T5" fmla="*/ 0 h 769"/>
                  <a:gd name="T6" fmla="*/ 0 60000 65536"/>
                  <a:gd name="T7" fmla="*/ 0 60000 65536"/>
                  <a:gd name="T8" fmla="*/ 0 60000 65536"/>
                  <a:gd name="T9" fmla="*/ 0 w 49"/>
                  <a:gd name="T10" fmla="*/ 0 h 769"/>
                  <a:gd name="T11" fmla="*/ 49 w 49"/>
                  <a:gd name="T12" fmla="*/ 769 h 769"/>
                </a:gdLst>
                <a:ahLst/>
                <a:cxnLst>
                  <a:cxn ang="T6">
                    <a:pos x="T0" y="T1"/>
                  </a:cxn>
                  <a:cxn ang="T7">
                    <a:pos x="T2" y="T3"/>
                  </a:cxn>
                  <a:cxn ang="T8">
                    <a:pos x="T4" y="T5"/>
                  </a:cxn>
                </a:cxnLst>
                <a:rect l="T9" t="T10" r="T11" b="T12"/>
                <a:pathLst>
                  <a:path w="49" h="769">
                    <a:moveTo>
                      <a:pt x="0" y="768"/>
                    </a:moveTo>
                    <a:lnTo>
                      <a:pt x="48" y="768"/>
                    </a:lnTo>
                    <a:lnTo>
                      <a:pt x="48"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14" name="Freeform 19"/>
              <p:cNvSpPr>
                <a:spLocks/>
              </p:cNvSpPr>
              <p:nvPr/>
            </p:nvSpPr>
            <p:spPr bwMode="auto">
              <a:xfrm>
                <a:off x="2726" y="2428"/>
                <a:ext cx="2380" cy="138"/>
              </a:xfrm>
              <a:custGeom>
                <a:avLst/>
                <a:gdLst>
                  <a:gd name="T0" fmla="*/ 3360 w 3361"/>
                  <a:gd name="T1" fmla="*/ 96 h 97"/>
                  <a:gd name="T2" fmla="*/ 3360 w 3361"/>
                  <a:gd name="T3" fmla="*/ 0 h 97"/>
                  <a:gd name="T4" fmla="*/ 0 w 3361"/>
                  <a:gd name="T5" fmla="*/ 0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3360" y="96"/>
                    </a:moveTo>
                    <a:lnTo>
                      <a:pt x="3360" y="0"/>
                    </a:lnTo>
                    <a:lnTo>
                      <a:pt x="0" y="0"/>
                    </a:lnTo>
                  </a:path>
                </a:pathLst>
              </a:custGeom>
              <a:noFill/>
              <a:ln w="28575" cap="rnd" cmpd="sng">
                <a:solidFill>
                  <a:schemeClr val="tx1"/>
                </a:solidFill>
                <a:prstDash val="solid"/>
                <a:round/>
                <a:headEnd type="none" w="med" len="med"/>
                <a:tailEnd type="none" w="med" len="med"/>
              </a:ln>
            </p:spPr>
            <p:txBody>
              <a:bodyPr/>
              <a:lstStyle/>
              <a:p>
                <a:endParaRPr lang="en-US"/>
              </a:p>
            </p:txBody>
          </p:sp>
          <p:sp>
            <p:nvSpPr>
              <p:cNvPr id="15" name="Rectangle 25"/>
              <p:cNvSpPr>
                <a:spLocks noChangeArrowheads="1"/>
              </p:cNvSpPr>
              <p:nvPr/>
            </p:nvSpPr>
            <p:spPr bwMode="auto">
              <a:xfrm>
                <a:off x="1163" y="2277"/>
                <a:ext cx="587" cy="205"/>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1</a:t>
                </a:r>
              </a:p>
            </p:txBody>
          </p:sp>
          <p:sp>
            <p:nvSpPr>
              <p:cNvPr id="16" name="Rectangle 27"/>
              <p:cNvSpPr>
                <a:spLocks noChangeArrowheads="1"/>
              </p:cNvSpPr>
              <p:nvPr/>
            </p:nvSpPr>
            <p:spPr bwMode="auto">
              <a:xfrm>
                <a:off x="2111" y="2233"/>
                <a:ext cx="615"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Project</a:t>
                </a:r>
              </a:p>
              <a:p>
                <a:pPr algn="ctr">
                  <a:lnSpc>
                    <a:spcPct val="85000"/>
                  </a:lnSpc>
                </a:pPr>
                <a:r>
                  <a:rPr lang="en-US" sz="1600">
                    <a:latin typeface="Arial Narrow" pitchFamily="42" charset="0"/>
                  </a:rPr>
                  <a:t>Manager</a:t>
                </a:r>
              </a:p>
            </p:txBody>
          </p:sp>
          <p:sp>
            <p:nvSpPr>
              <p:cNvPr id="17" name="Rectangle 30"/>
              <p:cNvSpPr>
                <a:spLocks noChangeArrowheads="1"/>
              </p:cNvSpPr>
              <p:nvPr/>
            </p:nvSpPr>
            <p:spPr bwMode="auto">
              <a:xfrm>
                <a:off x="4725"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Technician</a:t>
                </a:r>
              </a:p>
            </p:txBody>
          </p:sp>
          <p:sp>
            <p:nvSpPr>
              <p:cNvPr id="18" name="Line 31"/>
              <p:cNvSpPr>
                <a:spLocks noChangeShapeType="1"/>
              </p:cNvSpPr>
              <p:nvPr/>
            </p:nvSpPr>
            <p:spPr bwMode="auto">
              <a:xfrm>
                <a:off x="4193" y="2428"/>
                <a:ext cx="0" cy="103"/>
              </a:xfrm>
              <a:prstGeom prst="line">
                <a:avLst/>
              </a:prstGeom>
              <a:noFill/>
              <a:ln w="28575">
                <a:solidFill>
                  <a:schemeClr val="tx1"/>
                </a:solidFill>
                <a:round/>
                <a:headEnd/>
                <a:tailEnd/>
              </a:ln>
            </p:spPr>
            <p:txBody>
              <a:bodyPr wrap="none" anchor="ctr"/>
              <a:lstStyle/>
              <a:p>
                <a:endParaRPr lang="en-US"/>
              </a:p>
            </p:txBody>
          </p:sp>
          <p:sp>
            <p:nvSpPr>
              <p:cNvPr id="19" name="Line 32"/>
              <p:cNvSpPr>
                <a:spLocks noChangeShapeType="1"/>
              </p:cNvSpPr>
              <p:nvPr/>
            </p:nvSpPr>
            <p:spPr bwMode="auto">
              <a:xfrm>
                <a:off x="3286" y="2428"/>
                <a:ext cx="0" cy="103"/>
              </a:xfrm>
              <a:prstGeom prst="line">
                <a:avLst/>
              </a:prstGeom>
              <a:noFill/>
              <a:ln w="28575">
                <a:solidFill>
                  <a:schemeClr val="tx1"/>
                </a:solidFill>
                <a:round/>
                <a:headEnd/>
                <a:tailEnd/>
              </a:ln>
            </p:spPr>
            <p:txBody>
              <a:bodyPr wrap="none" anchor="ctr"/>
              <a:lstStyle/>
              <a:p>
                <a:endParaRPr lang="en-US"/>
              </a:p>
            </p:txBody>
          </p:sp>
        </p:grpSp>
      </p:grpSp>
      <p:grpSp>
        <p:nvGrpSpPr>
          <p:cNvPr id="20" name="Group 80"/>
          <p:cNvGrpSpPr>
            <a:grpSpLocks/>
          </p:cNvGrpSpPr>
          <p:nvPr/>
        </p:nvGrpSpPr>
        <p:grpSpPr bwMode="auto">
          <a:xfrm>
            <a:off x="1603377" y="1651794"/>
            <a:ext cx="7011988" cy="3421062"/>
            <a:chOff x="1010" y="1647"/>
            <a:chExt cx="4417" cy="2155"/>
          </a:xfrm>
        </p:grpSpPr>
        <p:grpSp>
          <p:nvGrpSpPr>
            <p:cNvPr id="21" name="Group 79"/>
            <p:cNvGrpSpPr>
              <a:grpSpLocks/>
            </p:cNvGrpSpPr>
            <p:nvPr/>
          </p:nvGrpSpPr>
          <p:grpSpPr bwMode="auto">
            <a:xfrm>
              <a:off x="3483" y="2762"/>
              <a:ext cx="1944" cy="876"/>
              <a:chOff x="3483" y="2762"/>
              <a:chExt cx="1944" cy="876"/>
            </a:xfrm>
          </p:grpSpPr>
          <p:sp>
            <p:nvSpPr>
              <p:cNvPr id="32" name="Freeform 70"/>
              <p:cNvSpPr>
                <a:spLocks/>
              </p:cNvSpPr>
              <p:nvPr/>
            </p:nvSpPr>
            <p:spPr bwMode="auto">
              <a:xfrm>
                <a:off x="5315" y="2762"/>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3" name="Freeform 66"/>
              <p:cNvSpPr>
                <a:spLocks/>
              </p:cNvSpPr>
              <p:nvPr/>
            </p:nvSpPr>
            <p:spPr bwMode="auto">
              <a:xfrm>
                <a:off x="3483" y="2766"/>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4" name="Freeform 68"/>
              <p:cNvSpPr>
                <a:spLocks/>
              </p:cNvSpPr>
              <p:nvPr/>
            </p:nvSpPr>
            <p:spPr bwMode="auto">
              <a:xfrm>
                <a:off x="4393" y="2764"/>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grpSp>
        <p:grpSp>
          <p:nvGrpSpPr>
            <p:cNvPr id="22" name="Group 78"/>
            <p:cNvGrpSpPr>
              <a:grpSpLocks/>
            </p:cNvGrpSpPr>
            <p:nvPr/>
          </p:nvGrpSpPr>
          <p:grpSpPr bwMode="auto">
            <a:xfrm>
              <a:off x="1010" y="1647"/>
              <a:ext cx="4322" cy="2155"/>
              <a:chOff x="1010" y="1647"/>
              <a:chExt cx="4322" cy="2155"/>
            </a:xfrm>
          </p:grpSpPr>
          <p:sp>
            <p:nvSpPr>
              <p:cNvPr id="23" name="Rectangle 11"/>
              <p:cNvSpPr>
                <a:spLocks noChangeArrowheads="1"/>
              </p:cNvSpPr>
              <p:nvPr/>
            </p:nvSpPr>
            <p:spPr bwMode="auto">
              <a:xfrm>
                <a:off x="4572"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Technician</a:t>
                </a:r>
              </a:p>
            </p:txBody>
          </p:sp>
          <p:sp>
            <p:nvSpPr>
              <p:cNvPr id="24" name="Freeform 20"/>
              <p:cNvSpPr>
                <a:spLocks/>
              </p:cNvSpPr>
              <p:nvPr/>
            </p:nvSpPr>
            <p:spPr bwMode="auto">
              <a:xfrm>
                <a:off x="2553" y="1647"/>
                <a:ext cx="145" cy="1633"/>
              </a:xfrm>
              <a:custGeom>
                <a:avLst/>
                <a:gdLst>
                  <a:gd name="T0" fmla="*/ 0 w 145"/>
                  <a:gd name="T1" fmla="*/ 1632 h 1633"/>
                  <a:gd name="T2" fmla="*/ 144 w 145"/>
                  <a:gd name="T3" fmla="*/ 1632 h 1633"/>
                  <a:gd name="T4" fmla="*/ 144 w 145"/>
                  <a:gd name="T5" fmla="*/ 0 h 1633"/>
                  <a:gd name="T6" fmla="*/ 0 60000 65536"/>
                  <a:gd name="T7" fmla="*/ 0 60000 65536"/>
                  <a:gd name="T8" fmla="*/ 0 60000 65536"/>
                  <a:gd name="T9" fmla="*/ 0 w 145"/>
                  <a:gd name="T10" fmla="*/ 0 h 1633"/>
                  <a:gd name="T11" fmla="*/ 145 w 145"/>
                  <a:gd name="T12" fmla="*/ 1633 h 1633"/>
                </a:gdLst>
                <a:ahLst/>
                <a:cxnLst>
                  <a:cxn ang="T6">
                    <a:pos x="T0" y="T1"/>
                  </a:cxn>
                  <a:cxn ang="T7">
                    <a:pos x="T2" y="T3"/>
                  </a:cxn>
                  <a:cxn ang="T8">
                    <a:pos x="T4" y="T5"/>
                  </a:cxn>
                </a:cxnLst>
                <a:rect l="T9" t="T10" r="T11" b="T12"/>
                <a:pathLst>
                  <a:path w="145" h="1633">
                    <a:moveTo>
                      <a:pt x="0" y="1632"/>
                    </a:moveTo>
                    <a:lnTo>
                      <a:pt x="144" y="1632"/>
                    </a:lnTo>
                    <a:lnTo>
                      <a:pt x="144"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5" name="Freeform 21"/>
              <p:cNvSpPr>
                <a:spLocks/>
              </p:cNvSpPr>
              <p:nvPr/>
            </p:nvSpPr>
            <p:spPr bwMode="auto">
              <a:xfrm>
                <a:off x="2520" y="3379"/>
                <a:ext cx="2454" cy="81"/>
              </a:xfrm>
              <a:custGeom>
                <a:avLst/>
                <a:gdLst>
                  <a:gd name="T0" fmla="*/ 0 w 3361"/>
                  <a:gd name="T1" fmla="*/ 0 h 97"/>
                  <a:gd name="T2" fmla="*/ 3360 w 3361"/>
                  <a:gd name="T3" fmla="*/ 0 h 97"/>
                  <a:gd name="T4" fmla="*/ 3360 w 3361"/>
                  <a:gd name="T5" fmla="*/ 96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0" y="0"/>
                    </a:moveTo>
                    <a:lnTo>
                      <a:pt x="3360" y="0"/>
                    </a:lnTo>
                    <a:lnTo>
                      <a:pt x="3360"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6" name="Rectangle 26"/>
              <p:cNvSpPr>
                <a:spLocks noChangeArrowheads="1"/>
              </p:cNvSpPr>
              <p:nvPr/>
            </p:nvSpPr>
            <p:spPr bwMode="auto">
              <a:xfrm>
                <a:off x="1010" y="3231"/>
                <a:ext cx="587" cy="205"/>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2</a:t>
                </a:r>
              </a:p>
            </p:txBody>
          </p:sp>
          <p:sp>
            <p:nvSpPr>
              <p:cNvPr id="27" name="Line 28"/>
              <p:cNvSpPr>
                <a:spLocks noChangeShapeType="1"/>
              </p:cNvSpPr>
              <p:nvPr/>
            </p:nvSpPr>
            <p:spPr bwMode="auto">
              <a:xfrm>
                <a:off x="3107" y="3375"/>
                <a:ext cx="0" cy="103"/>
              </a:xfrm>
              <a:prstGeom prst="line">
                <a:avLst/>
              </a:prstGeom>
              <a:noFill/>
              <a:ln w="38100">
                <a:solidFill>
                  <a:schemeClr val="tx1"/>
                </a:solidFill>
                <a:round/>
                <a:headEnd/>
                <a:tailEnd/>
              </a:ln>
            </p:spPr>
            <p:txBody>
              <a:bodyPr wrap="none" anchor="ctr"/>
              <a:lstStyle/>
              <a:p>
                <a:endParaRPr lang="en-US"/>
              </a:p>
            </p:txBody>
          </p:sp>
          <p:sp>
            <p:nvSpPr>
              <p:cNvPr id="28" name="Line 29"/>
              <p:cNvSpPr>
                <a:spLocks noChangeShapeType="1"/>
              </p:cNvSpPr>
              <p:nvPr/>
            </p:nvSpPr>
            <p:spPr bwMode="auto">
              <a:xfrm>
                <a:off x="4013" y="3392"/>
                <a:ext cx="0" cy="103"/>
              </a:xfrm>
              <a:prstGeom prst="line">
                <a:avLst/>
              </a:prstGeom>
              <a:noFill/>
              <a:ln w="38100">
                <a:solidFill>
                  <a:schemeClr val="tx1"/>
                </a:solidFill>
                <a:round/>
                <a:headEnd/>
                <a:tailEnd/>
              </a:ln>
            </p:spPr>
            <p:txBody>
              <a:bodyPr wrap="none" anchor="ctr"/>
              <a:lstStyle/>
              <a:p>
                <a:endParaRPr lang="en-US"/>
              </a:p>
            </p:txBody>
          </p:sp>
          <p:sp>
            <p:nvSpPr>
              <p:cNvPr id="29" name="Rectangle 33"/>
              <p:cNvSpPr>
                <a:spLocks noChangeArrowheads="1"/>
              </p:cNvSpPr>
              <p:nvPr/>
            </p:nvSpPr>
            <p:spPr bwMode="auto">
              <a:xfrm>
                <a:off x="1931" y="3187"/>
                <a:ext cx="616" cy="328"/>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Project</a:t>
                </a:r>
              </a:p>
              <a:p>
                <a:pPr algn="ctr">
                  <a:lnSpc>
                    <a:spcPct val="85000"/>
                  </a:lnSpc>
                </a:pPr>
                <a:r>
                  <a:rPr lang="en-US" sz="1600">
                    <a:latin typeface="Arial Narrow" pitchFamily="42" charset="0"/>
                  </a:rPr>
                  <a:t>Manager</a:t>
                </a:r>
              </a:p>
            </p:txBody>
          </p:sp>
          <p:sp>
            <p:nvSpPr>
              <p:cNvPr id="30" name="Rectangle 34"/>
              <p:cNvSpPr>
                <a:spLocks noChangeArrowheads="1"/>
              </p:cNvSpPr>
              <p:nvPr/>
            </p:nvSpPr>
            <p:spPr bwMode="auto">
              <a:xfrm>
                <a:off x="2748"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Electrical</a:t>
                </a:r>
              </a:p>
              <a:p>
                <a:pPr algn="ctr">
                  <a:lnSpc>
                    <a:spcPct val="85000"/>
                  </a:lnSpc>
                </a:pPr>
                <a:r>
                  <a:rPr lang="en-US" sz="1600">
                    <a:latin typeface="Arial Narrow" pitchFamily="42" charset="0"/>
                  </a:rPr>
                  <a:t>Engineer</a:t>
                </a:r>
              </a:p>
            </p:txBody>
          </p:sp>
          <p:sp>
            <p:nvSpPr>
              <p:cNvPr id="31" name="Rectangle 35"/>
              <p:cNvSpPr>
                <a:spLocks noChangeArrowheads="1"/>
              </p:cNvSpPr>
              <p:nvPr/>
            </p:nvSpPr>
            <p:spPr bwMode="auto">
              <a:xfrm>
                <a:off x="3660"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Computer </a:t>
                </a:r>
                <a:br>
                  <a:rPr lang="en-US" sz="1600">
                    <a:latin typeface="Arial Narrow" pitchFamily="42" charset="0"/>
                  </a:rPr>
                </a:br>
                <a:r>
                  <a:rPr lang="en-US" sz="1600">
                    <a:latin typeface="Arial Narrow" pitchFamily="42" charset="0"/>
                  </a:rPr>
                  <a:t>Engineer</a:t>
                </a:r>
              </a:p>
            </p:txBody>
          </p:sp>
        </p:grpSp>
      </p:grpSp>
      <p:grpSp>
        <p:nvGrpSpPr>
          <p:cNvPr id="35" name="Group 77"/>
          <p:cNvGrpSpPr>
            <a:grpSpLocks/>
          </p:cNvGrpSpPr>
          <p:nvPr/>
        </p:nvGrpSpPr>
        <p:grpSpPr bwMode="auto">
          <a:xfrm>
            <a:off x="592138" y="1124744"/>
            <a:ext cx="7872412" cy="1206500"/>
            <a:chOff x="373" y="1315"/>
            <a:chExt cx="4959" cy="760"/>
          </a:xfrm>
        </p:grpSpPr>
        <p:sp>
          <p:nvSpPr>
            <p:cNvPr id="36" name="Rectangle 3"/>
            <p:cNvSpPr>
              <a:spLocks noChangeArrowheads="1"/>
            </p:cNvSpPr>
            <p:nvPr/>
          </p:nvSpPr>
          <p:spPr bwMode="auto">
            <a:xfrm>
              <a:off x="1272" y="1747"/>
              <a:ext cx="568"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Marketing</a:t>
              </a:r>
            </a:p>
          </p:txBody>
        </p:sp>
        <p:sp>
          <p:nvSpPr>
            <p:cNvPr id="37" name="Rectangle 4"/>
            <p:cNvSpPr>
              <a:spLocks noChangeArrowheads="1"/>
            </p:cNvSpPr>
            <p:nvPr/>
          </p:nvSpPr>
          <p:spPr bwMode="auto">
            <a:xfrm>
              <a:off x="1973" y="1746"/>
              <a:ext cx="616"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Finance</a:t>
              </a:r>
            </a:p>
          </p:txBody>
        </p:sp>
        <p:sp>
          <p:nvSpPr>
            <p:cNvPr id="38" name="Rectangle 5"/>
            <p:cNvSpPr>
              <a:spLocks noChangeArrowheads="1"/>
            </p:cNvSpPr>
            <p:nvPr/>
          </p:nvSpPr>
          <p:spPr bwMode="auto">
            <a:xfrm>
              <a:off x="373" y="1740"/>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Human</a:t>
              </a:r>
            </a:p>
            <a:p>
              <a:pPr algn="ctr">
                <a:lnSpc>
                  <a:spcPct val="85000"/>
                </a:lnSpc>
              </a:pPr>
              <a:r>
                <a:rPr lang="en-US" sz="1600">
                  <a:latin typeface="Arial Narrow" pitchFamily="42" charset="0"/>
                </a:rPr>
                <a:t>Resources</a:t>
              </a:r>
            </a:p>
          </p:txBody>
        </p:sp>
        <p:sp>
          <p:nvSpPr>
            <p:cNvPr id="39" name="Rectangle 6"/>
            <p:cNvSpPr>
              <a:spLocks noChangeArrowheads="1"/>
            </p:cNvSpPr>
            <p:nvPr/>
          </p:nvSpPr>
          <p:spPr bwMode="auto">
            <a:xfrm>
              <a:off x="2748"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Design</a:t>
              </a:r>
            </a:p>
          </p:txBody>
        </p:sp>
        <p:sp>
          <p:nvSpPr>
            <p:cNvPr id="40" name="Rectangle 7"/>
            <p:cNvSpPr>
              <a:spLocks noChangeArrowheads="1"/>
            </p:cNvSpPr>
            <p:nvPr/>
          </p:nvSpPr>
          <p:spPr bwMode="auto">
            <a:xfrm>
              <a:off x="3660"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Quality</a:t>
              </a:r>
            </a:p>
            <a:p>
              <a:pPr algn="ctr">
                <a:lnSpc>
                  <a:spcPct val="85000"/>
                </a:lnSpc>
              </a:pPr>
              <a:r>
                <a:rPr lang="en-US" sz="1600">
                  <a:latin typeface="Arial Narrow" pitchFamily="42" charset="0"/>
                </a:rPr>
                <a:t>Mgt</a:t>
              </a:r>
            </a:p>
          </p:txBody>
        </p:sp>
        <p:sp>
          <p:nvSpPr>
            <p:cNvPr id="41" name="Rectangle 8"/>
            <p:cNvSpPr>
              <a:spLocks noChangeArrowheads="1"/>
            </p:cNvSpPr>
            <p:nvPr/>
          </p:nvSpPr>
          <p:spPr bwMode="auto">
            <a:xfrm>
              <a:off x="4572"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Production</a:t>
              </a:r>
            </a:p>
          </p:txBody>
        </p:sp>
        <p:sp>
          <p:nvSpPr>
            <p:cNvPr id="42" name="Freeform 12"/>
            <p:cNvSpPr>
              <a:spLocks/>
            </p:cNvSpPr>
            <p:nvPr/>
          </p:nvSpPr>
          <p:spPr bwMode="auto">
            <a:xfrm>
              <a:off x="737" y="1647"/>
              <a:ext cx="4216" cy="97"/>
            </a:xfrm>
            <a:custGeom>
              <a:avLst/>
              <a:gdLst>
                <a:gd name="T0" fmla="*/ 0 w 4417"/>
                <a:gd name="T1" fmla="*/ 96 h 97"/>
                <a:gd name="T2" fmla="*/ 0 w 4417"/>
                <a:gd name="T3" fmla="*/ 0 h 97"/>
                <a:gd name="T4" fmla="*/ 4416 w 4417"/>
                <a:gd name="T5" fmla="*/ 0 h 97"/>
                <a:gd name="T6" fmla="*/ 4416 w 4417"/>
                <a:gd name="T7" fmla="*/ 96 h 97"/>
                <a:gd name="T8" fmla="*/ 0 60000 65536"/>
                <a:gd name="T9" fmla="*/ 0 60000 65536"/>
                <a:gd name="T10" fmla="*/ 0 60000 65536"/>
                <a:gd name="T11" fmla="*/ 0 60000 65536"/>
                <a:gd name="T12" fmla="*/ 0 w 4417"/>
                <a:gd name="T13" fmla="*/ 0 h 97"/>
                <a:gd name="T14" fmla="*/ 4417 w 4417"/>
                <a:gd name="T15" fmla="*/ 97 h 97"/>
              </a:gdLst>
              <a:ahLst/>
              <a:cxnLst>
                <a:cxn ang="T8">
                  <a:pos x="T0" y="T1"/>
                </a:cxn>
                <a:cxn ang="T9">
                  <a:pos x="T2" y="T3"/>
                </a:cxn>
                <a:cxn ang="T10">
                  <a:pos x="T4" y="T5"/>
                </a:cxn>
                <a:cxn ang="T11">
                  <a:pos x="T6" y="T7"/>
                </a:cxn>
              </a:cxnLst>
              <a:rect l="T12" t="T13" r="T14" b="T15"/>
              <a:pathLst>
                <a:path w="4417" h="97">
                  <a:moveTo>
                    <a:pt x="0" y="96"/>
                  </a:moveTo>
                  <a:lnTo>
                    <a:pt x="0" y="0"/>
                  </a:lnTo>
                  <a:lnTo>
                    <a:pt x="4416" y="0"/>
                  </a:lnTo>
                  <a:lnTo>
                    <a:pt x="4416"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43" name="Line 13"/>
            <p:cNvSpPr>
              <a:spLocks noChangeShapeType="1"/>
            </p:cNvSpPr>
            <p:nvPr/>
          </p:nvSpPr>
          <p:spPr bwMode="auto">
            <a:xfrm flipV="1">
              <a:off x="2253" y="1644"/>
              <a:ext cx="0" cy="105"/>
            </a:xfrm>
            <a:prstGeom prst="line">
              <a:avLst/>
            </a:prstGeom>
            <a:noFill/>
            <a:ln w="38100">
              <a:solidFill>
                <a:schemeClr val="tx1"/>
              </a:solidFill>
              <a:round/>
              <a:headEnd/>
              <a:tailEnd/>
            </a:ln>
          </p:spPr>
          <p:txBody>
            <a:bodyPr wrap="none" anchor="ctr"/>
            <a:lstStyle/>
            <a:p>
              <a:endParaRPr lang="en-US"/>
            </a:p>
          </p:txBody>
        </p:sp>
        <p:sp>
          <p:nvSpPr>
            <p:cNvPr id="44" name="Line 14"/>
            <p:cNvSpPr>
              <a:spLocks noChangeShapeType="1"/>
            </p:cNvSpPr>
            <p:nvPr/>
          </p:nvSpPr>
          <p:spPr bwMode="auto">
            <a:xfrm flipV="1">
              <a:off x="1560" y="1644"/>
              <a:ext cx="0" cy="105"/>
            </a:xfrm>
            <a:prstGeom prst="line">
              <a:avLst/>
            </a:prstGeom>
            <a:noFill/>
            <a:ln w="38100">
              <a:solidFill>
                <a:schemeClr val="tx1"/>
              </a:solidFill>
              <a:round/>
              <a:headEnd/>
              <a:tailEnd/>
            </a:ln>
          </p:spPr>
          <p:txBody>
            <a:bodyPr wrap="none" anchor="ctr"/>
            <a:lstStyle/>
            <a:p>
              <a:endParaRPr lang="en-US"/>
            </a:p>
          </p:txBody>
        </p:sp>
        <p:sp>
          <p:nvSpPr>
            <p:cNvPr id="45" name="Line 15"/>
            <p:cNvSpPr>
              <a:spLocks noChangeShapeType="1"/>
            </p:cNvSpPr>
            <p:nvPr/>
          </p:nvSpPr>
          <p:spPr bwMode="auto">
            <a:xfrm flipV="1">
              <a:off x="3128" y="1642"/>
              <a:ext cx="0" cy="105"/>
            </a:xfrm>
            <a:prstGeom prst="line">
              <a:avLst/>
            </a:prstGeom>
            <a:noFill/>
            <a:ln w="38100">
              <a:solidFill>
                <a:schemeClr val="tx1"/>
              </a:solidFill>
              <a:round/>
              <a:headEnd/>
              <a:tailEnd/>
            </a:ln>
          </p:spPr>
          <p:txBody>
            <a:bodyPr wrap="none" anchor="ctr"/>
            <a:lstStyle/>
            <a:p>
              <a:endParaRPr lang="en-US"/>
            </a:p>
          </p:txBody>
        </p:sp>
        <p:sp>
          <p:nvSpPr>
            <p:cNvPr id="46" name="Line 16"/>
            <p:cNvSpPr>
              <a:spLocks noChangeShapeType="1"/>
            </p:cNvSpPr>
            <p:nvPr/>
          </p:nvSpPr>
          <p:spPr bwMode="auto">
            <a:xfrm flipV="1">
              <a:off x="2701" y="1547"/>
              <a:ext cx="0" cy="104"/>
            </a:xfrm>
            <a:prstGeom prst="line">
              <a:avLst/>
            </a:prstGeom>
            <a:noFill/>
            <a:ln w="38100">
              <a:solidFill>
                <a:schemeClr val="tx1"/>
              </a:solidFill>
              <a:round/>
              <a:headEnd/>
              <a:tailEnd/>
            </a:ln>
          </p:spPr>
          <p:txBody>
            <a:bodyPr wrap="none" anchor="ctr"/>
            <a:lstStyle/>
            <a:p>
              <a:endParaRPr lang="en-US"/>
            </a:p>
          </p:txBody>
        </p:sp>
        <p:sp>
          <p:nvSpPr>
            <p:cNvPr id="47" name="Line 18"/>
            <p:cNvSpPr>
              <a:spLocks noChangeShapeType="1"/>
            </p:cNvSpPr>
            <p:nvPr/>
          </p:nvSpPr>
          <p:spPr bwMode="auto">
            <a:xfrm flipV="1">
              <a:off x="4040" y="1642"/>
              <a:ext cx="0" cy="105"/>
            </a:xfrm>
            <a:prstGeom prst="line">
              <a:avLst/>
            </a:prstGeom>
            <a:noFill/>
            <a:ln w="38100">
              <a:solidFill>
                <a:schemeClr val="tx1"/>
              </a:solidFill>
              <a:round/>
              <a:headEnd/>
              <a:tailEnd/>
            </a:ln>
          </p:spPr>
          <p:txBody>
            <a:bodyPr wrap="none" anchor="ctr"/>
            <a:lstStyle/>
            <a:p>
              <a:endParaRPr lang="en-US"/>
            </a:p>
          </p:txBody>
        </p:sp>
        <p:sp>
          <p:nvSpPr>
            <p:cNvPr id="48" name="Rectangle 36"/>
            <p:cNvSpPr>
              <a:spLocks noChangeArrowheads="1"/>
            </p:cNvSpPr>
            <p:nvPr/>
          </p:nvSpPr>
          <p:spPr bwMode="auto">
            <a:xfrm>
              <a:off x="2348" y="1315"/>
              <a:ext cx="760" cy="232"/>
            </a:xfrm>
            <a:prstGeom prst="rect">
              <a:avLst/>
            </a:prstGeom>
            <a:solidFill>
              <a:schemeClr val="folHlink"/>
            </a:solidFill>
            <a:ln w="28575">
              <a:solidFill>
                <a:schemeClr val="tx1"/>
              </a:solidFill>
              <a:miter lim="800000"/>
              <a:headEnd/>
              <a:tailEnd/>
            </a:ln>
          </p:spPr>
          <p:txBody>
            <a:bodyPr wrap="none" lIns="90475" tIns="44444" rIns="90475" bIns="44444" anchor="ctr"/>
            <a:lstStyle/>
            <a:p>
              <a:pPr algn="ctr">
                <a:lnSpc>
                  <a:spcPct val="85000"/>
                </a:lnSpc>
              </a:pPr>
              <a:r>
                <a:rPr lang="en-US" sz="1600">
                  <a:solidFill>
                    <a:schemeClr val="bg1"/>
                  </a:solidFill>
                  <a:latin typeface="Arial Narrow" pitchFamily="42" charset="0"/>
                </a:rPr>
                <a:t>President</a:t>
              </a:r>
            </a:p>
          </p:txBody>
        </p:sp>
      </p:grpSp>
      <p:sp>
        <p:nvSpPr>
          <p:cNvPr id="49" name="Text Box 74"/>
          <p:cNvSpPr txBox="1">
            <a:spLocks noChangeArrowheads="1"/>
          </p:cNvSpPr>
          <p:nvPr/>
        </p:nvSpPr>
        <p:spPr bwMode="auto">
          <a:xfrm>
            <a:off x="395536" y="5301208"/>
            <a:ext cx="6048672" cy="336550"/>
          </a:xfrm>
          <a:prstGeom prst="rect">
            <a:avLst/>
          </a:prstGeom>
          <a:noFill/>
          <a:ln w="9525">
            <a:noFill/>
            <a:miter lim="800000"/>
            <a:headEnd/>
            <a:tailEnd/>
          </a:ln>
          <a:effectLst/>
        </p:spPr>
        <p:txBody>
          <a:bodyPr wrap="square">
            <a:spAutoFit/>
          </a:bodyPr>
          <a:lstStyle/>
          <a:p>
            <a:pPr>
              <a:defRPr/>
            </a:pPr>
            <a:r>
              <a:rPr lang="en-AU" sz="1600" i="0" dirty="0">
                <a:effectLst>
                  <a:outerShdw blurRad="38100" dist="38100" dir="2700000" algn="tl">
                    <a:srgbClr val="C0C0C0"/>
                  </a:outerShdw>
                </a:effectLst>
              </a:rPr>
              <a:t>Figure </a:t>
            </a:r>
            <a:r>
              <a:rPr lang="en-AU" sz="1600" i="0" dirty="0" smtClean="0">
                <a:effectLst>
                  <a:outerShdw blurRad="38100" dist="38100" dir="2700000" algn="tl">
                    <a:srgbClr val="C0C0C0"/>
                  </a:outerShdw>
                </a:effectLst>
              </a:rPr>
              <a:t>3.2 (from </a:t>
            </a:r>
            <a:r>
              <a:rPr lang="en-AU" sz="1600" i="0" dirty="0" err="1" smtClean="0">
                <a:effectLst>
                  <a:outerShdw blurRad="38100" dist="38100" dir="2700000" algn="tl">
                    <a:srgbClr val="C0C0C0"/>
                  </a:outerShdw>
                </a:effectLst>
              </a:rPr>
              <a:t>Heizer</a:t>
            </a:r>
            <a:r>
              <a:rPr lang="en-AU" sz="1600" i="0" dirty="0" smtClean="0">
                <a:effectLst>
                  <a:outerShdw blurRad="38100" dist="38100" dir="2700000" algn="tl">
                    <a:srgbClr val="C0C0C0"/>
                  </a:outerShdw>
                </a:effectLst>
              </a:rPr>
              <a:t>/Render; Operation Management)</a:t>
            </a:r>
            <a:endParaRPr lang="en-AU" sz="1600" i="0" dirty="0">
              <a:effectLst>
                <a:outerShdw blurRad="38100" dist="38100" dir="2700000" algn="tl">
                  <a:srgbClr val="C0C0C0"/>
                </a:outerShdw>
              </a:effectLst>
            </a:endParaRPr>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lvl="0" algn="ctr">
              <a:lnSpc>
                <a:spcPct val="80000"/>
              </a:lnSpc>
              <a:spcBef>
                <a:spcPct val="0"/>
              </a:spcBef>
              <a:defRPr/>
            </a:pPr>
            <a:r>
              <a:rPr lang="en-US" sz="3600" b="1" i="1" dirty="0" smtClean="0">
                <a:solidFill>
                  <a:srgbClr val="FFFF00"/>
                </a:solidFill>
                <a:latin typeface="Times New Roman" pitchFamily="18" charset="0"/>
                <a:cs typeface="Times New Roman" pitchFamily="18" charset="0"/>
              </a:rPr>
              <a:t>Project Organization Works Best When</a:t>
            </a:r>
          </a:p>
        </p:txBody>
      </p:sp>
      <p:sp>
        <p:nvSpPr>
          <p:cNvPr id="6" name="Rectangle 3"/>
          <p:cNvSpPr txBox="1">
            <a:spLocks noChangeArrowheads="1"/>
          </p:cNvSpPr>
          <p:nvPr/>
        </p:nvSpPr>
        <p:spPr>
          <a:xfrm>
            <a:off x="467544" y="1234283"/>
            <a:ext cx="8280920" cy="4389437"/>
          </a:xfrm>
          <a:prstGeom prst="rect">
            <a:avLst/>
          </a:prstGeom>
          <a:solidFill>
            <a:srgbClr val="92D050"/>
          </a:solidFill>
        </p:spPr>
        <p:txBody>
          <a:bodyPr vert="horz" lIns="91440" tIns="45720" rIns="91440" bIns="45720" rtlCol="0">
            <a:normAutofit fontScale="92500"/>
          </a:bodyPr>
          <a:lstStyle/>
          <a:p>
            <a:pPr marL="533400" marR="0" lvl="0" indent="-533400" defTabSz="914400" rtl="0" eaLnBrk="1" fontAlgn="auto" latinLnBrk="0" hangingPunct="1">
              <a:lnSpc>
                <a:spcPct val="120000"/>
              </a:lnSpc>
              <a:spcBef>
                <a:spcPts val="1200"/>
              </a:spcBef>
              <a:spcAft>
                <a:spcPts val="0"/>
              </a:spcAft>
              <a:buClrTx/>
              <a:buSzTx/>
              <a:buFont typeface="Wingdings" pitchFamily="2" charset="2"/>
              <a:buAutoNum type="arabicPeriod"/>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Work can be defined with a specific goal and deadline</a:t>
            </a:r>
          </a:p>
          <a:p>
            <a:pPr marL="533400" marR="0" lvl="0" indent="-533400" defTabSz="914400" rtl="0" eaLnBrk="1" fontAlgn="auto" latinLnBrk="0" hangingPunct="1">
              <a:lnSpc>
                <a:spcPct val="120000"/>
              </a:lnSpc>
              <a:spcBef>
                <a:spcPts val="1200"/>
              </a:spcBef>
              <a:spcAft>
                <a:spcPts val="0"/>
              </a:spcAft>
              <a:buClrTx/>
              <a:buSzTx/>
              <a:buFont typeface="Wingdings" pitchFamily="2" charset="2"/>
              <a:buAutoNum type="arabicPeriod"/>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job is unique or somewhat unfamiliar to the existing organization</a:t>
            </a:r>
          </a:p>
          <a:p>
            <a:pPr marL="533400" marR="0" lvl="0" indent="-533400" defTabSz="914400" rtl="0" eaLnBrk="1" fontAlgn="auto" latinLnBrk="0" hangingPunct="1">
              <a:lnSpc>
                <a:spcPct val="120000"/>
              </a:lnSpc>
              <a:spcBef>
                <a:spcPts val="1200"/>
              </a:spcBef>
              <a:spcAft>
                <a:spcPts val="0"/>
              </a:spcAft>
              <a:buClrTx/>
              <a:buSzTx/>
              <a:buFont typeface="Wingdings" pitchFamily="2" charset="2"/>
              <a:buAutoNum type="arabicPeriod"/>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work contains complex interrelated tasks requiring specialized skills</a:t>
            </a:r>
          </a:p>
          <a:p>
            <a:pPr marL="533400" marR="0" lvl="0" indent="-533400" defTabSz="914400" rtl="0" eaLnBrk="1" fontAlgn="auto" latinLnBrk="0" hangingPunct="1">
              <a:lnSpc>
                <a:spcPct val="120000"/>
              </a:lnSpc>
              <a:spcBef>
                <a:spcPts val="1200"/>
              </a:spcBef>
              <a:spcAft>
                <a:spcPts val="0"/>
              </a:spcAft>
              <a:buClrTx/>
              <a:buSzTx/>
              <a:buFont typeface="Wingdings" pitchFamily="2" charset="2"/>
              <a:buAutoNum type="arabicPeriod"/>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project is temporary but critical to the organization</a:t>
            </a:r>
          </a:p>
          <a:p>
            <a:pPr marL="533400" marR="0" lvl="0" indent="-533400" defTabSz="914400" rtl="0" eaLnBrk="1" fontAlgn="auto" latinLnBrk="0" hangingPunct="1">
              <a:lnSpc>
                <a:spcPct val="120000"/>
              </a:lnSpc>
              <a:spcBef>
                <a:spcPts val="1200"/>
              </a:spcBef>
              <a:spcAft>
                <a:spcPts val="0"/>
              </a:spcAft>
              <a:buClrTx/>
              <a:buSzTx/>
              <a:buFont typeface="Wingdings" pitchFamily="2" charset="2"/>
              <a:buAutoNum type="arabicPeriod"/>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The project cuts across organizational lines</a:t>
            </a:r>
          </a:p>
        </p:txBody>
      </p:sp>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marL="381000" lvl="0" indent="-381000" algn="ctr">
              <a:spcBef>
                <a:spcPct val="20000"/>
              </a:spcBef>
              <a:buClr>
                <a:srgbClr val="990000"/>
              </a:buClr>
              <a:defRPr/>
            </a:pPr>
            <a:r>
              <a:rPr lang="en-US" sz="4000" b="1" i="1" dirty="0" smtClean="0">
                <a:solidFill>
                  <a:srgbClr val="FFFF00"/>
                </a:solidFill>
                <a:latin typeface="Times New Roman" pitchFamily="18" charset="0"/>
                <a:ea typeface="+mj-ea"/>
                <a:cs typeface="Times New Roman" pitchFamily="18" charset="0"/>
              </a:rPr>
              <a:t>Project Organization Characteristics </a:t>
            </a:r>
          </a:p>
        </p:txBody>
      </p:sp>
      <p:sp>
        <p:nvSpPr>
          <p:cNvPr id="4" name="Rectangle 2"/>
          <p:cNvSpPr txBox="1">
            <a:spLocks noChangeArrowheads="1"/>
          </p:cNvSpPr>
          <p:nvPr/>
        </p:nvSpPr>
        <p:spPr>
          <a:xfrm>
            <a:off x="467545" y="1268762"/>
            <a:ext cx="7097713" cy="4395787"/>
          </a:xfrm>
          <a:prstGeom prst="rect">
            <a:avLst/>
          </a:prstGeom>
        </p:spPr>
        <p:txBody>
          <a:bodyPr vert="horz" lIns="90475" tIns="44444" rIns="90475" bIns="44444" rtlCol="0">
            <a:normAutofit/>
          </a:bodyPr>
          <a:lstStyle/>
          <a:p>
            <a:pPr marL="449263" marR="0" lvl="0" indent="-449263"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Often temporary structure</a:t>
            </a:r>
          </a:p>
          <a:p>
            <a:pPr marL="449263" marR="0" lvl="0" indent="-449263"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Uses specialists from entire company</a:t>
            </a:r>
          </a:p>
          <a:p>
            <a:pPr marL="449263" marR="0" lvl="0" indent="-449263"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Headed by project manager</a:t>
            </a:r>
          </a:p>
          <a:p>
            <a:pPr marL="987425" marR="0" lvl="1" indent="-358775"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Coordinates activities </a:t>
            </a:r>
          </a:p>
          <a:p>
            <a:pPr marL="987425" marR="0" lvl="1" indent="-358775"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Monitors schedule</a:t>
            </a:r>
            <a:b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b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 and costs</a:t>
            </a:r>
          </a:p>
          <a:p>
            <a:pPr marL="449263" marR="0" lvl="0" indent="-449263" defTabSz="914400" rtl="0" eaLnBrk="1" fontAlgn="auto" latinLnBrk="0" hangingPunct="1">
              <a:lnSpc>
                <a:spcPct val="100000"/>
              </a:lnSpc>
              <a:spcBef>
                <a:spcPct val="20000"/>
              </a:spcBef>
              <a:spcAft>
                <a:spcPts val="0"/>
              </a:spcAft>
              <a:buClrTx/>
              <a:buSzTx/>
              <a:buFont typeface="Wingdings" pitchFamily="2" charset="2"/>
              <a:buChar char="þ"/>
              <a:tabLst/>
              <a:defRPr/>
            </a:pP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Permanent structure called </a:t>
            </a:r>
            <a:b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br>
            <a:r>
              <a:rPr kumimoji="0" lang="en-US" sz="2800" b="0" i="0" u="none" strike="noStrike" kern="1200" cap="none" spc="0" normalizeH="0" baseline="0" noProof="0" dirty="0" smtClean="0">
                <a:ln>
                  <a:noFill/>
                </a:ln>
                <a:effectLst/>
                <a:uLnTx/>
                <a:uFillTx/>
                <a:latin typeface="Times New Roman" pitchFamily="18" charset="0"/>
                <a:cs typeface="Times New Roman" pitchFamily="18" charset="0"/>
              </a:rPr>
              <a:t>‘matrix organization’</a:t>
            </a:r>
          </a:p>
        </p:txBody>
      </p:sp>
      <p:pic>
        <p:nvPicPr>
          <p:cNvPr id="7" name="Picture 225"/>
          <p:cNvPicPr>
            <a:picLocks noChangeAspect="1" noChangeArrowheads="1"/>
          </p:cNvPicPr>
          <p:nvPr/>
        </p:nvPicPr>
        <p:blipFill>
          <a:blip r:embed="rId2" cstate="print"/>
          <a:srcRect/>
          <a:stretch>
            <a:fillRect/>
          </a:stretch>
        </p:blipFill>
        <p:spPr bwMode="auto">
          <a:xfrm>
            <a:off x="4893495" y="2888012"/>
            <a:ext cx="3625850" cy="2782887"/>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0" y="0"/>
            <a:ext cx="9144000" cy="692696"/>
          </a:xfrm>
          <a:prstGeom prst="roundRect">
            <a:avLst>
              <a:gd name="adj" fmla="val 50000"/>
            </a:avLst>
          </a:prstGeom>
          <a:solidFill>
            <a:srgbClr val="002060"/>
          </a:solidFill>
          <a:ln w="9525">
            <a:noFill/>
            <a:round/>
            <a:headEnd/>
            <a:tailEnd/>
          </a:ln>
          <a:effectLst/>
        </p:spPr>
        <p:txBody>
          <a:bodyPr wrap="none" lIns="0" tIns="0" rIns="0" bIns="0" anchor="ctr"/>
          <a:lstStyle/>
          <a:p>
            <a:pPr lvl="0" algn="ctr">
              <a:spcBef>
                <a:spcPct val="0"/>
              </a:spcBef>
              <a:defRPr/>
            </a:pPr>
            <a:r>
              <a:rPr lang="en-US" sz="4000" b="1" i="1" dirty="0" smtClean="0">
                <a:solidFill>
                  <a:srgbClr val="FFFF00"/>
                </a:solidFill>
                <a:latin typeface="Times New Roman" pitchFamily="18" charset="0"/>
                <a:cs typeface="Times New Roman" pitchFamily="18" charset="0"/>
              </a:rPr>
              <a:t>Matrix Organization</a:t>
            </a:r>
          </a:p>
        </p:txBody>
      </p:sp>
      <p:grpSp>
        <p:nvGrpSpPr>
          <p:cNvPr id="8" name="Group 3"/>
          <p:cNvGrpSpPr>
            <a:grpSpLocks/>
          </p:cNvGrpSpPr>
          <p:nvPr/>
        </p:nvGrpSpPr>
        <p:grpSpPr bwMode="auto">
          <a:xfrm>
            <a:off x="620714" y="1052736"/>
            <a:ext cx="7862887" cy="4635500"/>
            <a:chOff x="391" y="1104"/>
            <a:chExt cx="4953" cy="2920"/>
          </a:xfrm>
        </p:grpSpPr>
        <p:sp>
          <p:nvSpPr>
            <p:cNvPr id="9" name="Text Box 4"/>
            <p:cNvSpPr txBox="1">
              <a:spLocks noChangeArrowheads="1"/>
            </p:cNvSpPr>
            <p:nvPr/>
          </p:nvSpPr>
          <p:spPr bwMode="auto">
            <a:xfrm>
              <a:off x="391" y="1120"/>
              <a:ext cx="4794" cy="252"/>
            </a:xfrm>
            <a:prstGeom prst="rect">
              <a:avLst/>
            </a:prstGeom>
            <a:noFill/>
            <a:ln w="9525">
              <a:noFill/>
              <a:miter lim="800000"/>
              <a:headEnd/>
              <a:tailEnd/>
            </a:ln>
            <a:effectLst/>
          </p:spPr>
          <p:txBody>
            <a:bodyPr wrap="none">
              <a:spAutoFit/>
            </a:bodyPr>
            <a:lstStyle/>
            <a:p>
              <a:pPr>
                <a:tabLst>
                  <a:tab pos="1435100" algn="l"/>
                  <a:tab pos="2959100" algn="l"/>
                  <a:tab pos="4660900" algn="l"/>
                  <a:tab pos="6553200" algn="l"/>
                </a:tabLst>
                <a:defRPr/>
              </a:pPr>
              <a:r>
                <a:rPr lang="en-AU" sz="2000" dirty="0">
                  <a:effectLst>
                    <a:outerShdw blurRad="38100" dist="38100" dir="2700000" algn="tl">
                      <a:srgbClr val="C0C0C0"/>
                    </a:outerShdw>
                  </a:effectLst>
                </a:rPr>
                <a:t>	Marketing	Operations	Engineering	Finance</a:t>
              </a:r>
            </a:p>
          </p:txBody>
        </p:sp>
        <p:grpSp>
          <p:nvGrpSpPr>
            <p:cNvPr id="10" name="Group 5"/>
            <p:cNvGrpSpPr>
              <a:grpSpLocks/>
            </p:cNvGrpSpPr>
            <p:nvPr/>
          </p:nvGrpSpPr>
          <p:grpSpPr bwMode="auto">
            <a:xfrm>
              <a:off x="448" y="1104"/>
              <a:ext cx="4896" cy="2920"/>
              <a:chOff x="448" y="1104"/>
              <a:chExt cx="4896" cy="2920"/>
            </a:xfrm>
          </p:grpSpPr>
          <p:sp>
            <p:nvSpPr>
              <p:cNvPr id="12" name="Line 6"/>
              <p:cNvSpPr>
                <a:spLocks noChangeShapeType="1"/>
              </p:cNvSpPr>
              <p:nvPr/>
            </p:nvSpPr>
            <p:spPr bwMode="auto">
              <a:xfrm>
                <a:off x="448" y="1416"/>
                <a:ext cx="4896" cy="0"/>
              </a:xfrm>
              <a:prstGeom prst="line">
                <a:avLst/>
              </a:prstGeom>
              <a:noFill/>
              <a:ln w="28575">
                <a:solidFill>
                  <a:schemeClr val="tx1"/>
                </a:solidFill>
                <a:round/>
                <a:headEnd/>
                <a:tailEnd/>
              </a:ln>
            </p:spPr>
            <p:txBody>
              <a:bodyPr/>
              <a:lstStyle/>
              <a:p>
                <a:endParaRPr lang="en-US"/>
              </a:p>
            </p:txBody>
          </p:sp>
          <p:sp>
            <p:nvSpPr>
              <p:cNvPr id="13" name="Line 7"/>
              <p:cNvSpPr>
                <a:spLocks noChangeShapeType="1"/>
              </p:cNvSpPr>
              <p:nvPr/>
            </p:nvSpPr>
            <p:spPr bwMode="auto">
              <a:xfrm>
                <a:off x="448" y="2068"/>
                <a:ext cx="4896" cy="0"/>
              </a:xfrm>
              <a:prstGeom prst="line">
                <a:avLst/>
              </a:prstGeom>
              <a:noFill/>
              <a:ln w="28575">
                <a:solidFill>
                  <a:schemeClr val="tx1"/>
                </a:solidFill>
                <a:round/>
                <a:headEnd/>
                <a:tailEnd/>
              </a:ln>
            </p:spPr>
            <p:txBody>
              <a:bodyPr/>
              <a:lstStyle/>
              <a:p>
                <a:endParaRPr lang="en-US"/>
              </a:p>
            </p:txBody>
          </p:sp>
          <p:sp>
            <p:nvSpPr>
              <p:cNvPr id="14" name="Line 8"/>
              <p:cNvSpPr>
                <a:spLocks noChangeShapeType="1"/>
              </p:cNvSpPr>
              <p:nvPr/>
            </p:nvSpPr>
            <p:spPr bwMode="auto">
              <a:xfrm>
                <a:off x="448" y="2720"/>
                <a:ext cx="4896" cy="0"/>
              </a:xfrm>
              <a:prstGeom prst="line">
                <a:avLst/>
              </a:prstGeom>
              <a:noFill/>
              <a:ln w="28575">
                <a:solidFill>
                  <a:schemeClr val="tx1"/>
                </a:solidFill>
                <a:round/>
                <a:headEnd/>
                <a:tailEnd/>
              </a:ln>
            </p:spPr>
            <p:txBody>
              <a:bodyPr/>
              <a:lstStyle/>
              <a:p>
                <a:endParaRPr lang="en-US"/>
              </a:p>
            </p:txBody>
          </p:sp>
          <p:sp>
            <p:nvSpPr>
              <p:cNvPr id="15" name="Line 9"/>
              <p:cNvSpPr>
                <a:spLocks noChangeShapeType="1"/>
              </p:cNvSpPr>
              <p:nvPr/>
            </p:nvSpPr>
            <p:spPr bwMode="auto">
              <a:xfrm>
                <a:off x="448" y="3372"/>
                <a:ext cx="4896" cy="0"/>
              </a:xfrm>
              <a:prstGeom prst="line">
                <a:avLst/>
              </a:prstGeom>
              <a:noFill/>
              <a:ln w="28575">
                <a:solidFill>
                  <a:schemeClr val="tx1"/>
                </a:solidFill>
                <a:round/>
                <a:headEnd/>
                <a:tailEnd/>
              </a:ln>
            </p:spPr>
            <p:txBody>
              <a:bodyPr/>
              <a:lstStyle/>
              <a:p>
                <a:endParaRPr lang="en-US"/>
              </a:p>
            </p:txBody>
          </p:sp>
          <p:sp>
            <p:nvSpPr>
              <p:cNvPr id="16" name="Line 10"/>
              <p:cNvSpPr>
                <a:spLocks noChangeShapeType="1"/>
              </p:cNvSpPr>
              <p:nvPr/>
            </p:nvSpPr>
            <p:spPr bwMode="auto">
              <a:xfrm>
                <a:off x="448" y="4024"/>
                <a:ext cx="4896" cy="0"/>
              </a:xfrm>
              <a:prstGeom prst="line">
                <a:avLst/>
              </a:prstGeom>
              <a:noFill/>
              <a:ln w="28575">
                <a:solidFill>
                  <a:schemeClr val="tx1"/>
                </a:solidFill>
                <a:round/>
                <a:headEnd/>
                <a:tailEnd/>
              </a:ln>
            </p:spPr>
            <p:txBody>
              <a:bodyPr/>
              <a:lstStyle/>
              <a:p>
                <a:endParaRPr lang="en-US"/>
              </a:p>
            </p:txBody>
          </p:sp>
          <p:grpSp>
            <p:nvGrpSpPr>
              <p:cNvPr id="17" name="Group 16"/>
              <p:cNvGrpSpPr>
                <a:grpSpLocks/>
              </p:cNvGrpSpPr>
              <p:nvPr/>
            </p:nvGrpSpPr>
            <p:grpSpPr bwMode="auto">
              <a:xfrm>
                <a:off x="1232" y="1104"/>
                <a:ext cx="4105" cy="2912"/>
                <a:chOff x="1232" y="1544"/>
                <a:chExt cx="4105" cy="1664"/>
              </a:xfrm>
            </p:grpSpPr>
            <p:sp>
              <p:nvSpPr>
                <p:cNvPr id="18" name="Line 12"/>
                <p:cNvSpPr>
                  <a:spLocks noChangeShapeType="1"/>
                </p:cNvSpPr>
                <p:nvPr/>
              </p:nvSpPr>
              <p:spPr bwMode="auto">
                <a:xfrm>
                  <a:off x="1232" y="1544"/>
                  <a:ext cx="0" cy="1664"/>
                </a:xfrm>
                <a:prstGeom prst="line">
                  <a:avLst/>
                </a:prstGeom>
                <a:noFill/>
                <a:ln w="28575">
                  <a:solidFill>
                    <a:schemeClr val="tx1"/>
                  </a:solidFill>
                  <a:round/>
                  <a:headEnd/>
                  <a:tailEnd/>
                </a:ln>
              </p:spPr>
              <p:txBody>
                <a:bodyPr/>
                <a:lstStyle/>
                <a:p>
                  <a:endParaRPr lang="en-US"/>
                </a:p>
              </p:txBody>
            </p:sp>
            <p:sp>
              <p:nvSpPr>
                <p:cNvPr id="19" name="Line 13"/>
                <p:cNvSpPr>
                  <a:spLocks noChangeShapeType="1"/>
                </p:cNvSpPr>
                <p:nvPr/>
              </p:nvSpPr>
              <p:spPr bwMode="auto">
                <a:xfrm>
                  <a:off x="2242" y="1544"/>
                  <a:ext cx="0" cy="1664"/>
                </a:xfrm>
                <a:prstGeom prst="line">
                  <a:avLst/>
                </a:prstGeom>
                <a:noFill/>
                <a:ln w="28575">
                  <a:solidFill>
                    <a:schemeClr val="tx1"/>
                  </a:solidFill>
                  <a:round/>
                  <a:headEnd/>
                  <a:tailEnd/>
                </a:ln>
              </p:spPr>
              <p:txBody>
                <a:bodyPr/>
                <a:lstStyle/>
                <a:p>
                  <a:endParaRPr lang="en-US"/>
                </a:p>
              </p:txBody>
            </p:sp>
            <p:sp>
              <p:nvSpPr>
                <p:cNvPr id="20" name="Line 14"/>
                <p:cNvSpPr>
                  <a:spLocks noChangeShapeType="1"/>
                </p:cNvSpPr>
                <p:nvPr/>
              </p:nvSpPr>
              <p:spPr bwMode="auto">
                <a:xfrm>
                  <a:off x="3276" y="1544"/>
                  <a:ext cx="0" cy="1664"/>
                </a:xfrm>
                <a:prstGeom prst="line">
                  <a:avLst/>
                </a:prstGeom>
                <a:noFill/>
                <a:ln w="28575">
                  <a:solidFill>
                    <a:schemeClr val="tx1"/>
                  </a:solidFill>
                  <a:round/>
                  <a:headEnd/>
                  <a:tailEnd/>
                </a:ln>
              </p:spPr>
              <p:txBody>
                <a:bodyPr/>
                <a:lstStyle/>
                <a:p>
                  <a:endParaRPr lang="en-US"/>
                </a:p>
              </p:txBody>
            </p:sp>
            <p:sp>
              <p:nvSpPr>
                <p:cNvPr id="21" name="Line 15"/>
                <p:cNvSpPr>
                  <a:spLocks noChangeShapeType="1"/>
                </p:cNvSpPr>
                <p:nvPr/>
              </p:nvSpPr>
              <p:spPr bwMode="auto">
                <a:xfrm>
                  <a:off x="4454" y="1544"/>
                  <a:ext cx="0" cy="1664"/>
                </a:xfrm>
                <a:prstGeom prst="line">
                  <a:avLst/>
                </a:prstGeom>
                <a:noFill/>
                <a:ln w="28575">
                  <a:solidFill>
                    <a:schemeClr val="tx1"/>
                  </a:solidFill>
                  <a:round/>
                  <a:headEnd/>
                  <a:tailEnd/>
                </a:ln>
              </p:spPr>
              <p:txBody>
                <a:bodyPr/>
                <a:lstStyle/>
                <a:p>
                  <a:endParaRPr lang="en-US"/>
                </a:p>
              </p:txBody>
            </p:sp>
            <p:sp>
              <p:nvSpPr>
                <p:cNvPr id="22" name="Line 16"/>
                <p:cNvSpPr>
                  <a:spLocks noChangeShapeType="1"/>
                </p:cNvSpPr>
                <p:nvPr/>
              </p:nvSpPr>
              <p:spPr bwMode="auto">
                <a:xfrm>
                  <a:off x="5337" y="1544"/>
                  <a:ext cx="0" cy="1664"/>
                </a:xfrm>
                <a:prstGeom prst="line">
                  <a:avLst/>
                </a:prstGeom>
                <a:noFill/>
                <a:ln w="28575">
                  <a:solidFill>
                    <a:schemeClr val="tx1"/>
                  </a:solidFill>
                  <a:round/>
                  <a:headEnd/>
                  <a:tailEnd/>
                </a:ln>
              </p:spPr>
              <p:txBody>
                <a:bodyPr/>
                <a:lstStyle/>
                <a:p>
                  <a:endParaRPr lang="en-US"/>
                </a:p>
              </p:txBody>
            </p:sp>
          </p:grpSp>
        </p:grpSp>
        <p:sp>
          <p:nvSpPr>
            <p:cNvPr id="11" name="Text Box 17"/>
            <p:cNvSpPr txBox="1">
              <a:spLocks noChangeArrowheads="1"/>
            </p:cNvSpPr>
            <p:nvPr/>
          </p:nvSpPr>
          <p:spPr bwMode="auto">
            <a:xfrm>
              <a:off x="398" y="1240"/>
              <a:ext cx="699" cy="2656"/>
            </a:xfrm>
            <a:prstGeom prst="rect">
              <a:avLst/>
            </a:prstGeom>
            <a:noFill/>
            <a:ln w="9525">
              <a:noFill/>
              <a:miter lim="800000"/>
              <a:headEnd/>
              <a:tailEnd/>
            </a:ln>
            <a:effectLst/>
          </p:spPr>
          <p:txBody>
            <a:bodyPr wrap="none">
              <a:spAutoFit/>
            </a:bodyPr>
            <a:lstStyle/>
            <a:p>
              <a:pPr>
                <a:lnSpc>
                  <a:spcPct val="335000"/>
                </a:lnSpc>
                <a:defRPr/>
              </a:pPr>
              <a:r>
                <a:rPr lang="en-AU" sz="2000">
                  <a:effectLst>
                    <a:outerShdw blurRad="38100" dist="38100" dir="2700000" algn="tl">
                      <a:srgbClr val="C0C0C0"/>
                    </a:outerShdw>
                  </a:effectLst>
                </a:rPr>
                <a:t>Project 1</a:t>
              </a:r>
            </a:p>
            <a:p>
              <a:pPr>
                <a:lnSpc>
                  <a:spcPct val="335000"/>
                </a:lnSpc>
                <a:defRPr/>
              </a:pPr>
              <a:r>
                <a:rPr lang="en-AU" sz="2000">
                  <a:effectLst>
                    <a:outerShdw blurRad="38100" dist="38100" dir="2700000" algn="tl">
                      <a:srgbClr val="C0C0C0"/>
                    </a:outerShdw>
                  </a:effectLst>
                </a:rPr>
                <a:t>Project 2</a:t>
              </a:r>
            </a:p>
            <a:p>
              <a:pPr>
                <a:lnSpc>
                  <a:spcPct val="335000"/>
                </a:lnSpc>
                <a:defRPr/>
              </a:pPr>
              <a:r>
                <a:rPr lang="en-AU" sz="2000">
                  <a:effectLst>
                    <a:outerShdw blurRad="38100" dist="38100" dir="2700000" algn="tl">
                      <a:srgbClr val="C0C0C0"/>
                    </a:outerShdw>
                  </a:effectLst>
                </a:rPr>
                <a:t>Project 3</a:t>
              </a:r>
            </a:p>
            <a:p>
              <a:pPr>
                <a:lnSpc>
                  <a:spcPct val="335000"/>
                </a:lnSpc>
                <a:defRPr/>
              </a:pPr>
              <a:r>
                <a:rPr lang="en-AU" sz="2000">
                  <a:effectLst>
                    <a:outerShdw blurRad="38100" dist="38100" dir="2700000" algn="tl">
                      <a:srgbClr val="C0C0C0"/>
                    </a:outerShdw>
                  </a:effectLst>
                </a:rPr>
                <a:t>Project 4</a:t>
              </a:r>
              <a:endParaRPr lang="en-AU" sz="2000"/>
            </a:p>
          </p:txBody>
        </p:sp>
      </p:grpSp>
      <p:grpSp>
        <p:nvGrpSpPr>
          <p:cNvPr id="23" name="Group 18"/>
          <p:cNvGrpSpPr>
            <a:grpSpLocks/>
          </p:cNvGrpSpPr>
          <p:nvPr/>
        </p:nvGrpSpPr>
        <p:grpSpPr bwMode="auto">
          <a:xfrm>
            <a:off x="2430464" y="1608361"/>
            <a:ext cx="5768975" cy="928688"/>
            <a:chOff x="1531" y="1454"/>
            <a:chExt cx="3634" cy="585"/>
          </a:xfrm>
        </p:grpSpPr>
        <p:pic>
          <p:nvPicPr>
            <p:cNvPr id="24" name="Picture 19"/>
            <p:cNvPicPr>
              <a:picLocks noChangeAspect="1" noChangeArrowheads="1"/>
            </p:cNvPicPr>
            <p:nvPr/>
          </p:nvPicPr>
          <p:blipFill>
            <a:blip r:embed="rId2" cstate="print"/>
            <a:srcRect/>
            <a:stretch>
              <a:fillRect/>
            </a:stretch>
          </p:blipFill>
          <p:spPr bwMode="auto">
            <a:xfrm>
              <a:off x="4601" y="1524"/>
              <a:ext cx="564" cy="446"/>
            </a:xfrm>
            <a:prstGeom prst="rect">
              <a:avLst/>
            </a:prstGeom>
            <a:noFill/>
            <a:ln w="9525">
              <a:noFill/>
              <a:miter lim="800000"/>
              <a:headEnd/>
              <a:tailEnd/>
            </a:ln>
          </p:spPr>
        </p:pic>
        <p:pic>
          <p:nvPicPr>
            <p:cNvPr id="25" name="Picture 20"/>
            <p:cNvPicPr>
              <a:picLocks noChangeAspect="1" noChangeArrowheads="1"/>
            </p:cNvPicPr>
            <p:nvPr/>
          </p:nvPicPr>
          <p:blipFill>
            <a:blip r:embed="rId3" cstate="print"/>
            <a:srcRect/>
            <a:stretch>
              <a:fillRect/>
            </a:stretch>
          </p:blipFill>
          <p:spPr bwMode="auto">
            <a:xfrm>
              <a:off x="2361" y="1468"/>
              <a:ext cx="795" cy="557"/>
            </a:xfrm>
            <a:prstGeom prst="rect">
              <a:avLst/>
            </a:prstGeom>
            <a:noFill/>
            <a:ln w="9525">
              <a:noFill/>
              <a:miter lim="800000"/>
              <a:headEnd/>
              <a:tailEnd/>
            </a:ln>
          </p:spPr>
        </p:pic>
        <p:pic>
          <p:nvPicPr>
            <p:cNvPr id="26" name="Picture 21"/>
            <p:cNvPicPr>
              <a:picLocks noChangeAspect="1" noChangeArrowheads="1"/>
            </p:cNvPicPr>
            <p:nvPr/>
          </p:nvPicPr>
          <p:blipFill>
            <a:blip r:embed="rId4" cstate="print"/>
            <a:srcRect/>
            <a:stretch>
              <a:fillRect/>
            </a:stretch>
          </p:blipFill>
          <p:spPr bwMode="auto">
            <a:xfrm>
              <a:off x="1531" y="1454"/>
              <a:ext cx="491" cy="585"/>
            </a:xfrm>
            <a:prstGeom prst="rect">
              <a:avLst/>
            </a:prstGeom>
            <a:noFill/>
            <a:ln w="9525">
              <a:noFill/>
              <a:miter lim="800000"/>
              <a:headEnd/>
              <a:tailEnd/>
            </a:ln>
          </p:spPr>
        </p:pic>
        <p:grpSp>
          <p:nvGrpSpPr>
            <p:cNvPr id="27" name="Group 22"/>
            <p:cNvGrpSpPr>
              <a:grpSpLocks/>
            </p:cNvGrpSpPr>
            <p:nvPr/>
          </p:nvGrpSpPr>
          <p:grpSpPr bwMode="auto">
            <a:xfrm>
              <a:off x="3485" y="1470"/>
              <a:ext cx="790" cy="552"/>
              <a:chOff x="3447" y="1459"/>
              <a:chExt cx="790" cy="552"/>
            </a:xfrm>
          </p:grpSpPr>
          <p:pic>
            <p:nvPicPr>
              <p:cNvPr id="28" name="Picture 23"/>
              <p:cNvPicPr>
                <a:picLocks noChangeAspect="1" noChangeArrowheads="1"/>
              </p:cNvPicPr>
              <p:nvPr/>
            </p:nvPicPr>
            <p:blipFill>
              <a:blip r:embed="rId5" cstate="print"/>
              <a:srcRect/>
              <a:stretch>
                <a:fillRect/>
              </a:stretch>
            </p:blipFill>
            <p:spPr bwMode="auto">
              <a:xfrm>
                <a:off x="3861" y="1460"/>
                <a:ext cx="376" cy="551"/>
              </a:xfrm>
              <a:prstGeom prst="rect">
                <a:avLst/>
              </a:prstGeom>
              <a:noFill/>
              <a:ln w="9525">
                <a:noFill/>
                <a:miter lim="800000"/>
                <a:headEnd/>
                <a:tailEnd/>
              </a:ln>
            </p:spPr>
          </p:pic>
          <p:pic>
            <p:nvPicPr>
              <p:cNvPr id="29" name="Picture 24"/>
              <p:cNvPicPr>
                <a:picLocks noChangeAspect="1" noChangeArrowheads="1"/>
              </p:cNvPicPr>
              <p:nvPr/>
            </p:nvPicPr>
            <p:blipFill>
              <a:blip r:embed="rId5" cstate="print"/>
              <a:srcRect/>
              <a:stretch>
                <a:fillRect/>
              </a:stretch>
            </p:blipFill>
            <p:spPr bwMode="auto">
              <a:xfrm>
                <a:off x="3447" y="1459"/>
                <a:ext cx="376" cy="551"/>
              </a:xfrm>
              <a:prstGeom prst="rect">
                <a:avLst/>
              </a:prstGeom>
              <a:noFill/>
              <a:ln w="9525">
                <a:noFill/>
                <a:miter lim="800000"/>
                <a:headEnd/>
                <a:tailEnd/>
              </a:ln>
            </p:spPr>
          </p:pic>
        </p:grpSp>
      </p:grpSp>
      <p:grpSp>
        <p:nvGrpSpPr>
          <p:cNvPr id="30" name="Group 25"/>
          <p:cNvGrpSpPr>
            <a:grpSpLocks/>
          </p:cNvGrpSpPr>
          <p:nvPr/>
        </p:nvGrpSpPr>
        <p:grpSpPr bwMode="auto">
          <a:xfrm>
            <a:off x="2430464" y="4665886"/>
            <a:ext cx="5768975" cy="1004888"/>
            <a:chOff x="1531" y="3380"/>
            <a:chExt cx="3634" cy="633"/>
          </a:xfrm>
        </p:grpSpPr>
        <p:pic>
          <p:nvPicPr>
            <p:cNvPr id="31" name="Picture 26"/>
            <p:cNvPicPr>
              <a:picLocks noChangeAspect="1" noChangeArrowheads="1"/>
            </p:cNvPicPr>
            <p:nvPr/>
          </p:nvPicPr>
          <p:blipFill>
            <a:blip r:embed="rId4" cstate="print"/>
            <a:srcRect/>
            <a:stretch>
              <a:fillRect/>
            </a:stretch>
          </p:blipFill>
          <p:spPr bwMode="auto">
            <a:xfrm>
              <a:off x="1531" y="3404"/>
              <a:ext cx="491" cy="585"/>
            </a:xfrm>
            <a:prstGeom prst="rect">
              <a:avLst/>
            </a:prstGeom>
            <a:noFill/>
            <a:ln w="9525">
              <a:noFill/>
              <a:miter lim="800000"/>
              <a:headEnd/>
              <a:tailEnd/>
            </a:ln>
          </p:spPr>
        </p:pic>
        <p:grpSp>
          <p:nvGrpSpPr>
            <p:cNvPr id="32" name="Group 27"/>
            <p:cNvGrpSpPr>
              <a:grpSpLocks/>
            </p:cNvGrpSpPr>
            <p:nvPr/>
          </p:nvGrpSpPr>
          <p:grpSpPr bwMode="auto">
            <a:xfrm>
              <a:off x="3471" y="3421"/>
              <a:ext cx="817" cy="551"/>
              <a:chOff x="3429" y="3416"/>
              <a:chExt cx="817" cy="551"/>
            </a:xfrm>
          </p:grpSpPr>
          <p:pic>
            <p:nvPicPr>
              <p:cNvPr id="37" name="Picture 28"/>
              <p:cNvPicPr>
                <a:picLocks noChangeAspect="1" noChangeArrowheads="1"/>
              </p:cNvPicPr>
              <p:nvPr/>
            </p:nvPicPr>
            <p:blipFill>
              <a:blip r:embed="rId5" cstate="print"/>
              <a:srcRect/>
              <a:stretch>
                <a:fillRect/>
              </a:stretch>
            </p:blipFill>
            <p:spPr bwMode="auto">
              <a:xfrm>
                <a:off x="3429" y="3416"/>
                <a:ext cx="376" cy="551"/>
              </a:xfrm>
              <a:prstGeom prst="rect">
                <a:avLst/>
              </a:prstGeom>
              <a:noFill/>
              <a:ln w="9525">
                <a:noFill/>
                <a:miter lim="800000"/>
                <a:headEnd/>
                <a:tailEnd/>
              </a:ln>
            </p:spPr>
          </p:pic>
          <p:pic>
            <p:nvPicPr>
              <p:cNvPr id="38" name="Picture 29"/>
              <p:cNvPicPr>
                <a:picLocks noChangeAspect="1" noChangeArrowheads="1"/>
              </p:cNvPicPr>
              <p:nvPr/>
            </p:nvPicPr>
            <p:blipFill>
              <a:blip r:embed="rId5" cstate="print"/>
              <a:srcRect/>
              <a:stretch>
                <a:fillRect/>
              </a:stretch>
            </p:blipFill>
            <p:spPr bwMode="auto">
              <a:xfrm>
                <a:off x="3870" y="3416"/>
                <a:ext cx="376" cy="551"/>
              </a:xfrm>
              <a:prstGeom prst="rect">
                <a:avLst/>
              </a:prstGeom>
              <a:noFill/>
              <a:ln w="9525">
                <a:noFill/>
                <a:miter lim="800000"/>
                <a:headEnd/>
                <a:tailEnd/>
              </a:ln>
            </p:spPr>
          </p:pic>
        </p:grpSp>
        <p:grpSp>
          <p:nvGrpSpPr>
            <p:cNvPr id="33" name="Group 30"/>
            <p:cNvGrpSpPr>
              <a:grpSpLocks/>
            </p:cNvGrpSpPr>
            <p:nvPr/>
          </p:nvGrpSpPr>
          <p:grpSpPr bwMode="auto">
            <a:xfrm>
              <a:off x="2261" y="3380"/>
              <a:ext cx="994" cy="633"/>
              <a:chOff x="2264" y="3392"/>
              <a:chExt cx="994" cy="633"/>
            </a:xfrm>
          </p:grpSpPr>
          <p:pic>
            <p:nvPicPr>
              <p:cNvPr id="35" name="Picture 31"/>
              <p:cNvPicPr>
                <a:picLocks noChangeAspect="1" noChangeArrowheads="1"/>
              </p:cNvPicPr>
              <p:nvPr/>
            </p:nvPicPr>
            <p:blipFill>
              <a:blip r:embed="rId3" cstate="print"/>
              <a:srcRect/>
              <a:stretch>
                <a:fillRect/>
              </a:stretch>
            </p:blipFill>
            <p:spPr bwMode="auto">
              <a:xfrm>
                <a:off x="2264" y="3392"/>
                <a:ext cx="564" cy="395"/>
              </a:xfrm>
              <a:prstGeom prst="rect">
                <a:avLst/>
              </a:prstGeom>
              <a:noFill/>
              <a:ln w="9525">
                <a:noFill/>
                <a:miter lim="800000"/>
                <a:headEnd/>
                <a:tailEnd/>
              </a:ln>
            </p:spPr>
          </p:pic>
          <p:pic>
            <p:nvPicPr>
              <p:cNvPr id="36" name="Picture 32"/>
              <p:cNvPicPr>
                <a:picLocks noChangeAspect="1" noChangeArrowheads="1"/>
              </p:cNvPicPr>
              <p:nvPr/>
            </p:nvPicPr>
            <p:blipFill>
              <a:blip r:embed="rId3" cstate="print"/>
              <a:srcRect/>
              <a:stretch>
                <a:fillRect/>
              </a:stretch>
            </p:blipFill>
            <p:spPr bwMode="auto">
              <a:xfrm>
                <a:off x="2694" y="3630"/>
                <a:ext cx="564" cy="395"/>
              </a:xfrm>
              <a:prstGeom prst="rect">
                <a:avLst/>
              </a:prstGeom>
              <a:noFill/>
              <a:ln w="9525">
                <a:noFill/>
                <a:miter lim="800000"/>
                <a:headEnd/>
                <a:tailEnd/>
              </a:ln>
            </p:spPr>
          </p:pic>
        </p:grpSp>
        <p:pic>
          <p:nvPicPr>
            <p:cNvPr id="34" name="Picture 33"/>
            <p:cNvPicPr>
              <a:picLocks noChangeAspect="1" noChangeArrowheads="1"/>
            </p:cNvPicPr>
            <p:nvPr/>
          </p:nvPicPr>
          <p:blipFill>
            <a:blip r:embed="rId2" cstate="print"/>
            <a:srcRect/>
            <a:stretch>
              <a:fillRect/>
            </a:stretch>
          </p:blipFill>
          <p:spPr bwMode="auto">
            <a:xfrm>
              <a:off x="4601" y="3473"/>
              <a:ext cx="564" cy="446"/>
            </a:xfrm>
            <a:prstGeom prst="rect">
              <a:avLst/>
            </a:prstGeom>
            <a:noFill/>
            <a:ln w="9525">
              <a:noFill/>
              <a:miter lim="800000"/>
              <a:headEnd/>
              <a:tailEnd/>
            </a:ln>
          </p:spPr>
        </p:pic>
      </p:grpSp>
      <p:grpSp>
        <p:nvGrpSpPr>
          <p:cNvPr id="39" name="Group 34"/>
          <p:cNvGrpSpPr>
            <a:grpSpLocks/>
          </p:cNvGrpSpPr>
          <p:nvPr/>
        </p:nvGrpSpPr>
        <p:grpSpPr bwMode="auto">
          <a:xfrm>
            <a:off x="2027239" y="2660874"/>
            <a:ext cx="6172200" cy="874712"/>
            <a:chOff x="1277" y="2141"/>
            <a:chExt cx="3888" cy="551"/>
          </a:xfrm>
        </p:grpSpPr>
        <p:grpSp>
          <p:nvGrpSpPr>
            <p:cNvPr id="40" name="Group 35"/>
            <p:cNvGrpSpPr>
              <a:grpSpLocks/>
            </p:cNvGrpSpPr>
            <p:nvPr/>
          </p:nvGrpSpPr>
          <p:grpSpPr bwMode="auto">
            <a:xfrm>
              <a:off x="1277" y="2154"/>
              <a:ext cx="925" cy="525"/>
              <a:chOff x="223" y="2159"/>
              <a:chExt cx="998" cy="585"/>
            </a:xfrm>
          </p:grpSpPr>
          <p:pic>
            <p:nvPicPr>
              <p:cNvPr id="44" name="Picture 36"/>
              <p:cNvPicPr>
                <a:picLocks noChangeAspect="1" noChangeArrowheads="1"/>
              </p:cNvPicPr>
              <p:nvPr/>
            </p:nvPicPr>
            <p:blipFill>
              <a:blip r:embed="rId4" cstate="print"/>
              <a:srcRect/>
              <a:stretch>
                <a:fillRect/>
              </a:stretch>
            </p:blipFill>
            <p:spPr bwMode="auto">
              <a:xfrm>
                <a:off x="223" y="2159"/>
                <a:ext cx="491" cy="585"/>
              </a:xfrm>
              <a:prstGeom prst="rect">
                <a:avLst/>
              </a:prstGeom>
              <a:noFill/>
              <a:ln w="9525">
                <a:noFill/>
                <a:miter lim="800000"/>
                <a:headEnd/>
                <a:tailEnd/>
              </a:ln>
            </p:spPr>
          </p:pic>
          <p:pic>
            <p:nvPicPr>
              <p:cNvPr id="45" name="Picture 37"/>
              <p:cNvPicPr>
                <a:picLocks noChangeAspect="1" noChangeArrowheads="1"/>
              </p:cNvPicPr>
              <p:nvPr/>
            </p:nvPicPr>
            <p:blipFill>
              <a:blip r:embed="rId4" cstate="print"/>
              <a:srcRect/>
              <a:stretch>
                <a:fillRect/>
              </a:stretch>
            </p:blipFill>
            <p:spPr bwMode="auto">
              <a:xfrm>
                <a:off x="730" y="2159"/>
                <a:ext cx="491" cy="585"/>
              </a:xfrm>
              <a:prstGeom prst="rect">
                <a:avLst/>
              </a:prstGeom>
              <a:noFill/>
              <a:ln w="9525">
                <a:noFill/>
                <a:miter lim="800000"/>
                <a:headEnd/>
                <a:tailEnd/>
              </a:ln>
            </p:spPr>
          </p:pic>
        </p:grpSp>
        <p:pic>
          <p:nvPicPr>
            <p:cNvPr id="41" name="Picture 38"/>
            <p:cNvPicPr>
              <a:picLocks noChangeAspect="1" noChangeArrowheads="1"/>
            </p:cNvPicPr>
            <p:nvPr/>
          </p:nvPicPr>
          <p:blipFill>
            <a:blip r:embed="rId5" cstate="print"/>
            <a:srcRect/>
            <a:stretch>
              <a:fillRect/>
            </a:stretch>
          </p:blipFill>
          <p:spPr bwMode="auto">
            <a:xfrm>
              <a:off x="3692" y="2141"/>
              <a:ext cx="376" cy="551"/>
            </a:xfrm>
            <a:prstGeom prst="rect">
              <a:avLst/>
            </a:prstGeom>
            <a:noFill/>
            <a:ln w="9525">
              <a:noFill/>
              <a:miter lim="800000"/>
              <a:headEnd/>
              <a:tailEnd/>
            </a:ln>
          </p:spPr>
        </p:pic>
        <p:pic>
          <p:nvPicPr>
            <p:cNvPr id="42" name="Picture 39"/>
            <p:cNvPicPr>
              <a:picLocks noChangeAspect="1" noChangeArrowheads="1"/>
            </p:cNvPicPr>
            <p:nvPr/>
          </p:nvPicPr>
          <p:blipFill>
            <a:blip r:embed="rId3" cstate="print"/>
            <a:srcRect/>
            <a:stretch>
              <a:fillRect/>
            </a:stretch>
          </p:blipFill>
          <p:spPr bwMode="auto">
            <a:xfrm>
              <a:off x="2371" y="2145"/>
              <a:ext cx="775" cy="543"/>
            </a:xfrm>
            <a:prstGeom prst="rect">
              <a:avLst/>
            </a:prstGeom>
            <a:noFill/>
            <a:ln w="9525">
              <a:noFill/>
              <a:miter lim="800000"/>
              <a:headEnd/>
              <a:tailEnd/>
            </a:ln>
          </p:spPr>
        </p:pic>
        <p:pic>
          <p:nvPicPr>
            <p:cNvPr id="43" name="Picture 40"/>
            <p:cNvPicPr>
              <a:picLocks noChangeAspect="1" noChangeArrowheads="1"/>
            </p:cNvPicPr>
            <p:nvPr/>
          </p:nvPicPr>
          <p:blipFill>
            <a:blip r:embed="rId2" cstate="print"/>
            <a:srcRect/>
            <a:stretch>
              <a:fillRect/>
            </a:stretch>
          </p:blipFill>
          <p:spPr bwMode="auto">
            <a:xfrm>
              <a:off x="4601" y="2193"/>
              <a:ext cx="564" cy="446"/>
            </a:xfrm>
            <a:prstGeom prst="rect">
              <a:avLst/>
            </a:prstGeom>
            <a:noFill/>
            <a:ln w="9525">
              <a:noFill/>
              <a:miter lim="800000"/>
              <a:headEnd/>
              <a:tailEnd/>
            </a:ln>
          </p:spPr>
        </p:pic>
      </p:grpSp>
      <p:grpSp>
        <p:nvGrpSpPr>
          <p:cNvPr id="46" name="Group 41"/>
          <p:cNvGrpSpPr>
            <a:grpSpLocks/>
          </p:cNvGrpSpPr>
          <p:nvPr/>
        </p:nvGrpSpPr>
        <p:grpSpPr bwMode="auto">
          <a:xfrm>
            <a:off x="2430464" y="3630836"/>
            <a:ext cx="5767387" cy="979488"/>
            <a:chOff x="1531" y="2728"/>
            <a:chExt cx="3633" cy="617"/>
          </a:xfrm>
        </p:grpSpPr>
        <p:pic>
          <p:nvPicPr>
            <p:cNvPr id="47" name="Picture 42"/>
            <p:cNvPicPr>
              <a:picLocks noChangeAspect="1" noChangeArrowheads="1"/>
            </p:cNvPicPr>
            <p:nvPr/>
          </p:nvPicPr>
          <p:blipFill>
            <a:blip r:embed="rId5" cstate="print"/>
            <a:srcRect/>
            <a:stretch>
              <a:fillRect/>
            </a:stretch>
          </p:blipFill>
          <p:spPr bwMode="auto">
            <a:xfrm>
              <a:off x="3692" y="2761"/>
              <a:ext cx="376" cy="551"/>
            </a:xfrm>
            <a:prstGeom prst="rect">
              <a:avLst/>
            </a:prstGeom>
            <a:noFill/>
            <a:ln w="9525">
              <a:noFill/>
              <a:miter lim="800000"/>
              <a:headEnd/>
              <a:tailEnd/>
            </a:ln>
          </p:spPr>
        </p:pic>
        <p:pic>
          <p:nvPicPr>
            <p:cNvPr id="48" name="Picture 43"/>
            <p:cNvPicPr>
              <a:picLocks noChangeAspect="1" noChangeArrowheads="1"/>
            </p:cNvPicPr>
            <p:nvPr/>
          </p:nvPicPr>
          <p:blipFill>
            <a:blip r:embed="rId4" cstate="print"/>
            <a:srcRect/>
            <a:stretch>
              <a:fillRect/>
            </a:stretch>
          </p:blipFill>
          <p:spPr bwMode="auto">
            <a:xfrm>
              <a:off x="1531" y="2744"/>
              <a:ext cx="491" cy="585"/>
            </a:xfrm>
            <a:prstGeom prst="rect">
              <a:avLst/>
            </a:prstGeom>
            <a:noFill/>
            <a:ln w="9525">
              <a:noFill/>
              <a:miter lim="800000"/>
              <a:headEnd/>
              <a:tailEnd/>
            </a:ln>
          </p:spPr>
        </p:pic>
        <p:pic>
          <p:nvPicPr>
            <p:cNvPr id="49" name="Picture 44"/>
            <p:cNvPicPr>
              <a:picLocks noChangeAspect="1" noChangeArrowheads="1"/>
            </p:cNvPicPr>
            <p:nvPr/>
          </p:nvPicPr>
          <p:blipFill>
            <a:blip r:embed="rId2" cstate="print"/>
            <a:srcRect/>
            <a:stretch>
              <a:fillRect/>
            </a:stretch>
          </p:blipFill>
          <p:spPr bwMode="auto">
            <a:xfrm>
              <a:off x="4600" y="2814"/>
              <a:ext cx="564" cy="446"/>
            </a:xfrm>
            <a:prstGeom prst="rect">
              <a:avLst/>
            </a:prstGeom>
            <a:noFill/>
            <a:ln w="9525">
              <a:noFill/>
              <a:miter lim="800000"/>
              <a:headEnd/>
              <a:tailEnd/>
            </a:ln>
          </p:spPr>
        </p:pic>
        <p:grpSp>
          <p:nvGrpSpPr>
            <p:cNvPr id="50" name="Group 45"/>
            <p:cNvGrpSpPr>
              <a:grpSpLocks/>
            </p:cNvGrpSpPr>
            <p:nvPr/>
          </p:nvGrpSpPr>
          <p:grpSpPr bwMode="auto">
            <a:xfrm>
              <a:off x="2259" y="2728"/>
              <a:ext cx="998" cy="617"/>
              <a:chOff x="2260" y="2740"/>
              <a:chExt cx="998" cy="617"/>
            </a:xfrm>
          </p:grpSpPr>
          <p:pic>
            <p:nvPicPr>
              <p:cNvPr id="51" name="Picture 46"/>
              <p:cNvPicPr>
                <a:picLocks noChangeAspect="1" noChangeArrowheads="1"/>
              </p:cNvPicPr>
              <p:nvPr/>
            </p:nvPicPr>
            <p:blipFill>
              <a:blip r:embed="rId3" cstate="print"/>
              <a:srcRect/>
              <a:stretch>
                <a:fillRect/>
              </a:stretch>
            </p:blipFill>
            <p:spPr bwMode="auto">
              <a:xfrm>
                <a:off x="2260" y="2740"/>
                <a:ext cx="564" cy="395"/>
              </a:xfrm>
              <a:prstGeom prst="rect">
                <a:avLst/>
              </a:prstGeom>
              <a:noFill/>
              <a:ln w="9525">
                <a:noFill/>
                <a:miter lim="800000"/>
                <a:headEnd/>
                <a:tailEnd/>
              </a:ln>
            </p:spPr>
          </p:pic>
          <p:pic>
            <p:nvPicPr>
              <p:cNvPr id="52" name="Picture 47"/>
              <p:cNvPicPr>
                <a:picLocks noChangeAspect="1" noChangeArrowheads="1"/>
              </p:cNvPicPr>
              <p:nvPr/>
            </p:nvPicPr>
            <p:blipFill>
              <a:blip r:embed="rId3" cstate="print"/>
              <a:srcRect/>
              <a:stretch>
                <a:fillRect/>
              </a:stretch>
            </p:blipFill>
            <p:spPr bwMode="auto">
              <a:xfrm>
                <a:off x="2694" y="2962"/>
                <a:ext cx="564" cy="395"/>
              </a:xfrm>
              <a:prstGeom prst="rect">
                <a:avLst/>
              </a:prstGeom>
              <a:noFill/>
              <a:ln w="9525">
                <a:noFill/>
                <a:miter lim="800000"/>
                <a:headEnd/>
                <a:tailEnd/>
              </a:ln>
            </p:spPr>
          </p:pic>
        </p:grpSp>
      </p:grpSp>
    </p:spTree>
  </p:cSld>
  <p:clrMapOvr>
    <a:masterClrMapping/>
  </p:clrMapOvr>
  <p:transition spd="med">
    <p:wipe dir="d"/>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troduction to Microsoft® Office PowerPoint® 2007">
  <a:themeElements>
    <a:clrScheme name="Custom 1">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D34817"/>
      </a:hlink>
      <a:folHlink>
        <a:srgbClr val="A28E6A"/>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3.xml><?xml version="1.0" encoding="utf-8"?>
<a:theme xmlns:a="http://schemas.openxmlformats.org/drawingml/2006/main" name="1_Introduction to Microsoft® Office PowerPoint® 2007">
  <a:themeElements>
    <a:clrScheme name="Custom 1">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D34817"/>
      </a:hlink>
      <a:folHlink>
        <a:srgbClr val="A28E6A"/>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D34817"/>
    </a:hlink>
    <a:folHlink>
      <a:srgbClr val="A28E6A"/>
    </a:folHlink>
  </a:clrScheme>
</a:themeOverride>
</file>

<file path=ppt/theme/themeOverride2.xml><?xml version="1.0" encoding="utf-8"?>
<a:themeOverride xmlns:a="http://schemas.openxmlformats.org/drawingml/2006/main">
  <a:clrScheme name="Custom 1">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D34817"/>
    </a:hlink>
    <a:folHlink>
      <a:srgbClr val="A28E6A"/>
    </a:folHlink>
  </a:clrScheme>
</a:themeOverride>
</file>

<file path=docProps/app.xml><?xml version="1.0" encoding="utf-8"?>
<Properties xmlns="http://schemas.openxmlformats.org/officeDocument/2006/extended-properties" xmlns:vt="http://schemas.openxmlformats.org/officeDocument/2006/docPropsVTypes">
  <TotalTime>399</TotalTime>
  <Words>1286</Words>
  <Application>Microsoft Office PowerPoint</Application>
  <PresentationFormat>عرض على الشاشة (3:4)‏</PresentationFormat>
  <Paragraphs>290</Paragraphs>
  <Slides>25</Slides>
  <Notes>8</Notes>
  <HiddenSlides>0</HiddenSlides>
  <MMClips>0</MMClips>
  <ScaleCrop>false</ScaleCrop>
  <HeadingPairs>
    <vt:vector size="4" baseType="variant">
      <vt:variant>
        <vt:lpstr>نسق</vt:lpstr>
      </vt:variant>
      <vt:variant>
        <vt:i4>3</vt:i4>
      </vt:variant>
      <vt:variant>
        <vt:lpstr>عناوين الشرائح</vt:lpstr>
      </vt:variant>
      <vt:variant>
        <vt:i4>25</vt:i4>
      </vt:variant>
    </vt:vector>
  </HeadingPairs>
  <TitlesOfParts>
    <vt:vector size="28" baseType="lpstr">
      <vt:lpstr>Office Theme</vt:lpstr>
      <vt:lpstr>Introduction to Microsoft® Office PowerPoint® 2007</vt:lpstr>
      <vt:lpstr>1_Introduction to Microsoft® Office PowerPoint® 2007</vt:lpstr>
      <vt:lpstr>عرض تقديمي في PowerPoint</vt:lpstr>
      <vt:lpstr>عرض تقديمي في PowerPoint</vt:lpstr>
      <vt:lpstr>عرض تقديمي في PowerPoint</vt:lpstr>
      <vt:lpstr>Functional Organization</vt:lpstr>
      <vt:lpstr>Project Organization</vt:lpstr>
      <vt:lpstr>عرض تقديمي في PowerPoint</vt:lpstr>
      <vt:lpstr>عرض تقديمي في PowerPoint</vt:lpstr>
      <vt:lpstr>عرض تقديمي في PowerPoint</vt:lpstr>
      <vt:lpstr>عرض تقديمي في PowerPoint</vt:lpstr>
      <vt:lpstr>عرض تقديمي في PowerPoint</vt:lpstr>
      <vt:lpstr>Matrix Organization</vt:lpstr>
      <vt:lpstr>Weak Matrix Organization</vt:lpstr>
      <vt:lpstr>Balanced Matrix Organization</vt:lpstr>
      <vt:lpstr>Strong Matrix Organization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Abdulaziz</dc:creator>
  <cp:lastModifiedBy>المستخدم</cp:lastModifiedBy>
  <cp:revision>52</cp:revision>
  <cp:lastPrinted>2013-06-14T08:50:19Z</cp:lastPrinted>
  <dcterms:created xsi:type="dcterms:W3CDTF">2011-07-01T04:21:05Z</dcterms:created>
  <dcterms:modified xsi:type="dcterms:W3CDTF">2014-02-09T05:03:56Z</dcterms:modified>
</cp:coreProperties>
</file>