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7" r:id="rId2"/>
    <p:sldId id="260" r:id="rId3"/>
    <p:sldId id="265" r:id="rId4"/>
    <p:sldId id="258" r:id="rId5"/>
    <p:sldId id="261" r:id="rId6"/>
    <p:sldId id="262" r:id="rId7"/>
    <p:sldId id="266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9.9616833483963052E-2"/>
          <c:y val="5.075355053132987E-2"/>
          <c:w val="0.74672497076539768"/>
          <c:h val="0.77019758391892257"/>
        </c:manualLayout>
      </c:layout>
      <c:barChart>
        <c:barDir val="col"/>
        <c:grouping val="clustered"/>
        <c:ser>
          <c:idx val="0"/>
          <c:order val="0"/>
          <c:tx>
            <c:strRef>
              <c:f>ورقة1!$B$1</c:f>
              <c:strCache>
                <c:ptCount val="1"/>
                <c:pt idx="0">
                  <c:v>مشاركة الكل  </c:v>
                </c:pt>
              </c:strCache>
            </c:strRef>
          </c:tx>
          <c:dLbls>
            <c:showVal val="1"/>
          </c:dLbls>
          <c:cat>
            <c:strRef>
              <c:f>ورقة1!$A$2:$A$5</c:f>
              <c:strCache>
                <c:ptCount val="3"/>
                <c:pt idx="0">
                  <c:v>سبتمبر </c:v>
                </c:pt>
                <c:pt idx="1">
                  <c:v>أكتوبر</c:v>
                </c:pt>
                <c:pt idx="2">
                  <c:v>نوفمبر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294</c:v>
                </c:pt>
                <c:pt idx="1">
                  <c:v>304</c:v>
                </c:pt>
                <c:pt idx="2">
                  <c:v>970</c:v>
                </c:pt>
              </c:numCache>
            </c:numRef>
          </c:val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مشاركة د. عيسى</c:v>
                </c:pt>
              </c:strCache>
            </c:strRef>
          </c:tx>
          <c:dLbls>
            <c:showVal val="1"/>
          </c:dLbls>
          <c:cat>
            <c:strRef>
              <c:f>ورقة1!$A$2:$A$5</c:f>
              <c:strCache>
                <c:ptCount val="3"/>
                <c:pt idx="0">
                  <c:v>سبتمبر </c:v>
                </c:pt>
                <c:pt idx="1">
                  <c:v>أكتوبر</c:v>
                </c:pt>
                <c:pt idx="2">
                  <c:v>نوفمبر</c:v>
                </c:pt>
              </c:strCache>
            </c:strRef>
          </c:cat>
          <c:val>
            <c:numRef>
              <c:f>ورقة1!$C$2:$C$5</c:f>
              <c:numCache>
                <c:formatCode>General</c:formatCode>
                <c:ptCount val="4"/>
                <c:pt idx="0">
                  <c:v>80</c:v>
                </c:pt>
                <c:pt idx="1">
                  <c:v>160</c:v>
                </c:pt>
                <c:pt idx="2">
                  <c:v>190</c:v>
                </c:pt>
              </c:numCache>
            </c:numRef>
          </c:val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مشاركة الطلاب </c:v>
                </c:pt>
              </c:strCache>
            </c:strRef>
          </c:tx>
          <c:dLbls>
            <c:showVal val="1"/>
          </c:dLbls>
          <c:cat>
            <c:strRef>
              <c:f>ورقة1!$A$2:$A$5</c:f>
              <c:strCache>
                <c:ptCount val="3"/>
                <c:pt idx="0">
                  <c:v>سبتمبر </c:v>
                </c:pt>
                <c:pt idx="1">
                  <c:v>أكتوبر</c:v>
                </c:pt>
                <c:pt idx="2">
                  <c:v>نوفمبر</c:v>
                </c:pt>
              </c:strCache>
            </c:strRef>
          </c:cat>
          <c:val>
            <c:numRef>
              <c:f>ورقة1!$D$2:$D$5</c:f>
              <c:numCache>
                <c:formatCode>General</c:formatCode>
                <c:ptCount val="4"/>
                <c:pt idx="0">
                  <c:v>69</c:v>
                </c:pt>
                <c:pt idx="1">
                  <c:v>144</c:v>
                </c:pt>
                <c:pt idx="2">
                  <c:v>182</c:v>
                </c:pt>
              </c:numCache>
            </c:numRef>
          </c:val>
        </c:ser>
        <c:axId val="68868736"/>
        <c:axId val="68891008"/>
      </c:barChart>
      <c:catAx>
        <c:axId val="68868736"/>
        <c:scaling>
          <c:orientation val="minMax"/>
        </c:scaling>
        <c:axPos val="b"/>
        <c:numFmt formatCode="General" sourceLinked="1"/>
        <c:tickLblPos val="nextTo"/>
        <c:crossAx val="68891008"/>
        <c:crosses val="autoZero"/>
        <c:auto val="1"/>
        <c:lblAlgn val="ctr"/>
        <c:lblOffset val="100"/>
      </c:catAx>
      <c:valAx>
        <c:axId val="68891008"/>
        <c:scaling>
          <c:orientation val="minMax"/>
        </c:scaling>
        <c:axPos val="l"/>
        <c:majorGridlines/>
        <c:numFmt formatCode="General" sourceLinked="1"/>
        <c:tickLblPos val="nextTo"/>
        <c:crossAx val="68868736"/>
        <c:crosses val="autoZero"/>
        <c:crossBetween val="between"/>
      </c:valAx>
      <c:spPr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82203048342917895"/>
          <c:y val="0.14168491681285408"/>
          <c:w val="0.16885277126325307"/>
          <c:h val="0.57827357341586871"/>
        </c:manualLayout>
      </c:layout>
      <c:txPr>
        <a:bodyPr/>
        <a:lstStyle/>
        <a:p>
          <a:pPr>
            <a:defRPr sz="1600"/>
          </a:pPr>
          <a:endParaRPr lang="ar-SA"/>
        </a:p>
      </c:txPr>
    </c:legend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74D143-FFFA-4A88-A751-B6496094455A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AA82E7B-752C-45BD-9758-EE7746AB003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B5FB2-E0FE-42AE-963D-D97E89FCF860}" type="datetimeFigureOut">
              <a:rPr lang="ar-SA" smtClean="0"/>
              <a:pPr/>
              <a:t>28/02/38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10512-5BA4-4BA2-8828-21EE998737C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ربع نص 6"/>
          <p:cNvSpPr txBox="1"/>
          <p:nvPr/>
        </p:nvSpPr>
        <p:spPr>
          <a:xfrm>
            <a:off x="1285852" y="681319"/>
            <a:ext cx="571504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0000"/>
                </a:solidFill>
              </a:rPr>
              <a:t>JOHALI488CONSUMHE1ST2017 </a:t>
            </a:r>
            <a:r>
              <a:rPr lang="en-US" sz="2000" b="1" dirty="0" err="1" smtClean="0">
                <a:solidFill>
                  <a:srgbClr val="FF0000"/>
                </a:solidFill>
              </a:rPr>
              <a:t>WattSap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071538" y="3857628"/>
            <a:ext cx="614366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ar-SA" sz="2800" b="1" dirty="0" err="1" smtClean="0"/>
              <a:t>جروب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الواتس</a:t>
            </a:r>
            <a:r>
              <a:rPr lang="ar-SA" sz="2800" b="1" dirty="0" smtClean="0"/>
              <a:t> المكون من </a:t>
            </a:r>
            <a:r>
              <a:rPr lang="ar-SA" sz="2800" b="1" dirty="0" err="1" smtClean="0"/>
              <a:t>18شخص</a:t>
            </a:r>
            <a:r>
              <a:rPr lang="ar-SA" sz="2800" b="1" dirty="0" smtClean="0"/>
              <a:t>  </a:t>
            </a:r>
            <a:endParaRPr lang="ar-SA" sz="2800" b="1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1000100" y="1285860"/>
            <a:ext cx="6552728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تقرير مشاركة سعود </a:t>
            </a:r>
            <a:r>
              <a:rPr lang="ar-SA" sz="3200" b="1" dirty="0" err="1" smtClean="0"/>
              <a:t>الدهينة</a:t>
            </a:r>
            <a:r>
              <a:rPr lang="ar-SA" sz="3200" b="1" dirty="0" smtClean="0"/>
              <a:t> استخدام </a:t>
            </a:r>
            <a:r>
              <a:rPr lang="ar-SA" sz="3200" b="1" dirty="0" err="1" smtClean="0"/>
              <a:t>الواتس</a:t>
            </a:r>
            <a:r>
              <a:rPr lang="ar-SA" sz="3200" b="1" dirty="0" smtClean="0"/>
              <a:t> لتعزيز تدريس مقرر </a:t>
            </a:r>
            <a:r>
              <a:rPr lang="en-US" sz="3200" b="1" dirty="0" smtClean="0"/>
              <a:t>JohaliCHS488ConsumHE1st2017</a:t>
            </a:r>
            <a:endParaRPr lang="ar-SA" sz="3200" b="1" dirty="0"/>
          </a:p>
        </p:txBody>
      </p:sp>
      <p:sp>
        <p:nvSpPr>
          <p:cNvPr id="1030" name="AutoShape 6" descr="نتيجة بحث الصور عن شعار الواتس اب للتصميم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2" name="AutoShape 8" descr="نتيجة بحث الصور عن شعار الواتس اب للتصميم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4" name="AutoShape 10" descr="نتيجة بحث الصور عن شعار الواتس اب للتصميم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6" name="Picture 12" descr="نتيجة بحث الصور عن شعار الواتس اب للتصميم"/>
          <p:cNvPicPr>
            <a:picLocks noChangeAspect="1" noChangeArrowheads="1"/>
          </p:cNvPicPr>
          <p:nvPr/>
        </p:nvPicPr>
        <p:blipFill>
          <a:blip r:embed="rId2" cstate="print"/>
          <a:srcRect l="32856" t="16428" r="30181" b="17860"/>
          <a:stretch>
            <a:fillRect/>
          </a:stretch>
        </p:blipFill>
        <p:spPr bwMode="auto">
          <a:xfrm>
            <a:off x="7802136" y="45720"/>
            <a:ext cx="1296144" cy="1152128"/>
          </a:xfrm>
          <a:prstGeom prst="rect">
            <a:avLst/>
          </a:prstGeom>
          <a:noFill/>
        </p:spPr>
      </p:pic>
      <p:sp>
        <p:nvSpPr>
          <p:cNvPr id="10" name="مستطيل 9"/>
          <p:cNvSpPr/>
          <p:nvPr/>
        </p:nvSpPr>
        <p:spPr>
          <a:xfrm>
            <a:off x="428596" y="214291"/>
            <a:ext cx="6858048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1400" b="1" dirty="0" smtClean="0"/>
              <a:t>تقرير مشاركة سعود </a:t>
            </a:r>
            <a:r>
              <a:rPr lang="ar-SA" sz="1400" b="1" dirty="0" err="1" smtClean="0"/>
              <a:t>الدهينة</a:t>
            </a:r>
            <a:r>
              <a:rPr lang="ar-SA" sz="1400" b="1" dirty="0" smtClean="0"/>
              <a:t> استخدام </a:t>
            </a:r>
            <a:r>
              <a:rPr lang="ar-SA" sz="1400" b="1" dirty="0" err="1" smtClean="0"/>
              <a:t>الواتس</a:t>
            </a:r>
            <a:r>
              <a:rPr lang="ar-SA" sz="1400" b="1" dirty="0" smtClean="0"/>
              <a:t> لتعزيز تدريس مقرر </a:t>
            </a:r>
            <a:r>
              <a:rPr lang="en-US" sz="1400" b="1" dirty="0" smtClean="0"/>
              <a:t>JohaliCHS488ConsumHE1st2017</a:t>
            </a:r>
            <a:endParaRPr lang="ar-SA" sz="1400" b="1" dirty="0"/>
          </a:p>
        </p:txBody>
      </p:sp>
      <p:pic>
        <p:nvPicPr>
          <p:cNvPr id="12" name="Picture 3" descr="C:\Users\JUMA\Downloads\2\IMG-20161124-WA0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572008"/>
            <a:ext cx="2500298" cy="18752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مستدير الزوايا 10"/>
          <p:cNvSpPr/>
          <p:nvPr/>
        </p:nvSpPr>
        <p:spPr>
          <a:xfrm>
            <a:off x="1043608" y="1412776"/>
            <a:ext cx="6552728" cy="3888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عدد </a:t>
            </a:r>
            <a:r>
              <a:rPr lang="ar-SA" sz="3200" b="1" dirty="0" err="1" smtClean="0"/>
              <a:t>جروب</a:t>
            </a:r>
            <a:r>
              <a:rPr lang="ar-SA" sz="3200" b="1" dirty="0" smtClean="0"/>
              <a:t> </a:t>
            </a:r>
            <a:r>
              <a:rPr lang="ar-SA" sz="3200" b="1" dirty="0" err="1" smtClean="0"/>
              <a:t>الفيسبوك</a:t>
            </a:r>
            <a:r>
              <a:rPr lang="ar-SA" sz="3200" b="1" dirty="0" smtClean="0"/>
              <a:t> : </a:t>
            </a:r>
            <a:r>
              <a:rPr lang="ar-SA" sz="3200" b="1" dirty="0" err="1" smtClean="0"/>
              <a:t>18شخص</a:t>
            </a:r>
            <a:endParaRPr lang="ar-SA" sz="3200" b="1" dirty="0" smtClean="0"/>
          </a:p>
          <a:p>
            <a:pPr algn="ctr"/>
            <a:r>
              <a:rPr lang="ar-SA" sz="3200" b="1" dirty="0" smtClean="0"/>
              <a:t>تاريخ إنشاء </a:t>
            </a:r>
            <a:r>
              <a:rPr lang="ar-SA" sz="3200" b="1" dirty="0" err="1" smtClean="0"/>
              <a:t>الجروب</a:t>
            </a:r>
            <a:r>
              <a:rPr lang="ar-SA" sz="3200" b="1" dirty="0" smtClean="0"/>
              <a:t> :  2016/09/05</a:t>
            </a:r>
          </a:p>
          <a:p>
            <a:pPr algn="ctr"/>
            <a:r>
              <a:rPr lang="ar-SA" sz="3200" b="1" dirty="0" smtClean="0"/>
              <a:t> مؤسس </a:t>
            </a:r>
            <a:r>
              <a:rPr lang="ar-SA" sz="3200" b="1" dirty="0" err="1" smtClean="0"/>
              <a:t>الجروب</a:t>
            </a:r>
            <a:r>
              <a:rPr lang="ar-SA" sz="3200" b="1" dirty="0" smtClean="0"/>
              <a:t> </a:t>
            </a:r>
          </a:p>
          <a:p>
            <a:pPr algn="ctr"/>
            <a:r>
              <a:rPr lang="ar-SA" sz="3200" b="1" dirty="0" smtClean="0"/>
              <a:t>سعود </a:t>
            </a:r>
          </a:p>
          <a:p>
            <a:pPr algn="ctr"/>
            <a:endParaRPr lang="ar-SA" sz="3200" b="1" dirty="0" smtClean="0"/>
          </a:p>
          <a:p>
            <a:pPr algn="ctr"/>
            <a:r>
              <a:rPr lang="ar-SA" sz="3200" b="1" dirty="0" smtClean="0"/>
              <a:t>المشرف على </a:t>
            </a:r>
            <a:r>
              <a:rPr lang="ar-SA" sz="3200" b="1" dirty="0" err="1" smtClean="0"/>
              <a:t>الجروب</a:t>
            </a:r>
            <a:r>
              <a:rPr lang="ar-SA" sz="3200" b="1" dirty="0" smtClean="0"/>
              <a:t> </a:t>
            </a:r>
          </a:p>
          <a:p>
            <a:pPr algn="ctr"/>
            <a:r>
              <a:rPr lang="ar-SA" sz="3200" b="1" dirty="0" err="1" smtClean="0"/>
              <a:t>د.</a:t>
            </a:r>
            <a:r>
              <a:rPr lang="ar-SA" sz="3200" b="1" dirty="0" smtClean="0"/>
              <a:t> عيسى </a:t>
            </a:r>
            <a:r>
              <a:rPr lang="ar-SA" sz="3200" b="1" dirty="0" err="1" smtClean="0"/>
              <a:t>الجوحلي</a:t>
            </a:r>
            <a:r>
              <a:rPr lang="ar-SA" sz="3200" b="1" dirty="0" smtClean="0"/>
              <a:t> </a:t>
            </a:r>
          </a:p>
        </p:txBody>
      </p:sp>
      <p:pic>
        <p:nvPicPr>
          <p:cNvPr id="8" name="Picture 12" descr="نتيجة بحث الصور عن شعار الواتس اب للتصميم"/>
          <p:cNvPicPr>
            <a:picLocks noChangeAspect="1" noChangeArrowheads="1"/>
          </p:cNvPicPr>
          <p:nvPr/>
        </p:nvPicPr>
        <p:blipFill>
          <a:blip r:embed="rId2" cstate="print"/>
          <a:srcRect l="32856" t="16428" r="30181" b="17860"/>
          <a:stretch>
            <a:fillRect/>
          </a:stretch>
        </p:blipFill>
        <p:spPr bwMode="auto">
          <a:xfrm>
            <a:off x="7802136" y="45720"/>
            <a:ext cx="1296144" cy="1152128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28596" y="214291"/>
            <a:ext cx="6858048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1400" b="1" dirty="0" smtClean="0"/>
              <a:t>تقرير مشاركة سعود </a:t>
            </a:r>
            <a:r>
              <a:rPr lang="ar-SA" sz="1400" b="1" dirty="0" err="1" smtClean="0"/>
              <a:t>الدهينة</a:t>
            </a:r>
            <a:r>
              <a:rPr lang="ar-SA" sz="1400" b="1" dirty="0" smtClean="0"/>
              <a:t> استخدام </a:t>
            </a:r>
            <a:r>
              <a:rPr lang="ar-SA" sz="1400" b="1" dirty="0" err="1" smtClean="0"/>
              <a:t>الواتس</a:t>
            </a:r>
            <a:r>
              <a:rPr lang="ar-SA" sz="1400" b="1" dirty="0" smtClean="0"/>
              <a:t> لتعزيز تدريس مقرر </a:t>
            </a:r>
            <a:r>
              <a:rPr lang="en-US" sz="1400" b="1" dirty="0" smtClean="0"/>
              <a:t>JohaliCHS488ConsumHE1st2017</a:t>
            </a:r>
            <a:endParaRPr lang="ar-SA" sz="14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714480" y="642918"/>
            <a:ext cx="464347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0000"/>
                </a:solidFill>
              </a:rPr>
              <a:t>JOHALI488CONSUMHE1ST2017 </a:t>
            </a:r>
            <a:r>
              <a:rPr lang="en-US" sz="2000" b="1" dirty="0" err="1" smtClean="0">
                <a:solidFill>
                  <a:srgbClr val="FF0000"/>
                </a:solidFill>
              </a:rPr>
              <a:t>WattSap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979712" y="3258123"/>
          <a:ext cx="5806998" cy="2847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71483"/>
                <a:gridCol w="4335515"/>
              </a:tblGrid>
              <a:tr h="420144"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جروب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الواتس</a:t>
                      </a:r>
                      <a:r>
                        <a:rPr lang="ar-SA" dirty="0" smtClean="0"/>
                        <a:t> أب</a:t>
                      </a:r>
                      <a:endParaRPr lang="ar-SA" dirty="0"/>
                    </a:p>
                  </a:txBody>
                  <a:tcPr/>
                </a:tc>
              </a:tr>
              <a:tr h="332614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عدد الرسائل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 رسالة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35012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عدد</a:t>
                      </a:r>
                      <a:r>
                        <a:rPr lang="ar-SA" baseline="0" dirty="0" smtClean="0"/>
                        <a:t> الصور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80</a:t>
                      </a:r>
                      <a:endParaRPr lang="ar-SA" dirty="0"/>
                    </a:p>
                  </a:txBody>
                  <a:tcPr/>
                </a:tc>
              </a:tr>
              <a:tr h="315107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الأكثر مشاركة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د.</a:t>
                      </a:r>
                      <a:r>
                        <a:rPr lang="ar-SA" dirty="0" smtClean="0"/>
                        <a:t> عيسى</a:t>
                      </a:r>
                      <a:r>
                        <a:rPr lang="ar-SA" baseline="0" dirty="0" smtClean="0"/>
                        <a:t> علي </a:t>
                      </a:r>
                      <a:r>
                        <a:rPr lang="ar-SA" baseline="0" dirty="0" err="1" smtClean="0"/>
                        <a:t>الجوحلي</a:t>
                      </a:r>
                      <a:r>
                        <a:rPr lang="ar-SA" baseline="0" dirty="0" smtClean="0"/>
                        <a:t> بنسبة 40% من عدد الرسائل </a:t>
                      </a:r>
                      <a:endParaRPr lang="ar-SA" dirty="0"/>
                    </a:p>
                  </a:txBody>
                  <a:tcPr/>
                </a:tc>
              </a:tr>
              <a:tr h="665228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توجه </a:t>
                      </a:r>
                      <a:r>
                        <a:rPr lang="ar-SA" dirty="0" err="1" smtClean="0"/>
                        <a:t>الجروب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مناقشة الموضوعات الخاصة بالتأهيل الصحي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665228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نتائج </a:t>
                      </a:r>
                      <a:r>
                        <a:rPr lang="ar-SA" dirty="0" err="1" smtClean="0"/>
                        <a:t>الجروب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حصول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baseline="0" dirty="0" err="1" smtClean="0"/>
                        <a:t>الجروب</a:t>
                      </a:r>
                      <a:r>
                        <a:rPr lang="ar-SA" baseline="0" dirty="0" smtClean="0"/>
                        <a:t> على المساعدة في عملية التعلم والتأهيل الصحي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3" name="Picture 3" descr="C:\Users\JUMA\Downloads\2\IMG-20161124-WA0026.jpg"/>
          <p:cNvPicPr>
            <a:picLocks noChangeAspect="1" noChangeArrowheads="1"/>
          </p:cNvPicPr>
          <p:nvPr/>
        </p:nvPicPr>
        <p:blipFill>
          <a:blip r:embed="rId2" cstate="print"/>
          <a:srcRect l="27600" t="26900" r="14534" b="52100"/>
          <a:stretch>
            <a:fillRect/>
          </a:stretch>
        </p:blipFill>
        <p:spPr bwMode="auto">
          <a:xfrm>
            <a:off x="-32" y="500042"/>
            <a:ext cx="2714612" cy="1751363"/>
          </a:xfrm>
          <a:prstGeom prst="rect">
            <a:avLst/>
          </a:prstGeom>
          <a:noFill/>
        </p:spPr>
      </p:pic>
      <p:pic>
        <p:nvPicPr>
          <p:cNvPr id="9" name="Picture 12" descr="نتيجة بحث الصور عن شعار الواتس اب للتصميم"/>
          <p:cNvPicPr>
            <a:picLocks noChangeAspect="1" noChangeArrowheads="1"/>
          </p:cNvPicPr>
          <p:nvPr/>
        </p:nvPicPr>
        <p:blipFill>
          <a:blip r:embed="rId3" cstate="print"/>
          <a:srcRect l="32856" t="16428" r="30181" b="17860"/>
          <a:stretch>
            <a:fillRect/>
          </a:stretch>
        </p:blipFill>
        <p:spPr bwMode="auto">
          <a:xfrm>
            <a:off x="7588107" y="571480"/>
            <a:ext cx="1555893" cy="1383016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3428992" y="1785926"/>
            <a:ext cx="288412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ar-SA" sz="2000" b="1" dirty="0" smtClean="0"/>
              <a:t>مقدمة وحصر إجمالي للمشاركات</a:t>
            </a:r>
            <a:endParaRPr lang="ar-SA" sz="2000" b="1" dirty="0"/>
          </a:p>
        </p:txBody>
      </p:sp>
      <p:sp>
        <p:nvSpPr>
          <p:cNvPr id="8" name="مستطيل 7"/>
          <p:cNvSpPr/>
          <p:nvPr/>
        </p:nvSpPr>
        <p:spPr>
          <a:xfrm>
            <a:off x="1285852" y="-24"/>
            <a:ext cx="6858048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1400" b="1" dirty="0" smtClean="0"/>
              <a:t>تقرير مشاركة سعود </a:t>
            </a:r>
            <a:r>
              <a:rPr lang="ar-SA" sz="1400" b="1" dirty="0" err="1" smtClean="0"/>
              <a:t>الدهينة</a:t>
            </a:r>
            <a:r>
              <a:rPr lang="ar-SA" sz="1400" b="1" dirty="0" smtClean="0"/>
              <a:t> استخدام </a:t>
            </a:r>
            <a:r>
              <a:rPr lang="ar-SA" sz="1400" b="1" dirty="0" err="1" smtClean="0"/>
              <a:t>الواتس</a:t>
            </a:r>
            <a:r>
              <a:rPr lang="ar-SA" sz="1400" b="1" dirty="0" smtClean="0"/>
              <a:t> لتعزيز تدريس مقرر </a:t>
            </a:r>
            <a:r>
              <a:rPr lang="en-US" sz="1400" b="1" dirty="0" smtClean="0"/>
              <a:t>JohaliCHS488ConsumHE1st2017</a:t>
            </a:r>
            <a:endParaRPr lang="ar-SA" sz="14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2714612" y="500042"/>
            <a:ext cx="44291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</a:rPr>
              <a:t>JOHALI488CONSUMHE1ST2017 </a:t>
            </a:r>
            <a:r>
              <a:rPr lang="en-US" b="1" dirty="0" err="1" smtClean="0">
                <a:solidFill>
                  <a:srgbClr val="FF0000"/>
                </a:solidFill>
              </a:rPr>
              <a:t>WattSap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2428860" y="2357430"/>
            <a:ext cx="4104456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200000"/>
              </a:lnSpc>
            </a:pPr>
            <a:r>
              <a:rPr lang="ar-SA" sz="2800" b="1" dirty="0" smtClean="0"/>
              <a:t>إجمالي عدد المشاركات:  640</a:t>
            </a:r>
          </a:p>
          <a:p>
            <a:pPr>
              <a:lnSpc>
                <a:spcPct val="200000"/>
              </a:lnSpc>
            </a:pPr>
            <a:r>
              <a:rPr lang="ar-SA" sz="2800" b="1" dirty="0" smtClean="0"/>
              <a:t>مشاركات </a:t>
            </a:r>
            <a:r>
              <a:rPr lang="ar-SA" sz="2800" b="1" dirty="0" err="1" smtClean="0"/>
              <a:t>د.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عيسى </a:t>
            </a:r>
            <a:r>
              <a:rPr lang="ar-SA" sz="2800" b="1" dirty="0" smtClean="0"/>
              <a:t>:   320</a:t>
            </a:r>
          </a:p>
          <a:p>
            <a:pPr>
              <a:lnSpc>
                <a:spcPct val="200000"/>
              </a:lnSpc>
            </a:pPr>
            <a:r>
              <a:rPr lang="ar-SA" sz="2800" b="1" dirty="0" smtClean="0"/>
              <a:t>عدد مشاركات الطلاب: 320</a:t>
            </a:r>
          </a:p>
          <a:p>
            <a:endParaRPr lang="ar-SA" sz="2800" b="1" dirty="0"/>
          </a:p>
        </p:txBody>
      </p:sp>
      <p:pic>
        <p:nvPicPr>
          <p:cNvPr id="11" name="Picture 12" descr="نتيجة بحث الصور عن شعار الواتس اب للتصميم"/>
          <p:cNvPicPr>
            <a:picLocks noChangeAspect="1" noChangeArrowheads="1"/>
          </p:cNvPicPr>
          <p:nvPr/>
        </p:nvPicPr>
        <p:blipFill>
          <a:blip r:embed="rId2" cstate="print"/>
          <a:srcRect l="32856" t="16428" r="30181" b="17860"/>
          <a:stretch>
            <a:fillRect/>
          </a:stretch>
        </p:blipFill>
        <p:spPr bwMode="auto">
          <a:xfrm>
            <a:off x="7802136" y="45720"/>
            <a:ext cx="1296144" cy="1152128"/>
          </a:xfrm>
          <a:prstGeom prst="rect">
            <a:avLst/>
          </a:prstGeom>
          <a:noFill/>
        </p:spPr>
      </p:pic>
      <p:pic>
        <p:nvPicPr>
          <p:cNvPr id="2052" name="Picture 4" descr="C:\Users\JUMA\Downloads\2\IMG-20161124-WA0028.jpg"/>
          <p:cNvPicPr>
            <a:picLocks noChangeAspect="1" noChangeArrowheads="1"/>
          </p:cNvPicPr>
          <p:nvPr/>
        </p:nvPicPr>
        <p:blipFill>
          <a:blip r:embed="rId3" cstate="print"/>
          <a:srcRect l="48824" t="34600" r="19676" b="29000"/>
          <a:stretch>
            <a:fillRect/>
          </a:stretch>
        </p:blipFill>
        <p:spPr bwMode="auto">
          <a:xfrm>
            <a:off x="71406" y="38544"/>
            <a:ext cx="1673854" cy="2176010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2428860" y="1500174"/>
            <a:ext cx="435771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حصر إحصائي إجمالي للمشاركات</a:t>
            </a:r>
            <a:endParaRPr lang="ar-SA" sz="2400" b="1" dirty="0"/>
          </a:p>
        </p:txBody>
      </p:sp>
      <p:sp>
        <p:nvSpPr>
          <p:cNvPr id="7" name="مستطيل 6"/>
          <p:cNvSpPr/>
          <p:nvPr/>
        </p:nvSpPr>
        <p:spPr>
          <a:xfrm>
            <a:off x="1214414" y="71414"/>
            <a:ext cx="6858048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1400" b="1" dirty="0" smtClean="0"/>
              <a:t>تقرير مشاركة سعود </a:t>
            </a:r>
            <a:r>
              <a:rPr lang="ar-SA" sz="1400" b="1" dirty="0" err="1" smtClean="0"/>
              <a:t>الدهينة</a:t>
            </a:r>
            <a:r>
              <a:rPr lang="ar-SA" sz="1400" b="1" dirty="0" smtClean="0"/>
              <a:t> استخدام </a:t>
            </a:r>
            <a:r>
              <a:rPr lang="ar-SA" sz="1400" b="1" dirty="0" err="1" smtClean="0"/>
              <a:t>الواتس</a:t>
            </a:r>
            <a:r>
              <a:rPr lang="ar-SA" sz="1400" b="1" dirty="0" smtClean="0"/>
              <a:t> لتعزيز تدريس مقرر </a:t>
            </a:r>
            <a:r>
              <a:rPr lang="en-US" sz="1400" b="1" dirty="0" smtClean="0"/>
              <a:t>JohaliCHS488ConsumHE1st2017</a:t>
            </a:r>
            <a:endParaRPr lang="ar-SA" sz="14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714612" y="500042"/>
            <a:ext cx="44291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</a:rPr>
              <a:t>JOHALI488CONSUMHE1ST2017 </a:t>
            </a:r>
            <a:r>
              <a:rPr lang="en-US" b="1" dirty="0" err="1" smtClean="0">
                <a:solidFill>
                  <a:srgbClr val="FF0000"/>
                </a:solidFill>
              </a:rPr>
              <a:t>WattSap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827584" y="1397000"/>
          <a:ext cx="7560840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90210"/>
                <a:gridCol w="1890210"/>
                <a:gridCol w="1890210"/>
                <a:gridCol w="189021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الشهور</a:t>
                      </a:r>
                      <a:r>
                        <a:rPr lang="ar-SA" sz="2400" b="1" baseline="0" dirty="0" smtClean="0"/>
                        <a:t> </a:t>
                      </a:r>
                      <a:endParaRPr lang="ar-SA" sz="24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المشاركات</a:t>
                      </a:r>
                      <a:r>
                        <a:rPr lang="ar-SA" sz="2400" b="1" baseline="0" dirty="0" smtClean="0"/>
                        <a:t> </a:t>
                      </a:r>
                      <a:endParaRPr lang="ar-SA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err="1" smtClean="0"/>
                        <a:t>د.</a:t>
                      </a:r>
                      <a:r>
                        <a:rPr lang="ar-SA" sz="2400" b="1" dirty="0" smtClean="0"/>
                        <a:t> عيسى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الطلاب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الكل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سبتمبر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50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70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120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أكتوبر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140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120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260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نوفمبر</a:t>
                      </a:r>
                      <a:r>
                        <a:rPr lang="ar-SA" sz="2400" b="1" baseline="0" dirty="0" smtClean="0"/>
                        <a:t>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130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130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260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المجموع الكلي</a:t>
                      </a:r>
                      <a:r>
                        <a:rPr lang="ar-SA" sz="2400" b="1" baseline="0" dirty="0" smtClean="0"/>
                        <a:t>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640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12" descr="نتيجة بحث الصور عن شعار الواتس اب للتصميم"/>
          <p:cNvPicPr>
            <a:picLocks noChangeAspect="1" noChangeArrowheads="1"/>
          </p:cNvPicPr>
          <p:nvPr/>
        </p:nvPicPr>
        <p:blipFill>
          <a:blip r:embed="rId2" cstate="print"/>
          <a:srcRect l="32856" t="16428" r="30181" b="17860"/>
          <a:stretch>
            <a:fillRect/>
          </a:stretch>
        </p:blipFill>
        <p:spPr bwMode="auto">
          <a:xfrm>
            <a:off x="7802136" y="45720"/>
            <a:ext cx="1296144" cy="1152128"/>
          </a:xfrm>
          <a:prstGeom prst="rect">
            <a:avLst/>
          </a:prstGeom>
          <a:noFill/>
        </p:spPr>
      </p:pic>
      <p:pic>
        <p:nvPicPr>
          <p:cNvPr id="10" name="Picture 3" descr="C:\Users\JUMA\Downloads\2\IMG-20161124-WA0025.jpg"/>
          <p:cNvPicPr>
            <a:picLocks noChangeAspect="1" noChangeArrowheads="1"/>
          </p:cNvPicPr>
          <p:nvPr/>
        </p:nvPicPr>
        <p:blipFill>
          <a:blip r:embed="rId3" cstate="print"/>
          <a:srcRect l="44488" t="24800" b="23400"/>
          <a:stretch>
            <a:fillRect/>
          </a:stretch>
        </p:blipFill>
        <p:spPr bwMode="auto">
          <a:xfrm>
            <a:off x="1214414" y="4214818"/>
            <a:ext cx="6744242" cy="2388075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500034" y="71414"/>
            <a:ext cx="6858048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1400" b="1" dirty="0" smtClean="0"/>
              <a:t>تقرير مشاركة سعود </a:t>
            </a:r>
            <a:r>
              <a:rPr lang="ar-SA" sz="1400" b="1" dirty="0" err="1" smtClean="0"/>
              <a:t>الدهينة</a:t>
            </a:r>
            <a:r>
              <a:rPr lang="ar-SA" sz="1400" b="1" dirty="0" smtClean="0"/>
              <a:t> استخدام </a:t>
            </a:r>
            <a:r>
              <a:rPr lang="ar-SA" sz="1400" b="1" dirty="0" err="1" smtClean="0"/>
              <a:t>الواتس</a:t>
            </a:r>
            <a:r>
              <a:rPr lang="ar-SA" sz="1400" b="1" dirty="0" smtClean="0"/>
              <a:t> لتعزيز تدريس مقرر </a:t>
            </a:r>
            <a:r>
              <a:rPr lang="en-US" sz="1400" b="1" dirty="0" smtClean="0"/>
              <a:t>JohaliCHS488ConsumHE1st2017</a:t>
            </a:r>
            <a:endParaRPr lang="ar-SA" sz="14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785918" y="428604"/>
            <a:ext cx="44291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</a:rPr>
              <a:t>JOHALI488CONSUMHE1ST2017 </a:t>
            </a:r>
            <a:r>
              <a:rPr lang="en-US" b="1" dirty="0" err="1" smtClean="0">
                <a:solidFill>
                  <a:srgbClr val="FF0000"/>
                </a:solidFill>
              </a:rPr>
              <a:t>WattSap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571604" y="857232"/>
            <a:ext cx="576064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حصر إحصائي للمشاركات</a:t>
            </a:r>
            <a:endParaRPr lang="ar-SA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1571604" y="1142984"/>
            <a:ext cx="542928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حصر إحصائي للمشاركات _ تمثيل بياني</a:t>
            </a:r>
            <a:endParaRPr lang="ar-SA" sz="2800" b="1" dirty="0"/>
          </a:p>
        </p:txBody>
      </p:sp>
      <p:graphicFrame>
        <p:nvGraphicFramePr>
          <p:cNvPr id="8" name="مخطط 7"/>
          <p:cNvGraphicFramePr/>
          <p:nvPr/>
        </p:nvGraphicFramePr>
        <p:xfrm>
          <a:off x="357158" y="2000240"/>
          <a:ext cx="8501122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12" descr="نتيجة بحث الصور عن شعار الواتس اب للتصميم"/>
          <p:cNvPicPr>
            <a:picLocks noChangeAspect="1" noChangeArrowheads="1"/>
          </p:cNvPicPr>
          <p:nvPr/>
        </p:nvPicPr>
        <p:blipFill>
          <a:blip r:embed="rId3" cstate="print"/>
          <a:srcRect l="32856" t="16428" r="30181" b="17860"/>
          <a:stretch>
            <a:fillRect/>
          </a:stretch>
        </p:blipFill>
        <p:spPr bwMode="auto">
          <a:xfrm>
            <a:off x="7802136" y="45720"/>
            <a:ext cx="1296144" cy="1152128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285720" y="142852"/>
            <a:ext cx="7429552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1600" b="1" dirty="0" smtClean="0"/>
              <a:t>تقرير مشاركة سعود </a:t>
            </a:r>
            <a:r>
              <a:rPr lang="ar-SA" sz="1600" b="1" dirty="0" err="1" smtClean="0"/>
              <a:t>الدهينة</a:t>
            </a:r>
            <a:r>
              <a:rPr lang="ar-SA" sz="1600" b="1" dirty="0" smtClean="0"/>
              <a:t> استخدام </a:t>
            </a:r>
            <a:r>
              <a:rPr lang="ar-SA" sz="1600" b="1" dirty="0" err="1" smtClean="0"/>
              <a:t>الواتس</a:t>
            </a:r>
            <a:r>
              <a:rPr lang="ar-SA" sz="1600" b="1" dirty="0" smtClean="0"/>
              <a:t> لتعزيز تدريس مقرر </a:t>
            </a:r>
            <a:r>
              <a:rPr lang="en-US" sz="1600" b="1" dirty="0" smtClean="0"/>
              <a:t>JohaliCHS488ConsumHE1st2017</a:t>
            </a:r>
            <a:endParaRPr lang="ar-SA" sz="16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1785918" y="559338"/>
            <a:ext cx="442915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</a:rPr>
              <a:t>JOHALI488CONSUMHE1ST2017 </a:t>
            </a:r>
            <a:r>
              <a:rPr lang="en-US" b="1" dirty="0" err="1" smtClean="0">
                <a:solidFill>
                  <a:srgbClr val="FF0000"/>
                </a:solidFill>
              </a:rPr>
              <a:t>WattSap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JUMA\Downloads\2\IMG-20161124-WA0012.jpg"/>
          <p:cNvPicPr>
            <a:picLocks noChangeAspect="1" noChangeArrowheads="1"/>
          </p:cNvPicPr>
          <p:nvPr/>
        </p:nvPicPr>
        <p:blipFill>
          <a:blip r:embed="rId2" cstate="print"/>
          <a:srcRect t="31633" b="34250"/>
          <a:stretch>
            <a:fillRect/>
          </a:stretch>
        </p:blipFill>
        <p:spPr bwMode="auto">
          <a:xfrm>
            <a:off x="857224" y="2109486"/>
            <a:ext cx="7488832" cy="4248472"/>
          </a:xfrm>
          <a:prstGeom prst="rect">
            <a:avLst/>
          </a:prstGeom>
          <a:noFill/>
        </p:spPr>
      </p:pic>
      <p:pic>
        <p:nvPicPr>
          <p:cNvPr id="7" name="Picture 12" descr="نتيجة بحث الصور عن شعار الواتس اب للتصميم"/>
          <p:cNvPicPr>
            <a:picLocks noChangeAspect="1" noChangeArrowheads="1"/>
          </p:cNvPicPr>
          <p:nvPr/>
        </p:nvPicPr>
        <p:blipFill>
          <a:blip r:embed="rId3" cstate="print"/>
          <a:srcRect l="32856" t="16428" r="30181" b="17860"/>
          <a:stretch>
            <a:fillRect/>
          </a:stretch>
        </p:blipFill>
        <p:spPr bwMode="auto">
          <a:xfrm>
            <a:off x="7802136" y="45720"/>
            <a:ext cx="1296144" cy="1152128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285720" y="142852"/>
            <a:ext cx="7429552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SA" sz="1600" b="1" dirty="0" smtClean="0"/>
              <a:t>تقرير مشاركة سعود </a:t>
            </a:r>
            <a:r>
              <a:rPr lang="ar-SA" sz="1600" b="1" dirty="0" err="1" smtClean="0"/>
              <a:t>الدهينة</a:t>
            </a:r>
            <a:r>
              <a:rPr lang="ar-SA" sz="1600" b="1" dirty="0" smtClean="0"/>
              <a:t> استخدام </a:t>
            </a:r>
            <a:r>
              <a:rPr lang="ar-SA" sz="1600" b="1" dirty="0" err="1" smtClean="0"/>
              <a:t>الواتس</a:t>
            </a:r>
            <a:r>
              <a:rPr lang="ar-SA" sz="1600" b="1" dirty="0" smtClean="0"/>
              <a:t> لتعزيز تدريس مقرر </a:t>
            </a:r>
            <a:r>
              <a:rPr lang="en-US" sz="1600" b="1" dirty="0" smtClean="0"/>
              <a:t>JohaliCHS488ConsumHE1st2017</a:t>
            </a:r>
            <a:endParaRPr lang="ar-SA" sz="16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643042" y="1142984"/>
            <a:ext cx="542928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حصر إحصائي  وبياني _ نوعية المشاركات </a:t>
            </a:r>
            <a:endParaRPr lang="ar-SA" sz="20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785918" y="559338"/>
            <a:ext cx="442915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</a:rPr>
              <a:t>JOHALI488CONSUMHE1ST2017 </a:t>
            </a:r>
            <a:r>
              <a:rPr lang="en-US" b="1" dirty="0" err="1" smtClean="0">
                <a:solidFill>
                  <a:srgbClr val="FF0000"/>
                </a:solidFill>
              </a:rPr>
              <a:t>WattSap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222</Words>
  <Application>Microsoft Office PowerPoint</Application>
  <PresentationFormat>عرض على الشاشة (3:4)‏</PresentationFormat>
  <Paragraphs>62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about Sony Co.</dc:title>
  <dc:creator>adwaa</dc:creator>
  <cp:lastModifiedBy>win7</cp:lastModifiedBy>
  <cp:revision>21</cp:revision>
  <dcterms:created xsi:type="dcterms:W3CDTF">2016-11-02T19:19:27Z</dcterms:created>
  <dcterms:modified xsi:type="dcterms:W3CDTF">2016-11-28T00:46:30Z</dcterms:modified>
</cp:coreProperties>
</file>