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20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99077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4666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94780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1014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65158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75644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99840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15788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7876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5809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99232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A0D1C73-59D8-4DCA-B824-942DCB2EE525}" type="datetimeFigureOut">
              <a:rPr lang="ar-SA" smtClean="0"/>
              <a:pPr/>
              <a:t>10/08/38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CDCEED0-30A9-4F65-954E-B0E40F4D1DD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8413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r" defTabSz="914400" rtl="1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vestorwords.com/19281/decision.html" TargetMode="External"/><Relationship Id="rId3" Type="http://schemas.openxmlformats.org/officeDocument/2006/relationships/hyperlink" Target="http://www.investorwords.com/3874/product.html" TargetMode="External"/><Relationship Id="rId7" Type="http://schemas.openxmlformats.org/officeDocument/2006/relationships/hyperlink" Target="http://www.investorwords.com/10256/make.html" TargetMode="External"/><Relationship Id="rId12" Type="http://schemas.openxmlformats.org/officeDocument/2006/relationships/hyperlink" Target="http://www.investorwords.com/2925/maker.html" TargetMode="External"/><Relationship Id="rId2" Type="http://schemas.openxmlformats.org/officeDocument/2006/relationships/hyperlink" Target="http://www.investorwords.com/636/bu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vestorwords.com/6640/resale.html" TargetMode="External"/><Relationship Id="rId11" Type="http://schemas.openxmlformats.org/officeDocument/2006/relationships/hyperlink" Target="http://www.investorwords.com/3952/purchase.html" TargetMode="External"/><Relationship Id="rId5" Type="http://schemas.openxmlformats.org/officeDocument/2006/relationships/hyperlink" Target="http://www.investorwords.com/10610/personal.html" TargetMode="External"/><Relationship Id="rId10" Type="http://schemas.openxmlformats.org/officeDocument/2006/relationships/hyperlink" Target="http://www.investorwords.com/2975/marketing.html" TargetMode="External"/><Relationship Id="rId4" Type="http://schemas.openxmlformats.org/officeDocument/2006/relationships/hyperlink" Target="http://www.investorwords.com/6664/service.html" TargetMode="External"/><Relationship Id="rId9" Type="http://schemas.openxmlformats.org/officeDocument/2006/relationships/hyperlink" Target="http://www.investorwords.com/4763/store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60680" y="774700"/>
            <a:ext cx="9966960" cy="4394200"/>
          </a:xfrm>
        </p:spPr>
        <p:txBody>
          <a:bodyPr/>
          <a:lstStyle/>
          <a:p>
            <a:r>
              <a:rPr lang="ar-SA" dirty="0" smtClean="0"/>
              <a:t>تقرير واتس آب </a:t>
            </a:r>
            <a:r>
              <a:rPr lang="ar-SA" dirty="0" err="1" smtClean="0"/>
              <a:t>كونسيومر</a:t>
            </a:r>
            <a:r>
              <a:rPr lang="ar-SA" dirty="0" smtClean="0"/>
              <a:t> نواف </a:t>
            </a:r>
            <a:r>
              <a:rPr lang="ar-SA" dirty="0" err="1" smtClean="0"/>
              <a:t>نويصر</a:t>
            </a:r>
            <a:r>
              <a:rPr lang="ar-SA" dirty="0" smtClean="0"/>
              <a:t> </a:t>
            </a:r>
            <a:r>
              <a:rPr lang="en-US" dirty="0" smtClean="0"/>
              <a:t>ConsumHE2ND2017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0100" y="204196"/>
            <a:ext cx="3429000" cy="214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62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تم انشاء القروب في تاريخ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3000" dirty="0" smtClean="0"/>
              <a:t>7\2\2017</a:t>
            </a:r>
          </a:p>
          <a:p>
            <a:r>
              <a:rPr lang="ar-SA" sz="3000" dirty="0" smtClean="0"/>
              <a:t>10\5\1438هـ</a:t>
            </a:r>
          </a:p>
          <a:p>
            <a:endParaRPr lang="ar-SA" sz="3000" dirty="0"/>
          </a:p>
          <a:p>
            <a:r>
              <a:rPr lang="ar-SA" sz="3000" dirty="0" smtClean="0"/>
              <a:t>عدد الأعضاء في القروب </a:t>
            </a:r>
          </a:p>
          <a:p>
            <a:endParaRPr lang="ar-SA" sz="3000" dirty="0"/>
          </a:p>
          <a:p>
            <a:r>
              <a:rPr lang="ar-SA" sz="3000" dirty="0" smtClean="0"/>
              <a:t>21 شخص </a:t>
            </a:r>
          </a:p>
          <a:p>
            <a:endParaRPr lang="ar-SA" sz="3000" dirty="0"/>
          </a:p>
          <a:p>
            <a:pPr marL="45720" indent="0">
              <a:buNone/>
            </a:pPr>
            <a:endParaRPr lang="ar-SA" sz="3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7200" y="1524000"/>
            <a:ext cx="4572000" cy="45720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3051302" y="334879"/>
            <a:ext cx="55906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dirty="0" smtClean="0"/>
              <a:t>تقرير </a:t>
            </a:r>
            <a:r>
              <a:rPr lang="ar-SA" dirty="0" err="1" smtClean="0"/>
              <a:t>واتس</a:t>
            </a:r>
            <a:r>
              <a:rPr lang="ar-SA" dirty="0" smtClean="0"/>
              <a:t> آب </a:t>
            </a:r>
            <a:r>
              <a:rPr lang="ar-SA" dirty="0" err="1" smtClean="0"/>
              <a:t>كونسيومر</a:t>
            </a:r>
            <a:r>
              <a:rPr lang="ar-SA" dirty="0" smtClean="0"/>
              <a:t> نواف </a:t>
            </a:r>
            <a:r>
              <a:rPr lang="ar-SA" dirty="0" err="1" smtClean="0"/>
              <a:t>نويصر</a:t>
            </a:r>
            <a:r>
              <a:rPr lang="ar-SA" dirty="0" smtClean="0"/>
              <a:t> </a:t>
            </a:r>
            <a:r>
              <a:rPr lang="en-US" dirty="0" smtClean="0"/>
              <a:t>ConsumHE2ND2017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9784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0309" y="1091045"/>
            <a:ext cx="9228419" cy="543791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من هو اكثر شخص مشارك في القروب؟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690" y="1984775"/>
            <a:ext cx="6529092" cy="3885255"/>
          </a:xfrm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7487228" y="3442855"/>
            <a:ext cx="3913310" cy="147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2800" dirty="0" smtClean="0"/>
              <a:t>الدكتور 60%</a:t>
            </a:r>
          </a:p>
          <a:p>
            <a:r>
              <a:rPr lang="ar-SA" sz="2800" dirty="0" smtClean="0"/>
              <a:t>باقي الأعضاء 40%</a:t>
            </a:r>
            <a:endParaRPr lang="ar-SA" sz="2800" dirty="0"/>
          </a:p>
        </p:txBody>
      </p:sp>
      <p:sp>
        <p:nvSpPr>
          <p:cNvPr id="5" name="مستطيل 4"/>
          <p:cNvSpPr/>
          <p:nvPr/>
        </p:nvSpPr>
        <p:spPr>
          <a:xfrm>
            <a:off x="3342248" y="362588"/>
            <a:ext cx="559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تقرير </a:t>
            </a:r>
            <a:r>
              <a:rPr lang="ar-SA" dirty="0" err="1" smtClean="0"/>
              <a:t>واتس</a:t>
            </a:r>
            <a:r>
              <a:rPr lang="ar-SA" dirty="0" smtClean="0"/>
              <a:t> آب </a:t>
            </a:r>
            <a:r>
              <a:rPr lang="ar-SA" dirty="0" err="1" smtClean="0"/>
              <a:t>كونسيومر</a:t>
            </a:r>
            <a:r>
              <a:rPr lang="ar-SA" dirty="0" smtClean="0"/>
              <a:t> نواف </a:t>
            </a:r>
            <a:r>
              <a:rPr lang="ar-SA" dirty="0" err="1" smtClean="0"/>
              <a:t>نويصر</a:t>
            </a:r>
            <a:r>
              <a:rPr lang="ar-SA" dirty="0" smtClean="0"/>
              <a:t> </a:t>
            </a:r>
            <a:r>
              <a:rPr lang="en-US" dirty="0" smtClean="0"/>
              <a:t>ConsumHE2ND2017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35016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الصور والفيديو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0" y="2500746"/>
            <a:ext cx="9872871" cy="2542309"/>
          </a:xfrm>
        </p:spPr>
        <p:txBody>
          <a:bodyPr>
            <a:normAutofit/>
          </a:bodyPr>
          <a:lstStyle/>
          <a:p>
            <a:r>
              <a:rPr lang="ar-SA" sz="4000" dirty="0" smtClean="0"/>
              <a:t>تم وضع </a:t>
            </a:r>
            <a:r>
              <a:rPr lang="en-US" sz="4000" dirty="0" smtClean="0"/>
              <a:t>127 </a:t>
            </a:r>
            <a:r>
              <a:rPr lang="ar-SA" sz="4000" dirty="0" smtClean="0"/>
              <a:t>صوره في القروب </a:t>
            </a:r>
            <a:r>
              <a:rPr lang="ar-SA" sz="4000" dirty="0" err="1" smtClean="0"/>
              <a:t>ابتدا</a:t>
            </a:r>
            <a:r>
              <a:rPr lang="ar-SA" sz="4000" dirty="0" smtClean="0"/>
              <a:t> من انشائه </a:t>
            </a:r>
          </a:p>
          <a:p>
            <a:endParaRPr lang="ar-SA" sz="4000" dirty="0"/>
          </a:p>
          <a:p>
            <a:r>
              <a:rPr lang="ar-SA" sz="4000" dirty="0" smtClean="0"/>
              <a:t>تم وضع </a:t>
            </a:r>
            <a:r>
              <a:rPr lang="en-US" sz="4000" dirty="0" smtClean="0"/>
              <a:t>30 </a:t>
            </a:r>
            <a:r>
              <a:rPr lang="ar-SA" sz="4000" dirty="0" smtClean="0"/>
              <a:t>فيديو في القروب </a:t>
            </a:r>
            <a:r>
              <a:rPr lang="ar-SA" sz="4000" dirty="0" err="1" smtClean="0"/>
              <a:t>ابتدا</a:t>
            </a:r>
            <a:r>
              <a:rPr lang="ar-SA" sz="4000" dirty="0" smtClean="0"/>
              <a:t> من انشائه </a:t>
            </a:r>
            <a:endParaRPr lang="ar-SA" sz="4000" dirty="0"/>
          </a:p>
        </p:txBody>
      </p:sp>
      <p:sp>
        <p:nvSpPr>
          <p:cNvPr id="4" name="مستطيل 3"/>
          <p:cNvSpPr/>
          <p:nvPr/>
        </p:nvSpPr>
        <p:spPr>
          <a:xfrm>
            <a:off x="3272975" y="404152"/>
            <a:ext cx="5590633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dirty="0" smtClean="0"/>
              <a:t>تقرير </a:t>
            </a:r>
            <a:r>
              <a:rPr lang="ar-SA" dirty="0" err="1" smtClean="0"/>
              <a:t>واتس</a:t>
            </a:r>
            <a:r>
              <a:rPr lang="ar-SA" dirty="0" smtClean="0"/>
              <a:t> آب </a:t>
            </a:r>
            <a:r>
              <a:rPr lang="ar-SA" dirty="0" err="1" smtClean="0"/>
              <a:t>كونسيومر</a:t>
            </a:r>
            <a:r>
              <a:rPr lang="ar-SA" dirty="0" smtClean="0"/>
              <a:t> نواف </a:t>
            </a:r>
            <a:r>
              <a:rPr lang="ar-SA" dirty="0" err="1" smtClean="0"/>
              <a:t>نويصر</a:t>
            </a:r>
            <a:r>
              <a:rPr lang="ar-SA" dirty="0" smtClean="0"/>
              <a:t> </a:t>
            </a:r>
            <a:r>
              <a:rPr lang="en-US" dirty="0" smtClean="0"/>
              <a:t>ConsumHE2ND2017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14731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39291" y="872836"/>
            <a:ext cx="7155873" cy="54032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3200" dirty="0" smtClean="0"/>
              <a:t>عدد المشاركات في القروب </a:t>
            </a:r>
            <a:endParaRPr lang="ar-SA" sz="32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3724" b="25025"/>
          <a:stretch>
            <a:fillRect/>
          </a:stretch>
        </p:blipFill>
        <p:spPr>
          <a:xfrm>
            <a:off x="2230583" y="1536428"/>
            <a:ext cx="8645235" cy="4725851"/>
          </a:xfrm>
        </p:spPr>
      </p:pic>
      <p:sp>
        <p:nvSpPr>
          <p:cNvPr id="5" name="مستطيل 4"/>
          <p:cNvSpPr/>
          <p:nvPr/>
        </p:nvSpPr>
        <p:spPr>
          <a:xfrm>
            <a:off x="3272975" y="362587"/>
            <a:ext cx="5590633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dirty="0" smtClean="0"/>
              <a:t>تقرير </a:t>
            </a:r>
            <a:r>
              <a:rPr lang="ar-SA" dirty="0" err="1" smtClean="0"/>
              <a:t>واتس</a:t>
            </a:r>
            <a:r>
              <a:rPr lang="ar-SA" dirty="0" smtClean="0"/>
              <a:t> آب </a:t>
            </a:r>
            <a:r>
              <a:rPr lang="ar-SA" dirty="0" err="1" smtClean="0"/>
              <a:t>كونسيومر</a:t>
            </a:r>
            <a:r>
              <a:rPr lang="ar-SA" dirty="0" smtClean="0"/>
              <a:t> نواف </a:t>
            </a:r>
            <a:r>
              <a:rPr lang="ar-SA" dirty="0" err="1" smtClean="0"/>
              <a:t>نويصر</a:t>
            </a:r>
            <a:r>
              <a:rPr lang="ar-SA" dirty="0" smtClean="0"/>
              <a:t> </a:t>
            </a:r>
            <a:r>
              <a:rPr lang="en-US" dirty="0" smtClean="0"/>
              <a:t>ConsumHE2ND2017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68024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70709" y="831273"/>
            <a:ext cx="9875520" cy="831273"/>
          </a:xfrm>
        </p:spPr>
        <p:txBody>
          <a:bodyPr/>
          <a:lstStyle/>
          <a:p>
            <a:pPr algn="ctr"/>
            <a:r>
              <a:rPr lang="en-US" dirty="0"/>
              <a:t>consumer definition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Definition</a:t>
            </a:r>
          </a:p>
          <a:p>
            <a:pPr>
              <a:lnSpc>
                <a:spcPct val="150000"/>
              </a:lnSpc>
            </a:pPr>
            <a:r>
              <a:rPr lang="en-US" dirty="0"/>
              <a:t>An individual who </a:t>
            </a:r>
            <a:r>
              <a:rPr lang="en-US" dirty="0">
                <a:hlinkClick r:id="rId2"/>
              </a:rPr>
              <a:t>buys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products</a:t>
            </a:r>
            <a:r>
              <a:rPr lang="en-US" dirty="0"/>
              <a:t> or </a:t>
            </a:r>
            <a:r>
              <a:rPr lang="en-US" dirty="0">
                <a:hlinkClick r:id="rId4"/>
              </a:rPr>
              <a:t>services</a:t>
            </a:r>
            <a:r>
              <a:rPr lang="en-US" dirty="0"/>
              <a:t> for </a:t>
            </a:r>
            <a:r>
              <a:rPr lang="en-US" dirty="0">
                <a:hlinkClick r:id="rId5"/>
              </a:rPr>
              <a:t>personal</a:t>
            </a:r>
            <a:r>
              <a:rPr lang="en-US" dirty="0"/>
              <a:t> use and not for manufacture or </a:t>
            </a:r>
            <a:r>
              <a:rPr lang="en-US" dirty="0">
                <a:hlinkClick r:id="rId6"/>
              </a:rPr>
              <a:t>resale</a:t>
            </a:r>
            <a:r>
              <a:rPr lang="en-US" dirty="0"/>
              <a:t>. A consumer is someone who can </a:t>
            </a:r>
            <a:r>
              <a:rPr lang="en-US" dirty="0">
                <a:hlinkClick r:id="rId7"/>
              </a:rPr>
              <a:t>make</a:t>
            </a:r>
            <a:r>
              <a:rPr lang="en-US" dirty="0"/>
              <a:t> the </a:t>
            </a:r>
            <a:r>
              <a:rPr lang="en-US" dirty="0">
                <a:hlinkClick r:id="rId8"/>
              </a:rPr>
              <a:t>decision</a:t>
            </a:r>
            <a:r>
              <a:rPr lang="en-US" dirty="0"/>
              <a:t> whether or not to purchase an item at the </a:t>
            </a:r>
            <a:r>
              <a:rPr lang="en-US" dirty="0">
                <a:hlinkClick r:id="rId9"/>
              </a:rPr>
              <a:t>store</a:t>
            </a:r>
            <a:r>
              <a:rPr lang="en-US" dirty="0"/>
              <a:t>, and someone who can be influenced by </a:t>
            </a:r>
            <a:r>
              <a:rPr lang="en-US" dirty="0">
                <a:hlinkClick r:id="rId10"/>
              </a:rPr>
              <a:t>marketing</a:t>
            </a:r>
            <a:r>
              <a:rPr lang="en-US" dirty="0"/>
              <a:t> and advertisements. Any time someone goes to a store and </a:t>
            </a:r>
            <a:r>
              <a:rPr lang="en-US" dirty="0">
                <a:hlinkClick r:id="rId11"/>
              </a:rPr>
              <a:t>purchases</a:t>
            </a:r>
            <a:r>
              <a:rPr lang="en-US" dirty="0"/>
              <a:t> a toy, shirt, beverage, or anything else, they are </a:t>
            </a:r>
            <a:r>
              <a:rPr lang="en-US" dirty="0">
                <a:hlinkClick r:id="rId12"/>
              </a:rPr>
              <a:t>making</a:t>
            </a:r>
            <a:r>
              <a:rPr lang="en-US" dirty="0"/>
              <a:t> that decision as a consumer.</a:t>
            </a:r>
          </a:p>
          <a:p>
            <a:pPr marL="45720" indent="0">
              <a:lnSpc>
                <a:spcPct val="150000"/>
              </a:lnSpc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12623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صوره عرض </a:t>
            </a:r>
            <a:r>
              <a:rPr lang="ar-SA" dirty="0" err="1" smtClean="0"/>
              <a:t>الواتس</a:t>
            </a:r>
            <a:r>
              <a:rPr lang="ar-SA" dirty="0" smtClean="0"/>
              <a:t> اب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739900"/>
            <a:ext cx="10871200" cy="4241800"/>
          </a:xfrm>
        </p:spPr>
      </p:pic>
    </p:spTree>
    <p:extLst>
      <p:ext uri="{BB962C8B-B14F-4D97-AF65-F5344CB8AC3E}">
        <p14:creationId xmlns:p14="http://schemas.microsoft.com/office/powerpoint/2010/main" xmlns="" val="239294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>
              <a:buNone/>
            </a:pPr>
            <a:r>
              <a:rPr lang="en-US" sz="15000" dirty="0" smtClean="0"/>
              <a:t>Thank you  </a:t>
            </a:r>
            <a:endParaRPr lang="ar-SA" sz="15000" dirty="0"/>
          </a:p>
        </p:txBody>
      </p:sp>
    </p:spTree>
    <p:extLst>
      <p:ext uri="{BB962C8B-B14F-4D97-AF65-F5344CB8AC3E}">
        <p14:creationId xmlns:p14="http://schemas.microsoft.com/office/powerpoint/2010/main" xmlns="" val="281446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الأساس">
  <a:themeElements>
    <a:clrScheme name="الأساس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الأساس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الأساس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TM03457444[[fn=أساس]]</Template>
  <TotalTime>69</TotalTime>
  <Words>173</Words>
  <Application>Microsoft Office PowerPoint</Application>
  <PresentationFormat>مخصص</PresentationFormat>
  <Paragraphs>25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الأساس</vt:lpstr>
      <vt:lpstr>تقرير واتس آب كونسيومر نواف نويصر ConsumHE2ND2017</vt:lpstr>
      <vt:lpstr>تم انشاء القروب في تاريخ </vt:lpstr>
      <vt:lpstr>من هو اكثر شخص مشارك في القروب؟</vt:lpstr>
      <vt:lpstr>الصور والفيديو</vt:lpstr>
      <vt:lpstr>عدد المشاركات في القروب </vt:lpstr>
      <vt:lpstr>consumer definition</vt:lpstr>
      <vt:lpstr>صوره عرض الواتس اب</vt:lpstr>
      <vt:lpstr>الشريحة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تقرير واتس آب كونسيومر</dc:title>
  <dc:creator>ACER</dc:creator>
  <cp:lastModifiedBy>win7</cp:lastModifiedBy>
  <cp:revision>5</cp:revision>
  <dcterms:created xsi:type="dcterms:W3CDTF">2017-05-07T16:22:24Z</dcterms:created>
  <dcterms:modified xsi:type="dcterms:W3CDTF">2017-05-06T17:51:47Z</dcterms:modified>
</cp:coreProperties>
</file>