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57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تقويم خطط العلاقات العامة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المحاضرة الخامسة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538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مرحلة البحث</a:t>
            </a:r>
            <a:endParaRPr lang="en-US" dirty="0"/>
          </a:p>
        </p:txBody>
      </p:sp>
      <p:pic>
        <p:nvPicPr>
          <p:cNvPr id="6" name="Content Placeholder 5" descr="doctor1302201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666" r="-63666"/>
          <a:stretch>
            <a:fillRect/>
          </a:stretch>
        </p:blipFill>
        <p:spPr>
          <a:xfrm>
            <a:off x="712788" y="2819400"/>
            <a:ext cx="7813624" cy="3431822"/>
          </a:xfrm>
        </p:spPr>
      </p:pic>
    </p:spTree>
    <p:extLst>
      <p:ext uri="{BB962C8B-B14F-4D97-AF65-F5344CB8AC3E}">
        <p14:creationId xmlns:p14="http://schemas.microsoft.com/office/powerpoint/2010/main" val="1820794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مرحلة التخطيط</a:t>
            </a:r>
            <a:endParaRPr lang="en-US" dirty="0"/>
          </a:p>
        </p:txBody>
      </p:sp>
      <p:pic>
        <p:nvPicPr>
          <p:cNvPr id="4" name="Content Placeholder 3" descr="th (1)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421" r="-394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2241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مرحلة الإتصال</a:t>
            </a:r>
            <a:endParaRPr lang="en-US" dirty="0"/>
          </a:p>
        </p:txBody>
      </p:sp>
      <p:pic>
        <p:nvPicPr>
          <p:cNvPr id="4" name="Content Placeholder 3" descr="الادوية-بالمعلقة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771" r="-307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4756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E03133"/>
                </a:solidFill>
              </a:rPr>
              <a:t>مرحلة التقويم</a:t>
            </a:r>
            <a:endParaRPr lang="en-US" dirty="0">
              <a:solidFill>
                <a:srgbClr val="E03133"/>
              </a:solidFill>
            </a:endParaRPr>
          </a:p>
        </p:txBody>
      </p:sp>
      <p:pic>
        <p:nvPicPr>
          <p:cNvPr id="4" name="Content Placeholder 3" descr="shamoa-38274d48e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9" b="170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66590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الهدف من التقويم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dirty="0" smtClean="0"/>
              <a:t>يهدف تقويم خطط العلاقات العامة إلى قياس كفاءة الخطة وأساليب تنفيذها</a:t>
            </a:r>
            <a:endParaRPr lang="en-US" sz="3600" dirty="0"/>
          </a:p>
        </p:txBody>
      </p:sp>
      <p:pic>
        <p:nvPicPr>
          <p:cNvPr id="6" name="Picture 5" descr="page_qualit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66" y="4285121"/>
            <a:ext cx="3908778" cy="237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653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أساليب التقويم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/>
              <a:t>  </a:t>
            </a:r>
            <a:r>
              <a:rPr lang="ar-sa" dirty="0" smtClean="0"/>
              <a:t>١-التقويم القبلي</a:t>
            </a:r>
          </a:p>
          <a:p>
            <a:pPr algn="r"/>
            <a:r>
              <a:rPr lang="ar-sa" dirty="0" smtClean="0"/>
              <a:t>٢-التقويم المرحلي</a:t>
            </a:r>
          </a:p>
          <a:p>
            <a:pPr algn="r"/>
            <a:r>
              <a:rPr lang="ar-sa" dirty="0" smtClean="0"/>
              <a:t>٣-التقويم النهائي</a:t>
            </a:r>
          </a:p>
          <a:p>
            <a:pPr algn="r"/>
            <a:endParaRPr lang="en-US" dirty="0"/>
          </a:p>
        </p:txBody>
      </p:sp>
      <p:pic>
        <p:nvPicPr>
          <p:cNvPr id="7" name="Picture 6" descr="businessmeet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56" y="3137803"/>
            <a:ext cx="4416777" cy="280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824349"/>
      </p:ext>
    </p:extLst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22</TotalTime>
  <Words>43</Words>
  <Application>Microsoft Macintosh PowerPoint</Application>
  <PresentationFormat>On-screen Show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Sky</vt:lpstr>
      <vt:lpstr>تقويم خطط العلاقات العامة</vt:lpstr>
      <vt:lpstr>مرحلة البحث</vt:lpstr>
      <vt:lpstr>مرحلة التخطيط</vt:lpstr>
      <vt:lpstr>مرحلة الإتصال</vt:lpstr>
      <vt:lpstr>مرحلة التقويم</vt:lpstr>
      <vt:lpstr>الهدف من التقويم</vt:lpstr>
      <vt:lpstr>أساليب التقويم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تقويم خطط العلاقات العامة</dc:title>
  <dc:creator>Abdullaziz Faqihi</dc:creator>
  <cp:lastModifiedBy>Abdullaziz Faqihi</cp:lastModifiedBy>
  <cp:revision>2</cp:revision>
  <dcterms:created xsi:type="dcterms:W3CDTF">2016-11-06T22:54:38Z</dcterms:created>
  <dcterms:modified xsi:type="dcterms:W3CDTF">2016-11-06T23:17:12Z</dcterms:modified>
</cp:coreProperties>
</file>