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6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96B9DA0-4E9D-49A3-A325-1D356B664375}" type="datetimeFigureOut">
              <a:rPr lang="ar-SA" smtClean="0"/>
              <a:t>10/06/38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D6B28D5-7A02-4E3C-9989-ECBB06403EC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4119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B28D5-7A02-4E3C-9989-ECBB06403EC0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268255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B28D5-7A02-4E3C-9989-ECBB06403EC0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7784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B28D5-7A02-4E3C-9989-ECBB06403EC0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26989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B28D5-7A02-4E3C-9989-ECBB06403EC0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466058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B28D5-7A02-4E3C-9989-ECBB06403EC0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98172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B28D5-7A02-4E3C-9989-ECBB06403EC0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96162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B28D5-7A02-4E3C-9989-ECBB06403EC0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835967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B28D5-7A02-4E3C-9989-ECBB06403EC0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272640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B28D5-7A02-4E3C-9989-ECBB06403EC0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505495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B28D5-7A02-4E3C-9989-ECBB06403EC0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25841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B490-B80E-4B4B-9FC3-58F00C6B2B5A}" type="datetimeFigureOut">
              <a:rPr lang="ar-SA" smtClean="0"/>
              <a:t>10/06/38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EFA-E697-4522-B611-95E3582B2FB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31509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B490-B80E-4B4B-9FC3-58F00C6B2B5A}" type="datetimeFigureOut">
              <a:rPr lang="ar-SA" smtClean="0"/>
              <a:t>10/06/38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EFA-E697-4522-B611-95E3582B2FB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04422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B490-B80E-4B4B-9FC3-58F00C6B2B5A}" type="datetimeFigureOut">
              <a:rPr lang="ar-SA" smtClean="0"/>
              <a:t>10/06/38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EFA-E697-4522-B611-95E3582B2FB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95432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B490-B80E-4B4B-9FC3-58F00C6B2B5A}" type="datetimeFigureOut">
              <a:rPr lang="ar-SA" smtClean="0"/>
              <a:t>10/06/38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EFA-E697-4522-B611-95E3582B2FB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95523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B490-B80E-4B4B-9FC3-58F00C6B2B5A}" type="datetimeFigureOut">
              <a:rPr lang="ar-SA" smtClean="0"/>
              <a:t>10/06/38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EFA-E697-4522-B611-95E3582B2FB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02870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B490-B80E-4B4B-9FC3-58F00C6B2B5A}" type="datetimeFigureOut">
              <a:rPr lang="ar-SA" smtClean="0"/>
              <a:t>10/06/38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EFA-E697-4522-B611-95E3582B2FB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8458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B490-B80E-4B4B-9FC3-58F00C6B2B5A}" type="datetimeFigureOut">
              <a:rPr lang="ar-SA" smtClean="0"/>
              <a:t>10/06/38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EFA-E697-4522-B611-95E3582B2FB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22704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B490-B80E-4B4B-9FC3-58F00C6B2B5A}" type="datetimeFigureOut">
              <a:rPr lang="ar-SA" smtClean="0"/>
              <a:t>10/06/38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EFA-E697-4522-B611-95E3582B2FB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88532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B490-B80E-4B4B-9FC3-58F00C6B2B5A}" type="datetimeFigureOut">
              <a:rPr lang="ar-SA" smtClean="0"/>
              <a:t>10/06/38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EFA-E697-4522-B611-95E3582B2FB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01821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B490-B80E-4B4B-9FC3-58F00C6B2B5A}" type="datetimeFigureOut">
              <a:rPr lang="ar-SA" smtClean="0"/>
              <a:t>10/06/38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EFA-E697-4522-B611-95E3582B2FB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35797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B490-B80E-4B4B-9FC3-58F00C6B2B5A}" type="datetimeFigureOut">
              <a:rPr lang="ar-SA" smtClean="0"/>
              <a:t>10/06/38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EFA-E697-4522-B611-95E3582B2FB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56672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1B490-B80E-4B4B-9FC3-58F00C6B2B5A}" type="datetimeFigureOut">
              <a:rPr lang="ar-SA" smtClean="0"/>
              <a:t>10/06/38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2CEFA-E697-4522-B611-95E3582B2FB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34439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تقييم ذاتي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49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7526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5925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ar-SA" dirty="0" smtClean="0"/>
              <a:t>1-عندما تحاولين تشغيل جهاز الكمبيوتر فلا يعمل ، فأي من المراحل التالية تعتبر مرحلة استنباط نتائج الحلول ؟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أ-تيقنك من أن الجهاز لن يعمل وعدم معرفتك بالسبب .</a:t>
            </a:r>
          </a:p>
          <a:p>
            <a:pPr marL="0" indent="0">
              <a:buNone/>
            </a:pPr>
            <a:r>
              <a:rPr lang="ar-SA" u="sng" dirty="0" smtClean="0"/>
              <a:t>ب-اعتقادك بأن الكهرباء إذا لم تكن تصل إلى الجهاز ، فإن أي آلة أخرى تشبك في نفس الموضع لن تعمل .</a:t>
            </a:r>
          </a:p>
          <a:p>
            <a:pPr marL="0" indent="0">
              <a:buNone/>
            </a:pPr>
            <a:r>
              <a:rPr lang="ar-SA" dirty="0" smtClean="0"/>
              <a:t>ج-محاولتك المستمرة في الضغط على زر التشغيل عل الجهاز يعمل .</a:t>
            </a:r>
          </a:p>
          <a:p>
            <a:pPr marL="0" indent="0">
              <a:buNone/>
            </a:pPr>
            <a:r>
              <a:rPr lang="ar-SA" dirty="0" smtClean="0"/>
              <a:t>د-أخذك الجهاز لمحل الصيانة ليقوم بإصلاحه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402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2-تم تحديد خطوات التفكير العلمي بواسطة :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أ-جاليليو </a:t>
            </a:r>
          </a:p>
          <a:p>
            <a:pPr marL="0" indent="0">
              <a:buNone/>
            </a:pPr>
            <a:r>
              <a:rPr lang="ar-SA" dirty="0" smtClean="0"/>
              <a:t>ب-كوبر نيوكس </a:t>
            </a:r>
          </a:p>
          <a:p>
            <a:pPr marL="0" indent="0">
              <a:buNone/>
            </a:pPr>
            <a:r>
              <a:rPr lang="ar-SA" dirty="0" smtClean="0"/>
              <a:t>ج-فرانسيس بيكون </a:t>
            </a:r>
          </a:p>
          <a:p>
            <a:pPr marL="0" indent="0">
              <a:buNone/>
            </a:pPr>
            <a:r>
              <a:rPr lang="ar-SA" u="sng" dirty="0" smtClean="0"/>
              <a:t>د-جون ديوي </a:t>
            </a:r>
            <a:endParaRPr lang="ar-SA" u="sng" dirty="0"/>
          </a:p>
        </p:txBody>
      </p:sp>
    </p:spTree>
    <p:extLst>
      <p:ext uri="{BB962C8B-B14F-4D97-AF65-F5344CB8AC3E}">
        <p14:creationId xmlns:p14="http://schemas.microsoft.com/office/powerpoint/2010/main" val="89205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3-حذر بيكون من :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أ-الوصول إلى نتائج عن طريق الملاحظة للوقائع </a:t>
            </a:r>
          </a:p>
          <a:p>
            <a:pPr marL="0" indent="0">
              <a:buNone/>
            </a:pPr>
            <a:r>
              <a:rPr lang="ar-SA" dirty="0" smtClean="0"/>
              <a:t>ب-استخدام خطوات التفكير العلمي </a:t>
            </a:r>
          </a:p>
          <a:p>
            <a:pPr marL="0" indent="0">
              <a:buNone/>
            </a:pPr>
            <a:r>
              <a:rPr lang="ar-SA" dirty="0" smtClean="0"/>
              <a:t>ج-استخدام البحث العلمي في مجال التربية </a:t>
            </a:r>
          </a:p>
          <a:p>
            <a:pPr marL="0" indent="0">
              <a:buNone/>
            </a:pPr>
            <a:r>
              <a:rPr lang="ar-SA" u="sng" dirty="0" smtClean="0"/>
              <a:t>د-إطلاق التعميمات قبل اختبار جميع مفردات المجتمع الأصلي </a:t>
            </a:r>
            <a:endParaRPr lang="ar-SA" u="sng" dirty="0"/>
          </a:p>
        </p:txBody>
      </p:sp>
    </p:spTree>
    <p:extLst>
      <p:ext uri="{BB962C8B-B14F-4D97-AF65-F5344CB8AC3E}">
        <p14:creationId xmlns:p14="http://schemas.microsoft.com/office/powerpoint/2010/main" val="156588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ar-SA" dirty="0" smtClean="0"/>
              <a:t>4-من أمثلة الاستقراء التام :</a:t>
            </a:r>
          </a:p>
          <a:p>
            <a:endParaRPr lang="ar-SA" dirty="0"/>
          </a:p>
          <a:p>
            <a:pPr marL="0" indent="0">
              <a:buNone/>
            </a:pPr>
            <a:r>
              <a:rPr lang="ar-SA" u="sng" dirty="0" smtClean="0"/>
              <a:t>أ-تفتيش جميع المسافرين قبل ركوب الطائرة للتأكد من سلامة الطائرة </a:t>
            </a:r>
          </a:p>
          <a:p>
            <a:pPr marL="0" indent="0">
              <a:buNone/>
            </a:pPr>
            <a:r>
              <a:rPr lang="ar-SA" dirty="0" smtClean="0"/>
              <a:t>ب-فحص مندوب البلدية لتاريخ انتهاء بعض المعلبات على أرف المتجر للتأكد من التزامه بمعايير الصحة </a:t>
            </a:r>
          </a:p>
          <a:p>
            <a:pPr marL="0" indent="0">
              <a:buNone/>
            </a:pPr>
            <a:r>
              <a:rPr lang="ar-SA" dirty="0" smtClean="0"/>
              <a:t>ج-اعتقاد الطفل أن جميع الكلاب سوداء لأنه رأى كلبا أسودا </a:t>
            </a:r>
          </a:p>
          <a:p>
            <a:pPr marL="0" indent="0">
              <a:buNone/>
            </a:pPr>
            <a:r>
              <a:rPr lang="ar-SA" dirty="0" smtClean="0"/>
              <a:t>د-رميك لطبق البيض في سلة المهملات لأن البيضات الثلاث الأولى التي كسرتها كانت فاسدة 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1585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5-من مشاكل الاستقراء :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أ-أنه لا يعطي نتائج جديدة </a:t>
            </a:r>
          </a:p>
          <a:p>
            <a:pPr marL="0" indent="0">
              <a:buNone/>
            </a:pPr>
            <a:r>
              <a:rPr lang="ar-SA" dirty="0" smtClean="0"/>
              <a:t>ب-أن وجود خطأ في إحدى المقدمات يجعله خاطئا </a:t>
            </a:r>
          </a:p>
          <a:p>
            <a:pPr marL="0" indent="0">
              <a:buNone/>
            </a:pPr>
            <a:r>
              <a:rPr lang="ar-SA" dirty="0" smtClean="0"/>
              <a:t>ج-جميع ما ذكر </a:t>
            </a:r>
          </a:p>
          <a:p>
            <a:pPr marL="0" indent="0">
              <a:buNone/>
            </a:pPr>
            <a:r>
              <a:rPr lang="ar-SA" u="sng" dirty="0" smtClean="0"/>
              <a:t>د-لا شيء مما ذكر </a:t>
            </a:r>
            <a:endParaRPr lang="ar-SA" u="sng" dirty="0"/>
          </a:p>
        </p:txBody>
      </p:sp>
    </p:spTree>
    <p:extLst>
      <p:ext uri="{BB962C8B-B14F-4D97-AF65-F5344CB8AC3E}">
        <p14:creationId xmlns:p14="http://schemas.microsoft.com/office/powerpoint/2010/main" val="365011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dirty="0" smtClean="0"/>
              <a:t>6- «إذا لم تحل الواجب ، فهذا يعني أنك لا تريد الذهاب إلى الحديقة»</a:t>
            </a:r>
          </a:p>
          <a:p>
            <a:pPr marL="0" indent="0">
              <a:buNone/>
            </a:pPr>
            <a:r>
              <a:rPr lang="ar-SA" dirty="0" smtClean="0"/>
              <a:t>هذا النوع من التفكير يعرف بـ :</a:t>
            </a:r>
            <a:endParaRPr lang="ar-SA" dirty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أ-الاستقراء التام </a:t>
            </a:r>
          </a:p>
          <a:p>
            <a:pPr marL="0" indent="0">
              <a:buNone/>
            </a:pPr>
            <a:r>
              <a:rPr lang="ar-SA" dirty="0" smtClean="0"/>
              <a:t>ب-الاستقراء الناقص </a:t>
            </a:r>
          </a:p>
          <a:p>
            <a:pPr marL="0" indent="0">
              <a:buNone/>
            </a:pPr>
            <a:r>
              <a:rPr lang="ar-SA" u="sng" dirty="0" smtClean="0"/>
              <a:t>ج-القياس الفرضي </a:t>
            </a:r>
          </a:p>
          <a:p>
            <a:pPr marL="0" indent="0">
              <a:buNone/>
            </a:pPr>
            <a:r>
              <a:rPr lang="ar-SA" dirty="0" smtClean="0"/>
              <a:t>د-القياس التبادلي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8940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7-ما الذي جعل المحكمة تحكم على جاليليو بالإقامة الجبرية بعد نظرية أن الأرض ليست محور الكون ؟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أ-تقديس الكنيسة للبحث العلمي </a:t>
            </a:r>
          </a:p>
          <a:p>
            <a:pPr marL="0" indent="0">
              <a:buNone/>
            </a:pPr>
            <a:r>
              <a:rPr lang="ar-SA" u="sng" dirty="0" smtClean="0"/>
              <a:t>ب-الخوف من التغيير </a:t>
            </a:r>
          </a:p>
          <a:p>
            <a:pPr marL="0" indent="0">
              <a:buNone/>
            </a:pPr>
            <a:r>
              <a:rPr lang="ar-SA" dirty="0" smtClean="0"/>
              <a:t>ج-الاستعلاء العنصري </a:t>
            </a:r>
          </a:p>
          <a:p>
            <a:pPr marL="0" indent="0">
              <a:buNone/>
            </a:pPr>
            <a:r>
              <a:rPr lang="ar-SA" dirty="0" smtClean="0"/>
              <a:t>د-كتم جاليليو للحقائق التي وصل إليها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9765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8-من الاتجاهات الصحية نحو البحث العلمي التي ينبغي تنميتها: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أ-عدم مناقشة آراء العلماء </a:t>
            </a:r>
          </a:p>
          <a:p>
            <a:pPr marL="0" indent="0">
              <a:buNone/>
            </a:pPr>
            <a:r>
              <a:rPr lang="ar-SA" dirty="0" smtClean="0"/>
              <a:t>ب-اعتقاد أن تقدم بعض الشعوب له أساس مطبوع في غرائزهم </a:t>
            </a:r>
          </a:p>
          <a:p>
            <a:pPr marL="0" indent="0">
              <a:buNone/>
            </a:pPr>
            <a:r>
              <a:rPr lang="ar-SA" u="sng" dirty="0" smtClean="0"/>
              <a:t>ج-المساواة بين البحوث الطبيعية والاجتماعية من ناحية الدعم المادي والاجتماعي </a:t>
            </a:r>
          </a:p>
          <a:p>
            <a:pPr marL="0" indent="0">
              <a:buNone/>
            </a:pPr>
            <a:r>
              <a:rPr lang="ar-SA" dirty="0" smtClean="0"/>
              <a:t>د-الامتناع عن تغيير البنية الاجتماعية بناء على نتائج البحوث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2673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</TotalTime>
  <Words>306</Words>
  <Application>Microsoft Office PowerPoint</Application>
  <PresentationFormat>On-screen Show (4:3)</PresentationFormat>
  <Paragraphs>60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تقييم ذاتي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تقييم ذاتي </dc:title>
  <dc:creator>Sumyah</dc:creator>
  <cp:lastModifiedBy>Sumyah</cp:lastModifiedBy>
  <cp:revision>18</cp:revision>
  <dcterms:created xsi:type="dcterms:W3CDTF">2016-09-30T18:13:55Z</dcterms:created>
  <dcterms:modified xsi:type="dcterms:W3CDTF">2017-03-08T05:51:24Z</dcterms:modified>
</cp:coreProperties>
</file>