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E7D89A9-7ECC-4995-AF21-D5B2EDFC3C7D}" type="datetimeFigureOut">
              <a:rPr lang="ar-SA" smtClean="0"/>
              <a:t>13/06/34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1CB63A5-3970-492E-A255-A6E764F9C7F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You have to study now. </a:t>
            </a:r>
          </a:p>
          <a:p>
            <a:pPr algn="l">
              <a:buNone/>
            </a:pPr>
            <a:r>
              <a:rPr lang="en-US" dirty="0" smtClean="0"/>
              <a:t>She has a nice house. </a:t>
            </a:r>
          </a:p>
          <a:p>
            <a:pPr algn="l">
              <a:buNone/>
            </a:pPr>
            <a:r>
              <a:rPr lang="en-US" dirty="0" smtClean="0"/>
              <a:t>She can choose anything. </a:t>
            </a:r>
          </a:p>
          <a:p>
            <a:pPr algn="l">
              <a:buNone/>
            </a:pPr>
            <a:r>
              <a:rPr lang="en-US" dirty="0" smtClean="0"/>
              <a:t>He hates her very much. </a:t>
            </a:r>
          </a:p>
          <a:p>
            <a:pPr algn="l">
              <a:buNone/>
            </a:pPr>
            <a:r>
              <a:rPr lang="en-US" dirty="0" smtClean="0"/>
              <a:t>They ate the food quickly. </a:t>
            </a:r>
          </a:p>
          <a:p>
            <a:pPr algn="l">
              <a:buNone/>
            </a:pPr>
            <a:r>
              <a:rPr lang="en-US" dirty="0" smtClean="0"/>
              <a:t>I will eat lunch at 5:00. </a:t>
            </a:r>
          </a:p>
          <a:p>
            <a:pPr algn="l">
              <a:buNone/>
            </a:pPr>
            <a:r>
              <a:rPr lang="en-US" dirty="0" smtClean="0"/>
              <a:t>I will be playing in the yard this morning.</a:t>
            </a:r>
          </a:p>
          <a:p>
            <a:pPr algn="l">
              <a:buNone/>
            </a:pPr>
            <a:r>
              <a:rPr lang="en-US" dirty="0" smtClean="0"/>
              <a:t>I will have been studying for two hours by the time you arrive.</a:t>
            </a:r>
          </a:p>
          <a:p>
            <a:pPr algn="l">
              <a:buNone/>
            </a:pPr>
            <a:r>
              <a:rPr lang="en-US" dirty="0" smtClean="0"/>
              <a:t>He is a heavy smoker. </a:t>
            </a:r>
          </a:p>
          <a:p>
            <a:pPr algn="l">
              <a:buNone/>
            </a:pPr>
            <a:r>
              <a:rPr lang="en-US" dirty="0" smtClean="0"/>
              <a:t>We have to catch the train. 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She recites poetry beautifully. </a:t>
            </a:r>
          </a:p>
          <a:p>
            <a:pPr algn="l" rtl="0">
              <a:buNone/>
            </a:pPr>
            <a:r>
              <a:rPr lang="en-US" dirty="0" smtClean="0"/>
              <a:t>The student’s books and pens. </a:t>
            </a:r>
          </a:p>
          <a:p>
            <a:pPr algn="l" rtl="0">
              <a:buNone/>
            </a:pPr>
            <a:r>
              <a:rPr lang="en-US" dirty="0" smtClean="0"/>
              <a:t>Saudi women and men came to this event. </a:t>
            </a:r>
          </a:p>
          <a:p>
            <a:pPr algn="l" rtl="0">
              <a:buNone/>
            </a:pPr>
            <a:r>
              <a:rPr lang="en-US" dirty="0" smtClean="0"/>
              <a:t>The thief stole the bag. </a:t>
            </a:r>
          </a:p>
          <a:p>
            <a:pPr algn="l" rtl="0">
              <a:buNone/>
            </a:pPr>
            <a:r>
              <a:rPr lang="en-US" dirty="0" smtClean="0"/>
              <a:t>He was brave and open-handed. </a:t>
            </a:r>
          </a:p>
          <a:p>
            <a:pPr algn="l" rtl="0">
              <a:buNone/>
            </a:pPr>
            <a:r>
              <a:rPr lang="en-US" dirty="0" smtClean="0"/>
              <a:t>He was stung by a bee yesterday. </a:t>
            </a:r>
          </a:p>
          <a:p>
            <a:pPr algn="l" rtl="0">
              <a:buNone/>
            </a:pPr>
            <a:r>
              <a:rPr lang="en-US" dirty="0" smtClean="0"/>
              <a:t>My friend’s father was killed in the war. </a:t>
            </a:r>
          </a:p>
          <a:p>
            <a:pPr algn="l" rtl="0">
              <a:buNone/>
            </a:pPr>
            <a:r>
              <a:rPr lang="en-US" dirty="0" smtClean="0"/>
              <a:t>International peace and security. </a:t>
            </a:r>
          </a:p>
          <a:p>
            <a:pPr algn="l" rtl="0">
              <a:buNone/>
            </a:pPr>
            <a:r>
              <a:rPr lang="en-US" dirty="0" smtClean="0"/>
              <a:t>The student reads and writes. </a:t>
            </a:r>
          </a:p>
          <a:p>
            <a:pPr algn="l" rtl="0">
              <a:buNone/>
            </a:pPr>
            <a:r>
              <a:rPr lang="en-US" dirty="0" smtClean="0"/>
              <a:t>It was a serious injury.</a:t>
            </a:r>
          </a:p>
          <a:p>
            <a:pPr algn="l" rtl="0">
              <a:buNone/>
            </a:pPr>
            <a:r>
              <a:rPr lang="en-US" dirty="0" smtClean="0"/>
              <a:t>I had a meeting yesterday. 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A knife is for cutting. </a:t>
            </a:r>
          </a:p>
          <a:p>
            <a:pPr algn="l" rtl="0">
              <a:buNone/>
            </a:pPr>
            <a:r>
              <a:rPr lang="en-US" dirty="0" smtClean="0"/>
              <a:t>I can see a figure coming out but I can’t make out who. </a:t>
            </a:r>
          </a:p>
          <a:p>
            <a:pPr algn="l" rtl="0">
              <a:buNone/>
            </a:pPr>
            <a:r>
              <a:rPr lang="en-US" dirty="0" smtClean="0"/>
              <a:t>I like Susan’s intelligence, creativity, patience and persistence. </a:t>
            </a:r>
          </a:p>
          <a:p>
            <a:pPr algn="l" rtl="0">
              <a:buNone/>
            </a:pPr>
            <a:r>
              <a:rPr lang="en-US" dirty="0" smtClean="0"/>
              <a:t>You can make a suggestion. </a:t>
            </a:r>
          </a:p>
          <a:p>
            <a:pPr algn="l" rtl="0">
              <a:buNone/>
            </a:pPr>
            <a:r>
              <a:rPr lang="en-US" dirty="0" smtClean="0"/>
              <a:t>He has to make an effort.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</a:t>
            </a:r>
            <a:endParaRPr lang="ar-SA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</TotalTime>
  <Words>190</Words>
  <Application>Microsoft Office PowerPoint</Application>
  <PresentationFormat>عرض على الشاشة (3:4)‏</PresentationFormat>
  <Paragraphs>27</Paragraphs>
  <Slides>5</Slides>
  <Notes>0</Notes>
  <HiddenSlides>1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حضري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Sara aldawood</dc:creator>
  <cp:lastModifiedBy>Sara aldawood</cp:lastModifiedBy>
  <cp:revision>6</cp:revision>
  <dcterms:created xsi:type="dcterms:W3CDTF">2013-04-23T05:40:43Z</dcterms:created>
  <dcterms:modified xsi:type="dcterms:W3CDTF">2013-04-23T06:31:30Z</dcterms:modified>
</cp:coreProperties>
</file>