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3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9D5F0-4EC5-4573-B9E3-F8BF8756086F}" type="datetimeFigureOut">
              <a:rPr lang="en-GB" smtClean="0"/>
              <a:t>26/02/2017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46A7AF-082C-424F-9EF7-F1D739E8BE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73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6A7AF-082C-424F-9EF7-F1D739E8BE4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888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6A7AF-082C-424F-9EF7-F1D739E8BE4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042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6A7AF-082C-424F-9EF7-F1D739E8BE4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523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6A7AF-082C-424F-9EF7-F1D739E8BE4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523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6A7AF-082C-424F-9EF7-F1D739E8BE4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523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6A7AF-082C-424F-9EF7-F1D739E8BE4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523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6A7AF-082C-424F-9EF7-F1D739E8BE4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52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مرحلة الترجمة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النفس الحيوي 2 (نفس 368)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293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257800"/>
            <a:ext cx="8305800" cy="685800"/>
          </a:xfrm>
          <a:prstGeom prst="rect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8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A U G         CAC         AAG         UAA</a:t>
            </a:r>
            <a:endParaRPr lang="en-GB" sz="3800" b="1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>
            <a:off x="228600" y="4169270"/>
            <a:ext cx="2133600" cy="917079"/>
          </a:xfrm>
          <a:prstGeom prst="triangle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0" rtlCol="0" anchor="b" anchorCtr="0">
            <a:noAutofit/>
          </a:bodyPr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U</a:t>
            </a:r>
            <a:r>
              <a:rPr lang="en-GB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  A  C</a:t>
            </a:r>
            <a:r>
              <a:rPr lang="en-GB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endParaRPr lang="en-GB" dirty="0"/>
          </a:p>
        </p:txBody>
      </p:sp>
      <p:sp>
        <p:nvSpPr>
          <p:cNvPr id="14" name="Oval 13"/>
          <p:cNvSpPr/>
          <p:nvPr/>
        </p:nvSpPr>
        <p:spPr>
          <a:xfrm>
            <a:off x="228600" y="2969120"/>
            <a:ext cx="19050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200" dirty="0" smtClean="0">
                <a:solidFill>
                  <a:schemeClr val="tx1"/>
                </a:solidFill>
              </a:rPr>
              <a:t>Methionine</a:t>
            </a:r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2" name="Cloud 1"/>
          <p:cNvSpPr/>
          <p:nvPr/>
        </p:nvSpPr>
        <p:spPr>
          <a:xfrm>
            <a:off x="-1800000" y="1102030"/>
            <a:ext cx="6629400" cy="1981200"/>
          </a:xfrm>
          <a:prstGeom prst="cloud">
            <a:avLst/>
          </a:prstGeom>
          <a:noFill/>
          <a:ln w="635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 smtClean="0">
                <a:solidFill>
                  <a:schemeClr val="tx1"/>
                </a:solidFill>
              </a:rPr>
              <a:t>E 		P 		A</a:t>
            </a:r>
            <a:endParaRPr lang="en-GB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071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257800"/>
            <a:ext cx="8305800" cy="685800"/>
          </a:xfrm>
          <a:prstGeom prst="rect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8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A U G         CAC         AAG         UAA</a:t>
            </a:r>
            <a:endParaRPr lang="en-GB" sz="3800" b="1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5" name="Isosceles Triangle 4"/>
          <p:cNvSpPr/>
          <p:nvPr/>
        </p:nvSpPr>
        <p:spPr>
          <a:xfrm>
            <a:off x="2667000" y="4169271"/>
            <a:ext cx="2133600" cy="917079"/>
          </a:xfrm>
          <a:prstGeom prst="triangle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0" rtlCol="0" anchor="b" anchorCtr="0">
            <a:noAutofit/>
          </a:bodyPr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G  U  G</a:t>
            </a:r>
            <a:r>
              <a:rPr lang="en-GB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endParaRPr lang="en-GB" dirty="0"/>
          </a:p>
        </p:txBody>
      </p:sp>
      <p:sp>
        <p:nvSpPr>
          <p:cNvPr id="6" name="Isosceles Triangle 5"/>
          <p:cNvSpPr/>
          <p:nvPr/>
        </p:nvSpPr>
        <p:spPr>
          <a:xfrm>
            <a:off x="228600" y="4169270"/>
            <a:ext cx="2133600" cy="917079"/>
          </a:xfrm>
          <a:prstGeom prst="triangle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0" rtlCol="0" anchor="b" anchorCtr="0">
            <a:noAutofit/>
          </a:bodyPr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rial Rounded MT Bold" panose="020F0704030504030204" pitchFamily="34" charset="0"/>
              </a:rPr>
              <a:t>U</a:t>
            </a:r>
            <a:r>
              <a:rPr lang="en-GB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  A  C</a:t>
            </a:r>
            <a:r>
              <a:rPr lang="en-GB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endParaRPr lang="en-GB" dirty="0"/>
          </a:p>
        </p:txBody>
      </p:sp>
      <p:sp>
        <p:nvSpPr>
          <p:cNvPr id="14" name="Oval 13"/>
          <p:cNvSpPr/>
          <p:nvPr/>
        </p:nvSpPr>
        <p:spPr>
          <a:xfrm>
            <a:off x="0" y="2969120"/>
            <a:ext cx="21336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200" dirty="0" smtClean="0">
                <a:solidFill>
                  <a:schemeClr val="tx1"/>
                </a:solidFill>
              </a:rPr>
              <a:t>Methionine</a:t>
            </a:r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667000" y="3032760"/>
            <a:ext cx="184785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Histidine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33600" y="3429000"/>
            <a:ext cx="533400" cy="164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loud 8"/>
          <p:cNvSpPr/>
          <p:nvPr/>
        </p:nvSpPr>
        <p:spPr>
          <a:xfrm>
            <a:off x="-1800000" y="1102030"/>
            <a:ext cx="6629400" cy="1981200"/>
          </a:xfrm>
          <a:prstGeom prst="cloud">
            <a:avLst/>
          </a:prstGeom>
          <a:noFill/>
          <a:ln w="635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 smtClean="0">
                <a:solidFill>
                  <a:schemeClr val="tx1"/>
                </a:solidFill>
              </a:rPr>
              <a:t>E 		P 		A</a:t>
            </a:r>
            <a:endParaRPr lang="en-GB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14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257800"/>
            <a:ext cx="8305800" cy="685800"/>
          </a:xfrm>
          <a:prstGeom prst="rect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8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A U G         CAC         AAG         UAA</a:t>
            </a:r>
            <a:endParaRPr lang="en-GB" sz="3800" b="1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5" name="Isosceles Triangle 4"/>
          <p:cNvSpPr/>
          <p:nvPr/>
        </p:nvSpPr>
        <p:spPr>
          <a:xfrm>
            <a:off x="2667000" y="4169271"/>
            <a:ext cx="2133600" cy="917079"/>
          </a:xfrm>
          <a:prstGeom prst="triangle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0" rtlCol="0" anchor="b" anchorCtr="0">
            <a:noAutofit/>
          </a:bodyPr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G  U  G</a:t>
            </a:r>
            <a:r>
              <a:rPr lang="en-GB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endParaRPr lang="en-GB" dirty="0"/>
          </a:p>
        </p:txBody>
      </p:sp>
      <p:sp>
        <p:nvSpPr>
          <p:cNvPr id="7" name="Isosceles Triangle 6"/>
          <p:cNvSpPr/>
          <p:nvPr/>
        </p:nvSpPr>
        <p:spPr>
          <a:xfrm>
            <a:off x="4953000" y="4169271"/>
            <a:ext cx="2133600" cy="917079"/>
          </a:xfrm>
          <a:prstGeom prst="triangle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0" rtlCol="0" anchor="b" anchorCtr="0">
            <a:noAutofit/>
          </a:bodyPr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UUC  </a:t>
            </a:r>
            <a:r>
              <a:rPr lang="en-GB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5257800" y="3003411"/>
            <a:ext cx="15240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600" dirty="0" smtClean="0">
                <a:solidFill>
                  <a:schemeClr val="tx1"/>
                </a:solidFill>
              </a:rPr>
              <a:t>Lysine</a:t>
            </a:r>
            <a:endParaRPr lang="en-GB" sz="2600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2969120"/>
            <a:ext cx="21336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200" dirty="0" smtClean="0">
                <a:solidFill>
                  <a:schemeClr val="tx1"/>
                </a:solidFill>
              </a:rPr>
              <a:t>Methionine</a:t>
            </a:r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667000" y="3032760"/>
            <a:ext cx="184785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Histidine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33600" y="3429000"/>
            <a:ext cx="533400" cy="164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514850" y="3429000"/>
            <a:ext cx="742950" cy="164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loud 10"/>
          <p:cNvSpPr/>
          <p:nvPr/>
        </p:nvSpPr>
        <p:spPr>
          <a:xfrm>
            <a:off x="360000" y="1102030"/>
            <a:ext cx="6629400" cy="1981200"/>
          </a:xfrm>
          <a:prstGeom prst="cloud">
            <a:avLst/>
          </a:prstGeom>
          <a:noFill/>
          <a:ln w="635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 smtClean="0">
                <a:solidFill>
                  <a:schemeClr val="tx1"/>
                </a:solidFill>
              </a:rPr>
              <a:t>E 		P 		A</a:t>
            </a:r>
            <a:endParaRPr lang="en-GB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062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257800"/>
            <a:ext cx="8305800" cy="685800"/>
          </a:xfrm>
          <a:prstGeom prst="rect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8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A U G         CAC         AAG         UAA</a:t>
            </a:r>
            <a:endParaRPr lang="en-GB" sz="3800" b="1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Isosceles Triangle 6"/>
          <p:cNvSpPr/>
          <p:nvPr/>
        </p:nvSpPr>
        <p:spPr>
          <a:xfrm>
            <a:off x="4953000" y="4169271"/>
            <a:ext cx="2133600" cy="917079"/>
          </a:xfrm>
          <a:prstGeom prst="triangle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0" rtlCol="0" anchor="b" anchorCtr="0">
            <a:noAutofit/>
          </a:bodyPr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UUC  </a:t>
            </a:r>
            <a:r>
              <a:rPr lang="en-GB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5257800" y="3003411"/>
            <a:ext cx="15240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600" dirty="0" smtClean="0">
                <a:solidFill>
                  <a:schemeClr val="tx1"/>
                </a:solidFill>
              </a:rPr>
              <a:t>Lysine</a:t>
            </a:r>
            <a:endParaRPr lang="en-GB" sz="2600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2969120"/>
            <a:ext cx="21336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200" dirty="0" smtClean="0">
                <a:solidFill>
                  <a:schemeClr val="tx1"/>
                </a:solidFill>
              </a:rPr>
              <a:t>Methionine</a:t>
            </a:r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667000" y="3032760"/>
            <a:ext cx="184785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Histidine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33600" y="3429000"/>
            <a:ext cx="533400" cy="164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514850" y="3429000"/>
            <a:ext cx="742950" cy="164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loud 9"/>
          <p:cNvSpPr/>
          <p:nvPr/>
        </p:nvSpPr>
        <p:spPr>
          <a:xfrm>
            <a:off x="360000" y="1102030"/>
            <a:ext cx="6629400" cy="1981200"/>
          </a:xfrm>
          <a:prstGeom prst="cloud">
            <a:avLst/>
          </a:prstGeom>
          <a:noFill/>
          <a:ln w="635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 smtClean="0">
                <a:solidFill>
                  <a:schemeClr val="tx1"/>
                </a:solidFill>
              </a:rPr>
              <a:t>E 		P 		A</a:t>
            </a:r>
            <a:endParaRPr lang="en-GB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88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257800"/>
            <a:ext cx="8305800" cy="685800"/>
          </a:xfrm>
          <a:prstGeom prst="rect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8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A U G         CAC         AAG         UAA</a:t>
            </a:r>
            <a:endParaRPr lang="en-GB" sz="3800" b="1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8" name="Isosceles Triangle 7"/>
          <p:cNvSpPr/>
          <p:nvPr/>
        </p:nvSpPr>
        <p:spPr>
          <a:xfrm>
            <a:off x="7162800" y="4169271"/>
            <a:ext cx="2133600" cy="917079"/>
          </a:xfrm>
          <a:prstGeom prst="triangle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0" rtlCol="0" anchor="b" anchorCtr="0">
            <a:noAutofit/>
          </a:bodyPr>
          <a:lstStyle/>
          <a:p>
            <a:pPr algn="ctr"/>
            <a:r>
              <a:rPr lang="en-GB" sz="2400" b="1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A </a:t>
            </a:r>
            <a:r>
              <a:rPr lang="en-GB" sz="2400" b="1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UU       </a:t>
            </a:r>
            <a:r>
              <a:rPr lang="en-GB" b="1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7543800" y="2969120"/>
            <a:ext cx="15240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600" dirty="0" smtClean="0">
                <a:solidFill>
                  <a:schemeClr val="tx1"/>
                </a:solidFill>
              </a:rPr>
              <a:t>Stop Codon</a:t>
            </a:r>
            <a:endParaRPr lang="en-GB" sz="2600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257800" y="3003411"/>
            <a:ext cx="15240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600" dirty="0" smtClean="0">
                <a:solidFill>
                  <a:schemeClr val="tx1"/>
                </a:solidFill>
              </a:rPr>
              <a:t>Lysine</a:t>
            </a:r>
            <a:endParaRPr lang="en-GB" sz="2600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2969120"/>
            <a:ext cx="21336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200" dirty="0" smtClean="0">
                <a:solidFill>
                  <a:schemeClr val="tx1"/>
                </a:solidFill>
              </a:rPr>
              <a:t>Methionine</a:t>
            </a:r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667000" y="3032760"/>
            <a:ext cx="184785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Histidine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33600" y="3429000"/>
            <a:ext cx="533400" cy="164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514850" y="3429000"/>
            <a:ext cx="742950" cy="164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6800850" y="3417005"/>
            <a:ext cx="742950" cy="164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Isosceles Triangle 11"/>
          <p:cNvSpPr/>
          <p:nvPr/>
        </p:nvSpPr>
        <p:spPr>
          <a:xfrm>
            <a:off x="4953000" y="4169271"/>
            <a:ext cx="2133600" cy="917079"/>
          </a:xfrm>
          <a:prstGeom prst="triangle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0" rtlCol="0" anchor="b" anchorCtr="0">
            <a:noAutofit/>
          </a:bodyPr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UUC  </a:t>
            </a:r>
            <a:r>
              <a:rPr lang="en-GB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endParaRPr lang="en-GB" dirty="0"/>
          </a:p>
        </p:txBody>
      </p:sp>
      <p:sp>
        <p:nvSpPr>
          <p:cNvPr id="20" name="Cloud 19"/>
          <p:cNvSpPr/>
          <p:nvPr/>
        </p:nvSpPr>
        <p:spPr>
          <a:xfrm>
            <a:off x="1440000" y="1102030"/>
            <a:ext cx="6629400" cy="1981200"/>
          </a:xfrm>
          <a:prstGeom prst="cloud">
            <a:avLst/>
          </a:prstGeom>
          <a:noFill/>
          <a:ln w="635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 smtClean="0">
                <a:solidFill>
                  <a:schemeClr val="tx1"/>
                </a:solidFill>
              </a:rPr>
              <a:t>E 		P 		A</a:t>
            </a:r>
            <a:endParaRPr lang="en-GB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768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0" grpId="1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>
          <a:xfrm>
            <a:off x="7391400" y="2969120"/>
            <a:ext cx="15240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600" dirty="0" smtClean="0">
                <a:solidFill>
                  <a:schemeClr val="tx1"/>
                </a:solidFill>
              </a:rPr>
              <a:t>Stop Codon</a:t>
            </a:r>
            <a:endParaRPr lang="en-GB" sz="2600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257800" y="3003411"/>
            <a:ext cx="15240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600" dirty="0" smtClean="0">
                <a:solidFill>
                  <a:schemeClr val="tx1"/>
                </a:solidFill>
              </a:rPr>
              <a:t>Lysine</a:t>
            </a:r>
            <a:endParaRPr lang="en-GB" sz="2600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2969120"/>
            <a:ext cx="21336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200" dirty="0" smtClean="0">
                <a:solidFill>
                  <a:schemeClr val="tx1"/>
                </a:solidFill>
              </a:rPr>
              <a:t>Methionine</a:t>
            </a:r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667000" y="3032760"/>
            <a:ext cx="184785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Histidine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33600" y="3429000"/>
            <a:ext cx="533400" cy="164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514850" y="3429000"/>
            <a:ext cx="742950" cy="164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6781800" y="3417005"/>
            <a:ext cx="742950" cy="164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8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90</Words>
  <Application>Microsoft Office PowerPoint</Application>
  <PresentationFormat>On-screen Show (4:3)</PresentationFormat>
  <Paragraphs>46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مرحلة الترجمة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مرحلة الترجمة </dc:title>
  <dc:creator>Sumyah</dc:creator>
  <cp:lastModifiedBy>Sumyah</cp:lastModifiedBy>
  <cp:revision>22</cp:revision>
  <dcterms:created xsi:type="dcterms:W3CDTF">2006-08-16T00:00:00Z</dcterms:created>
  <dcterms:modified xsi:type="dcterms:W3CDTF">2017-02-26T16:27:31Z</dcterms:modified>
</cp:coreProperties>
</file>