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9D5F0-4EC5-4573-B9E3-F8BF8756086F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A7AF-082C-424F-9EF7-F1D739E8B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3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8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4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2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A7AF-082C-424F-9EF7-F1D739E8BE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مرحلة الترجمة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9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8305800" cy="685800"/>
          </a:xfrm>
          <a:prstGeom prst="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U G         CAC         AAG         UAA</a:t>
            </a:r>
            <a:endParaRPr lang="en-GB" sz="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28600" y="4169270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</a:t>
            </a:r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A  C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228600" y="2969120"/>
            <a:ext cx="1905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" name="Cloud 1"/>
          <p:cNvSpPr/>
          <p:nvPr/>
        </p:nvSpPr>
        <p:spPr>
          <a:xfrm>
            <a:off x="-1800000" y="1102030"/>
            <a:ext cx="6629400" cy="1981200"/>
          </a:xfrm>
          <a:prstGeom prst="cloud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 		P 		A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8305800" cy="685800"/>
          </a:xfrm>
          <a:prstGeom prst="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U G         CAC         AAG         UAA</a:t>
            </a:r>
            <a:endParaRPr lang="en-GB" sz="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6670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  U  G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6" name="Isosceles Triangle 5"/>
          <p:cNvSpPr/>
          <p:nvPr/>
        </p:nvSpPr>
        <p:spPr>
          <a:xfrm>
            <a:off x="228600" y="4169270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U</a:t>
            </a:r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A  C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0" y="2969120"/>
            <a:ext cx="21336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3032760"/>
            <a:ext cx="184785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Histidine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3429000"/>
            <a:ext cx="53340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8"/>
          <p:cNvSpPr/>
          <p:nvPr/>
        </p:nvSpPr>
        <p:spPr>
          <a:xfrm>
            <a:off x="-1800000" y="1102030"/>
            <a:ext cx="6629400" cy="1981200"/>
          </a:xfrm>
          <a:prstGeom prst="cloud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 		P 		A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8305800" cy="685800"/>
          </a:xfrm>
          <a:prstGeom prst="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U G         CAC         AAG         UAA</a:t>
            </a:r>
            <a:endParaRPr lang="en-GB" sz="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6670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  U  G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49530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UUC  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5257800" y="3003411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Lysine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969120"/>
            <a:ext cx="21336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3032760"/>
            <a:ext cx="184785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Histidine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3429000"/>
            <a:ext cx="53340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14850" y="3429000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loud 10"/>
          <p:cNvSpPr/>
          <p:nvPr/>
        </p:nvSpPr>
        <p:spPr>
          <a:xfrm>
            <a:off x="360000" y="1102030"/>
            <a:ext cx="6629400" cy="1981200"/>
          </a:xfrm>
          <a:prstGeom prst="cloud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 		P 		A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8305800" cy="685800"/>
          </a:xfrm>
          <a:prstGeom prst="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U G         CAC         AAG         UAA</a:t>
            </a:r>
            <a:endParaRPr lang="en-GB" sz="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9530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UUC  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5257800" y="3003411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Lysine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969120"/>
            <a:ext cx="21336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3032760"/>
            <a:ext cx="184785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Histidine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3429000"/>
            <a:ext cx="53340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14850" y="3429000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9"/>
          <p:cNvSpPr/>
          <p:nvPr/>
        </p:nvSpPr>
        <p:spPr>
          <a:xfrm>
            <a:off x="360000" y="1102030"/>
            <a:ext cx="6629400" cy="1981200"/>
          </a:xfrm>
          <a:prstGeom prst="cloud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 		P 		A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8305800" cy="685800"/>
          </a:xfrm>
          <a:prstGeom prst="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U G         CAC         AAG         UAA</a:t>
            </a:r>
            <a:endParaRPr lang="en-GB" sz="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</a:t>
            </a:r>
            <a:r>
              <a:rPr lang="en-GB" sz="2400" b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UU       </a:t>
            </a:r>
            <a:r>
              <a:rPr lang="en-GB" b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7543800" y="2969120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Stop Codon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57800" y="3003411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Lysine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969120"/>
            <a:ext cx="21336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3032760"/>
            <a:ext cx="184785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Histidine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3429000"/>
            <a:ext cx="53340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14850" y="3429000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800850" y="3417005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4953000" y="4169271"/>
            <a:ext cx="2133600" cy="917079"/>
          </a:xfrm>
          <a:prstGeom prst="triangle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 anchorCtr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UUC  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endParaRPr lang="en-GB" dirty="0"/>
          </a:p>
        </p:txBody>
      </p:sp>
      <p:sp>
        <p:nvSpPr>
          <p:cNvPr id="20" name="Cloud 19"/>
          <p:cNvSpPr/>
          <p:nvPr/>
        </p:nvSpPr>
        <p:spPr>
          <a:xfrm>
            <a:off x="1440000" y="1102030"/>
            <a:ext cx="6629400" cy="1981200"/>
          </a:xfrm>
          <a:prstGeom prst="cloud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 		P 		A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391400" y="2969120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Stop Codon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57800" y="3003411"/>
            <a:ext cx="15240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</a:rPr>
              <a:t>Lysine</a:t>
            </a:r>
            <a:endParaRPr lang="en-GB" sz="2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969120"/>
            <a:ext cx="213360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Methionine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3032760"/>
            <a:ext cx="1847850" cy="1121270"/>
          </a:xfrm>
          <a:prstGeom prst="ellipse">
            <a:avLst/>
          </a:prstGeom>
          <a:noFill/>
          <a:ln w="635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Histidine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3429000"/>
            <a:ext cx="53340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14850" y="3429000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781800" y="3417005"/>
            <a:ext cx="742950" cy="1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90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مرحلة الترجمة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مرحلة الترجمة </dc:title>
  <dc:creator>Sumyah</dc:creator>
  <cp:lastModifiedBy>Sumyah</cp:lastModifiedBy>
  <cp:revision>22</cp:revision>
  <dcterms:created xsi:type="dcterms:W3CDTF">2006-08-16T00:00:00Z</dcterms:created>
  <dcterms:modified xsi:type="dcterms:W3CDTF">2017-02-26T16:27:31Z</dcterms:modified>
</cp:coreProperties>
</file>