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62" r:id="rId2"/>
    <p:sldId id="258" r:id="rId3"/>
    <p:sldId id="257" r:id="rId4"/>
    <p:sldId id="259" r:id="rId5"/>
    <p:sldId id="263" r:id="rId6"/>
    <p:sldId id="260" r:id="rId7"/>
    <p:sldId id="261"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263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2C9E0-2808-45AD-8A88-2BF721E77FA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ar-SA"/>
        </a:p>
      </dgm:t>
    </dgm:pt>
    <dgm:pt modelId="{5DCC95D2-F826-4A47-A4E5-FD450A0FFF42}">
      <dgm:prSet phldrT="[نص]"/>
      <dgm:spPr/>
      <dgm:t>
        <a:bodyPr/>
        <a:lstStyle/>
        <a:p>
          <a:pPr rtl="1"/>
          <a:r>
            <a:rPr lang="ar-SA" b="1" u="sng" dirty="0" smtClean="0">
              <a:solidFill>
                <a:schemeClr val="bg1"/>
              </a:solidFill>
            </a:rPr>
            <a:t>خصائص الإعلام الجديد </a:t>
          </a:r>
          <a:endParaRPr lang="ar-SA" b="1" u="sng" dirty="0">
            <a:solidFill>
              <a:schemeClr val="bg1"/>
            </a:solidFill>
          </a:endParaRPr>
        </a:p>
      </dgm:t>
    </dgm:pt>
    <dgm:pt modelId="{F62570B0-5D90-4EF3-BA2A-82CC109BF5D0}" type="parTrans" cxnId="{550F5031-3BF2-430D-BA10-45E3B2604F86}">
      <dgm:prSet/>
      <dgm:spPr/>
      <dgm:t>
        <a:bodyPr/>
        <a:lstStyle/>
        <a:p>
          <a:pPr rtl="1"/>
          <a:endParaRPr lang="ar-SA"/>
        </a:p>
      </dgm:t>
    </dgm:pt>
    <dgm:pt modelId="{AA49B168-DEA2-48F0-942C-B8C76712447E}" type="sibTrans" cxnId="{550F5031-3BF2-430D-BA10-45E3B2604F86}">
      <dgm:prSet/>
      <dgm:spPr/>
      <dgm:t>
        <a:bodyPr/>
        <a:lstStyle/>
        <a:p>
          <a:pPr rtl="1"/>
          <a:endParaRPr lang="ar-SA"/>
        </a:p>
      </dgm:t>
    </dgm:pt>
    <dgm:pt modelId="{030A35BE-7D98-47C9-9563-5906BF19EE6F}">
      <dgm:prSet phldrT="[نص]"/>
      <dgm:spPr/>
      <dgm:t>
        <a:bodyPr/>
        <a:lstStyle/>
        <a:p>
          <a:pPr rtl="1"/>
          <a:r>
            <a:rPr lang="ar-SA" dirty="0" smtClean="0"/>
            <a:t>التفاعلية </a:t>
          </a:r>
          <a:endParaRPr lang="ar-SA" dirty="0"/>
        </a:p>
      </dgm:t>
    </dgm:pt>
    <dgm:pt modelId="{AFAE4D27-1614-4A4D-A310-9C251EE71F2D}" type="parTrans" cxnId="{33E579C3-D78F-4DEA-A868-24F38DB254EE}">
      <dgm:prSet/>
      <dgm:spPr/>
      <dgm:t>
        <a:bodyPr/>
        <a:lstStyle/>
        <a:p>
          <a:pPr rtl="1"/>
          <a:endParaRPr lang="ar-SA" dirty="0"/>
        </a:p>
      </dgm:t>
    </dgm:pt>
    <dgm:pt modelId="{37D7EF62-4310-4083-880D-6CCE8C53395C}" type="sibTrans" cxnId="{33E579C3-D78F-4DEA-A868-24F38DB254EE}">
      <dgm:prSet/>
      <dgm:spPr/>
      <dgm:t>
        <a:bodyPr/>
        <a:lstStyle/>
        <a:p>
          <a:pPr rtl="1"/>
          <a:endParaRPr lang="ar-SA"/>
        </a:p>
      </dgm:t>
    </dgm:pt>
    <dgm:pt modelId="{1BE0D4EF-73F8-41AB-814D-B1E495DDA076}">
      <dgm:prSet phldrT="[نص]"/>
      <dgm:spPr/>
      <dgm:t>
        <a:bodyPr/>
        <a:lstStyle/>
        <a:p>
          <a:pPr rtl="1"/>
          <a:r>
            <a:rPr lang="ar-SA" dirty="0" smtClean="0"/>
            <a:t>اللاتزامنية </a:t>
          </a:r>
          <a:endParaRPr lang="ar-SA" dirty="0"/>
        </a:p>
      </dgm:t>
    </dgm:pt>
    <dgm:pt modelId="{3630D780-C5E9-4133-A02F-110601545418}" type="parTrans" cxnId="{6B8A0CB5-4FE5-4957-BADB-4CACF5F5B356}">
      <dgm:prSet/>
      <dgm:spPr/>
      <dgm:t>
        <a:bodyPr/>
        <a:lstStyle/>
        <a:p>
          <a:pPr rtl="1"/>
          <a:endParaRPr lang="ar-SA" dirty="0"/>
        </a:p>
      </dgm:t>
    </dgm:pt>
    <dgm:pt modelId="{520FE047-C84C-4012-B4ED-56CCC798149E}" type="sibTrans" cxnId="{6B8A0CB5-4FE5-4957-BADB-4CACF5F5B356}">
      <dgm:prSet/>
      <dgm:spPr/>
      <dgm:t>
        <a:bodyPr/>
        <a:lstStyle/>
        <a:p>
          <a:pPr rtl="1"/>
          <a:endParaRPr lang="ar-SA"/>
        </a:p>
      </dgm:t>
    </dgm:pt>
    <dgm:pt modelId="{53F98EBF-367F-413D-A78C-BCA419916629}">
      <dgm:prSet phldrT="[نص]"/>
      <dgm:spPr/>
      <dgm:t>
        <a:bodyPr/>
        <a:lstStyle/>
        <a:p>
          <a:pPr rtl="1"/>
          <a:r>
            <a:rPr lang="ar-SA" dirty="0" smtClean="0"/>
            <a:t>المشاركة والانتشار </a:t>
          </a:r>
          <a:endParaRPr lang="ar-SA" dirty="0"/>
        </a:p>
      </dgm:t>
    </dgm:pt>
    <dgm:pt modelId="{737699A2-7ADB-45C1-826F-4B700506E556}" type="parTrans" cxnId="{C693B41A-9FA9-45DB-AA6F-CF49F0122FE5}">
      <dgm:prSet/>
      <dgm:spPr/>
      <dgm:t>
        <a:bodyPr/>
        <a:lstStyle/>
        <a:p>
          <a:pPr rtl="1"/>
          <a:endParaRPr lang="ar-SA" dirty="0"/>
        </a:p>
      </dgm:t>
    </dgm:pt>
    <dgm:pt modelId="{60E62081-255D-45F5-8994-7EAB93C50475}" type="sibTrans" cxnId="{C693B41A-9FA9-45DB-AA6F-CF49F0122FE5}">
      <dgm:prSet/>
      <dgm:spPr/>
      <dgm:t>
        <a:bodyPr/>
        <a:lstStyle/>
        <a:p>
          <a:pPr rtl="1"/>
          <a:endParaRPr lang="ar-SA"/>
        </a:p>
      </dgm:t>
    </dgm:pt>
    <dgm:pt modelId="{3840218C-E47D-48EF-8FCE-E8C868082826}">
      <dgm:prSet phldrT="[نص]"/>
      <dgm:spPr/>
      <dgm:t>
        <a:bodyPr/>
        <a:lstStyle/>
        <a:p>
          <a:pPr rtl="1"/>
          <a:r>
            <a:rPr lang="ar-SA" dirty="0" smtClean="0"/>
            <a:t>الحركة والمرونة </a:t>
          </a:r>
          <a:endParaRPr lang="ar-SA" dirty="0"/>
        </a:p>
      </dgm:t>
    </dgm:pt>
    <dgm:pt modelId="{7009F793-391B-413B-A216-77E58834B05C}" type="parTrans" cxnId="{016D596D-13AD-4F20-BE41-410E4C01BF01}">
      <dgm:prSet/>
      <dgm:spPr/>
      <dgm:t>
        <a:bodyPr/>
        <a:lstStyle/>
        <a:p>
          <a:pPr rtl="1"/>
          <a:endParaRPr lang="ar-SA" dirty="0"/>
        </a:p>
      </dgm:t>
    </dgm:pt>
    <dgm:pt modelId="{2ACF29D6-0D2B-44C8-95C5-F78BFFE1815E}" type="sibTrans" cxnId="{016D596D-13AD-4F20-BE41-410E4C01BF01}">
      <dgm:prSet/>
      <dgm:spPr/>
      <dgm:t>
        <a:bodyPr/>
        <a:lstStyle/>
        <a:p>
          <a:pPr rtl="1"/>
          <a:endParaRPr lang="ar-SA"/>
        </a:p>
      </dgm:t>
    </dgm:pt>
    <dgm:pt modelId="{48E0328B-97DE-4E48-8B45-E373723B0F69}">
      <dgm:prSet phldrT="[نص]"/>
      <dgm:spPr/>
      <dgm:t>
        <a:bodyPr/>
        <a:lstStyle/>
        <a:p>
          <a:pPr rtl="1"/>
          <a:endParaRPr lang="ar-SA"/>
        </a:p>
      </dgm:t>
    </dgm:pt>
    <dgm:pt modelId="{3B8D3FE1-5C09-46E2-98C2-8112734514BB}" type="parTrans" cxnId="{347504D9-E775-482F-8AC9-CBD6C94C7090}">
      <dgm:prSet/>
      <dgm:spPr/>
      <dgm:t>
        <a:bodyPr/>
        <a:lstStyle/>
        <a:p>
          <a:pPr rtl="1"/>
          <a:endParaRPr lang="ar-SA"/>
        </a:p>
      </dgm:t>
    </dgm:pt>
    <dgm:pt modelId="{479B6CE4-3C1B-403D-BCCC-A6030EE99F62}" type="sibTrans" cxnId="{347504D9-E775-482F-8AC9-CBD6C94C7090}">
      <dgm:prSet/>
      <dgm:spPr/>
      <dgm:t>
        <a:bodyPr/>
        <a:lstStyle/>
        <a:p>
          <a:pPr rtl="1"/>
          <a:endParaRPr lang="ar-SA"/>
        </a:p>
      </dgm:t>
    </dgm:pt>
    <dgm:pt modelId="{A69FC3DB-1F28-451A-9146-C6A9034B0F8E}">
      <dgm:prSet phldrT="[نص]"/>
      <dgm:spPr/>
      <dgm:t>
        <a:bodyPr/>
        <a:lstStyle/>
        <a:p>
          <a:pPr rtl="1"/>
          <a:endParaRPr lang="ar-SA"/>
        </a:p>
      </dgm:t>
    </dgm:pt>
    <dgm:pt modelId="{38F4DDC1-83F6-4C87-BE1D-ACA9666069D8}" type="parTrans" cxnId="{EDD6ED1F-4310-4935-B680-645896055082}">
      <dgm:prSet/>
      <dgm:spPr/>
      <dgm:t>
        <a:bodyPr/>
        <a:lstStyle/>
        <a:p>
          <a:pPr rtl="1"/>
          <a:endParaRPr lang="ar-SA"/>
        </a:p>
      </dgm:t>
    </dgm:pt>
    <dgm:pt modelId="{A10A6974-A404-4A47-8306-8DFDF4A44E33}" type="sibTrans" cxnId="{EDD6ED1F-4310-4935-B680-645896055082}">
      <dgm:prSet/>
      <dgm:spPr/>
      <dgm:t>
        <a:bodyPr/>
        <a:lstStyle/>
        <a:p>
          <a:pPr rtl="1"/>
          <a:endParaRPr lang="ar-SA"/>
        </a:p>
      </dgm:t>
    </dgm:pt>
    <dgm:pt modelId="{F0179C72-5E69-401B-B8F3-8F06F9CAD7C5}">
      <dgm:prSet phldrT="[نص]" custRadScaleRad="113671" custRadScaleInc="-38079"/>
      <dgm:spPr/>
      <dgm:t>
        <a:bodyPr/>
        <a:lstStyle/>
        <a:p>
          <a:pPr rtl="1"/>
          <a:endParaRPr lang="ar-SA"/>
        </a:p>
      </dgm:t>
    </dgm:pt>
    <dgm:pt modelId="{0BE68FBC-F2B5-4BF0-BA83-6C616B9B2134}" type="parTrans" cxnId="{BE5D9ED9-9834-4C1E-8443-E7C963B0A0BD}">
      <dgm:prSet/>
      <dgm:spPr/>
      <dgm:t>
        <a:bodyPr/>
        <a:lstStyle/>
        <a:p>
          <a:pPr rtl="1"/>
          <a:endParaRPr lang="ar-SA"/>
        </a:p>
      </dgm:t>
    </dgm:pt>
    <dgm:pt modelId="{9E985402-C0FE-4A5D-A8D9-674448AC0502}" type="sibTrans" cxnId="{BE5D9ED9-9834-4C1E-8443-E7C963B0A0BD}">
      <dgm:prSet/>
      <dgm:spPr/>
      <dgm:t>
        <a:bodyPr/>
        <a:lstStyle/>
        <a:p>
          <a:pPr rtl="1"/>
          <a:endParaRPr lang="ar-SA"/>
        </a:p>
      </dgm:t>
    </dgm:pt>
    <dgm:pt modelId="{8194D934-5EC3-4844-A77A-9399D78055CB}">
      <dgm:prSet phldrT="[نص]" custRadScaleRad="113671" custRadScaleInc="-38079"/>
      <dgm:spPr/>
      <dgm:t>
        <a:bodyPr/>
        <a:lstStyle/>
        <a:p>
          <a:pPr rtl="1"/>
          <a:endParaRPr lang="ar-SA"/>
        </a:p>
      </dgm:t>
    </dgm:pt>
    <dgm:pt modelId="{CA3F94D6-5352-4503-864A-0E385520B349}" type="parTrans" cxnId="{E3734B05-4049-4989-B3C6-0E28190D6C64}">
      <dgm:prSet/>
      <dgm:spPr/>
      <dgm:t>
        <a:bodyPr/>
        <a:lstStyle/>
        <a:p>
          <a:pPr rtl="1"/>
          <a:endParaRPr lang="ar-SA"/>
        </a:p>
      </dgm:t>
    </dgm:pt>
    <dgm:pt modelId="{8AFAB09C-D417-4209-A409-CF2585435798}" type="sibTrans" cxnId="{E3734B05-4049-4989-B3C6-0E28190D6C64}">
      <dgm:prSet/>
      <dgm:spPr/>
      <dgm:t>
        <a:bodyPr/>
        <a:lstStyle/>
        <a:p>
          <a:pPr rtl="1"/>
          <a:endParaRPr lang="ar-SA"/>
        </a:p>
      </dgm:t>
    </dgm:pt>
    <dgm:pt modelId="{1B2797B1-8DF4-4227-AE80-4BC120EAB69C}">
      <dgm:prSet/>
      <dgm:spPr/>
      <dgm:t>
        <a:bodyPr/>
        <a:lstStyle/>
        <a:p>
          <a:pPr rtl="1"/>
          <a:r>
            <a:rPr lang="ar-SA" dirty="0" smtClean="0"/>
            <a:t>الكونية </a:t>
          </a:r>
          <a:endParaRPr lang="ar-SA" dirty="0"/>
        </a:p>
      </dgm:t>
    </dgm:pt>
    <dgm:pt modelId="{7EE7C8D2-55AF-4336-B1F4-DD87C60C89A7}" type="parTrans" cxnId="{B69E39CD-EB91-488F-B138-609B78D6FE2B}">
      <dgm:prSet/>
      <dgm:spPr/>
      <dgm:t>
        <a:bodyPr/>
        <a:lstStyle/>
        <a:p>
          <a:pPr rtl="1"/>
          <a:endParaRPr lang="ar-SA" dirty="0"/>
        </a:p>
      </dgm:t>
    </dgm:pt>
    <dgm:pt modelId="{D39A0DBA-78E7-4B0F-B236-C49CE37AC6E4}" type="sibTrans" cxnId="{B69E39CD-EB91-488F-B138-609B78D6FE2B}">
      <dgm:prSet/>
      <dgm:spPr/>
      <dgm:t>
        <a:bodyPr/>
        <a:lstStyle/>
        <a:p>
          <a:pPr rtl="1"/>
          <a:endParaRPr lang="ar-SA"/>
        </a:p>
      </dgm:t>
    </dgm:pt>
    <dgm:pt modelId="{C7FDCE00-1A84-44D6-9897-EF815BD05EE9}">
      <dgm:prSet/>
      <dgm:spPr/>
      <dgm:t>
        <a:bodyPr/>
        <a:lstStyle/>
        <a:p>
          <a:pPr rtl="1"/>
          <a:r>
            <a:rPr lang="ar-SA" dirty="0" smtClean="0"/>
            <a:t>اندماج الوسائط </a:t>
          </a:r>
          <a:endParaRPr lang="ar-SA" dirty="0"/>
        </a:p>
      </dgm:t>
    </dgm:pt>
    <dgm:pt modelId="{3CECB3F5-FC5B-4CDF-A1CE-4755F967BD3F}" type="parTrans" cxnId="{13E4A39C-631B-4A08-9D28-480008CA56F6}">
      <dgm:prSet/>
      <dgm:spPr/>
      <dgm:t>
        <a:bodyPr/>
        <a:lstStyle/>
        <a:p>
          <a:pPr rtl="1"/>
          <a:endParaRPr lang="ar-SA" dirty="0"/>
        </a:p>
      </dgm:t>
    </dgm:pt>
    <dgm:pt modelId="{BA39EF70-4E19-47B6-86D4-241A4A3DF8AF}" type="sibTrans" cxnId="{13E4A39C-631B-4A08-9D28-480008CA56F6}">
      <dgm:prSet/>
      <dgm:spPr/>
      <dgm:t>
        <a:bodyPr/>
        <a:lstStyle/>
        <a:p>
          <a:pPr rtl="1"/>
          <a:endParaRPr lang="ar-SA"/>
        </a:p>
      </dgm:t>
    </dgm:pt>
    <dgm:pt modelId="{BA7F0945-7593-42F6-B1A6-F93EA5E26513}">
      <dgm:prSet/>
      <dgm:spPr/>
      <dgm:t>
        <a:bodyPr/>
        <a:lstStyle/>
        <a:p>
          <a:pPr rtl="1"/>
          <a:r>
            <a:rPr lang="ar-SA" dirty="0" smtClean="0"/>
            <a:t>الانتباه والتركيز </a:t>
          </a:r>
          <a:endParaRPr lang="ar-SA" dirty="0"/>
        </a:p>
      </dgm:t>
    </dgm:pt>
    <dgm:pt modelId="{3D558382-A333-4E96-8101-4E1A0E9C7FD9}" type="parTrans" cxnId="{3CDCC2E6-627F-4BC6-AFA0-A425D1E03D59}">
      <dgm:prSet/>
      <dgm:spPr/>
      <dgm:t>
        <a:bodyPr/>
        <a:lstStyle/>
        <a:p>
          <a:pPr rtl="1"/>
          <a:endParaRPr lang="ar-SA" dirty="0"/>
        </a:p>
      </dgm:t>
    </dgm:pt>
    <dgm:pt modelId="{C5C3F908-D244-49E3-9624-563581BD5B0D}" type="sibTrans" cxnId="{3CDCC2E6-627F-4BC6-AFA0-A425D1E03D59}">
      <dgm:prSet/>
      <dgm:spPr/>
      <dgm:t>
        <a:bodyPr/>
        <a:lstStyle/>
        <a:p>
          <a:pPr rtl="1"/>
          <a:endParaRPr lang="ar-SA"/>
        </a:p>
      </dgm:t>
    </dgm:pt>
    <dgm:pt modelId="{7CD68762-C45F-4A4F-8A0A-BF61C1726843}">
      <dgm:prSet/>
      <dgm:spPr/>
      <dgm:t>
        <a:bodyPr/>
        <a:lstStyle/>
        <a:p>
          <a:pPr rtl="1"/>
          <a:r>
            <a:rPr lang="ar-SA" dirty="0" smtClean="0"/>
            <a:t>التخزين والحفظ </a:t>
          </a:r>
          <a:endParaRPr lang="ar-SA" dirty="0"/>
        </a:p>
      </dgm:t>
    </dgm:pt>
    <dgm:pt modelId="{185E4F23-9A00-48A7-BAC3-4336CCA51E53}" type="parTrans" cxnId="{866A548E-D0CB-4348-A6F7-EE752D63F9CF}">
      <dgm:prSet/>
      <dgm:spPr/>
      <dgm:t>
        <a:bodyPr/>
        <a:lstStyle/>
        <a:p>
          <a:pPr rtl="1"/>
          <a:endParaRPr lang="ar-SA" dirty="0"/>
        </a:p>
      </dgm:t>
    </dgm:pt>
    <dgm:pt modelId="{17B05785-D49D-4B7D-AE6D-3FE01733CD5C}" type="sibTrans" cxnId="{866A548E-D0CB-4348-A6F7-EE752D63F9CF}">
      <dgm:prSet/>
      <dgm:spPr/>
      <dgm:t>
        <a:bodyPr/>
        <a:lstStyle/>
        <a:p>
          <a:pPr rtl="1"/>
          <a:endParaRPr lang="ar-SA"/>
        </a:p>
      </dgm:t>
    </dgm:pt>
    <dgm:pt modelId="{DE4C48E8-BF7D-4783-B78D-040D029ADAC8}" type="pres">
      <dgm:prSet presAssocID="{B262C9E0-2808-45AD-8A88-2BF721E77FA2}" presName="cycle" presStyleCnt="0">
        <dgm:presLayoutVars>
          <dgm:chMax val="1"/>
          <dgm:dir/>
          <dgm:animLvl val="ctr"/>
          <dgm:resizeHandles val="exact"/>
        </dgm:presLayoutVars>
      </dgm:prSet>
      <dgm:spPr/>
      <dgm:t>
        <a:bodyPr/>
        <a:lstStyle/>
        <a:p>
          <a:pPr rtl="1"/>
          <a:endParaRPr lang="ar-SA"/>
        </a:p>
      </dgm:t>
    </dgm:pt>
    <dgm:pt modelId="{31F5E2BC-854B-44C4-8EE3-CC2C4A417CBA}" type="pres">
      <dgm:prSet presAssocID="{5DCC95D2-F826-4A47-A4E5-FD450A0FFF42}" presName="centerShape" presStyleLbl="node0" presStyleIdx="0" presStyleCnt="1"/>
      <dgm:spPr/>
      <dgm:t>
        <a:bodyPr/>
        <a:lstStyle/>
        <a:p>
          <a:pPr rtl="1"/>
          <a:endParaRPr lang="ar-SA"/>
        </a:p>
      </dgm:t>
    </dgm:pt>
    <dgm:pt modelId="{B6889E64-5F1E-4826-849D-F0B197D2647C}" type="pres">
      <dgm:prSet presAssocID="{AFAE4D27-1614-4A4D-A310-9C251EE71F2D}" presName="Name9" presStyleLbl="parChTrans1D2" presStyleIdx="0" presStyleCnt="8"/>
      <dgm:spPr/>
      <dgm:t>
        <a:bodyPr/>
        <a:lstStyle/>
        <a:p>
          <a:pPr rtl="1"/>
          <a:endParaRPr lang="ar-SA"/>
        </a:p>
      </dgm:t>
    </dgm:pt>
    <dgm:pt modelId="{E98E4A90-2F74-44F9-BD5F-0BF44CC1F23E}" type="pres">
      <dgm:prSet presAssocID="{AFAE4D27-1614-4A4D-A310-9C251EE71F2D}" presName="connTx" presStyleLbl="parChTrans1D2" presStyleIdx="0" presStyleCnt="8"/>
      <dgm:spPr/>
      <dgm:t>
        <a:bodyPr/>
        <a:lstStyle/>
        <a:p>
          <a:pPr rtl="1"/>
          <a:endParaRPr lang="ar-SA"/>
        </a:p>
      </dgm:t>
    </dgm:pt>
    <dgm:pt modelId="{07C6A8B3-E8F2-44CA-B491-7D7EFE18548A}" type="pres">
      <dgm:prSet presAssocID="{030A35BE-7D98-47C9-9563-5906BF19EE6F}" presName="node" presStyleLbl="node1" presStyleIdx="0" presStyleCnt="8" custRadScaleRad="103805" custRadScaleInc="5015">
        <dgm:presLayoutVars>
          <dgm:bulletEnabled val="1"/>
        </dgm:presLayoutVars>
      </dgm:prSet>
      <dgm:spPr/>
      <dgm:t>
        <a:bodyPr/>
        <a:lstStyle/>
        <a:p>
          <a:pPr rtl="1"/>
          <a:endParaRPr lang="ar-SA"/>
        </a:p>
      </dgm:t>
    </dgm:pt>
    <dgm:pt modelId="{918AED66-FA1E-49C4-8AAE-D18E4186F5D7}" type="pres">
      <dgm:prSet presAssocID="{3630D780-C5E9-4133-A02F-110601545418}" presName="Name9" presStyleLbl="parChTrans1D2" presStyleIdx="1" presStyleCnt="8"/>
      <dgm:spPr/>
      <dgm:t>
        <a:bodyPr/>
        <a:lstStyle/>
        <a:p>
          <a:pPr rtl="1"/>
          <a:endParaRPr lang="ar-SA"/>
        </a:p>
      </dgm:t>
    </dgm:pt>
    <dgm:pt modelId="{65A7E9C6-0364-424A-8293-6413BD8A53B1}" type="pres">
      <dgm:prSet presAssocID="{3630D780-C5E9-4133-A02F-110601545418}" presName="connTx" presStyleLbl="parChTrans1D2" presStyleIdx="1" presStyleCnt="8"/>
      <dgm:spPr/>
      <dgm:t>
        <a:bodyPr/>
        <a:lstStyle/>
        <a:p>
          <a:pPr rtl="1"/>
          <a:endParaRPr lang="ar-SA"/>
        </a:p>
      </dgm:t>
    </dgm:pt>
    <dgm:pt modelId="{17F08C37-5695-410D-B0CD-7D583428F8C5}" type="pres">
      <dgm:prSet presAssocID="{1BE0D4EF-73F8-41AB-814D-B1E495DDA076}" presName="node" presStyleLbl="node1" presStyleIdx="1" presStyleCnt="8">
        <dgm:presLayoutVars>
          <dgm:bulletEnabled val="1"/>
        </dgm:presLayoutVars>
      </dgm:prSet>
      <dgm:spPr/>
      <dgm:t>
        <a:bodyPr/>
        <a:lstStyle/>
        <a:p>
          <a:pPr rtl="1"/>
          <a:endParaRPr lang="ar-SA"/>
        </a:p>
      </dgm:t>
    </dgm:pt>
    <dgm:pt modelId="{D928A415-5E16-43E5-99B6-316D45D2FF5C}" type="pres">
      <dgm:prSet presAssocID="{3D558382-A333-4E96-8101-4E1A0E9C7FD9}" presName="Name9" presStyleLbl="parChTrans1D2" presStyleIdx="2" presStyleCnt="8"/>
      <dgm:spPr/>
      <dgm:t>
        <a:bodyPr/>
        <a:lstStyle/>
        <a:p>
          <a:pPr rtl="1"/>
          <a:endParaRPr lang="ar-SA"/>
        </a:p>
      </dgm:t>
    </dgm:pt>
    <dgm:pt modelId="{A75C0B07-F0D8-4696-9F50-3E143789A96C}" type="pres">
      <dgm:prSet presAssocID="{3D558382-A333-4E96-8101-4E1A0E9C7FD9}" presName="connTx" presStyleLbl="parChTrans1D2" presStyleIdx="2" presStyleCnt="8"/>
      <dgm:spPr/>
      <dgm:t>
        <a:bodyPr/>
        <a:lstStyle/>
        <a:p>
          <a:pPr rtl="1"/>
          <a:endParaRPr lang="ar-SA"/>
        </a:p>
      </dgm:t>
    </dgm:pt>
    <dgm:pt modelId="{BC45FD26-746F-4027-8BF6-90A8AACDD0FF}" type="pres">
      <dgm:prSet presAssocID="{BA7F0945-7593-42F6-B1A6-F93EA5E26513}" presName="node" presStyleLbl="node1" presStyleIdx="2" presStyleCnt="8">
        <dgm:presLayoutVars>
          <dgm:bulletEnabled val="1"/>
        </dgm:presLayoutVars>
      </dgm:prSet>
      <dgm:spPr/>
      <dgm:t>
        <a:bodyPr/>
        <a:lstStyle/>
        <a:p>
          <a:pPr rtl="1"/>
          <a:endParaRPr lang="ar-SA"/>
        </a:p>
      </dgm:t>
    </dgm:pt>
    <dgm:pt modelId="{F836AA11-5E5C-4539-B2B8-30FBFE4A4FE3}" type="pres">
      <dgm:prSet presAssocID="{185E4F23-9A00-48A7-BAC3-4336CCA51E53}" presName="Name9" presStyleLbl="parChTrans1D2" presStyleIdx="3" presStyleCnt="8"/>
      <dgm:spPr/>
      <dgm:t>
        <a:bodyPr/>
        <a:lstStyle/>
        <a:p>
          <a:pPr rtl="1"/>
          <a:endParaRPr lang="ar-SA"/>
        </a:p>
      </dgm:t>
    </dgm:pt>
    <dgm:pt modelId="{990333B5-A098-40E4-942F-7F4314A7365F}" type="pres">
      <dgm:prSet presAssocID="{185E4F23-9A00-48A7-BAC3-4336CCA51E53}" presName="connTx" presStyleLbl="parChTrans1D2" presStyleIdx="3" presStyleCnt="8"/>
      <dgm:spPr/>
      <dgm:t>
        <a:bodyPr/>
        <a:lstStyle/>
        <a:p>
          <a:pPr rtl="1"/>
          <a:endParaRPr lang="ar-SA"/>
        </a:p>
      </dgm:t>
    </dgm:pt>
    <dgm:pt modelId="{255D2952-2246-4510-8DC9-53E6344E2F55}" type="pres">
      <dgm:prSet presAssocID="{7CD68762-C45F-4A4F-8A0A-BF61C1726843}" presName="node" presStyleLbl="node1" presStyleIdx="3" presStyleCnt="8">
        <dgm:presLayoutVars>
          <dgm:bulletEnabled val="1"/>
        </dgm:presLayoutVars>
      </dgm:prSet>
      <dgm:spPr/>
      <dgm:t>
        <a:bodyPr/>
        <a:lstStyle/>
        <a:p>
          <a:pPr rtl="1"/>
          <a:endParaRPr lang="ar-SA"/>
        </a:p>
      </dgm:t>
    </dgm:pt>
    <dgm:pt modelId="{BB011912-71C0-4CCA-9E09-8D7043007EEF}" type="pres">
      <dgm:prSet presAssocID="{737699A2-7ADB-45C1-826F-4B700506E556}" presName="Name9" presStyleLbl="parChTrans1D2" presStyleIdx="4" presStyleCnt="8"/>
      <dgm:spPr/>
      <dgm:t>
        <a:bodyPr/>
        <a:lstStyle/>
        <a:p>
          <a:pPr rtl="1"/>
          <a:endParaRPr lang="ar-SA"/>
        </a:p>
      </dgm:t>
    </dgm:pt>
    <dgm:pt modelId="{C7503BF6-F14E-45EF-8A31-0E1BD343C72F}" type="pres">
      <dgm:prSet presAssocID="{737699A2-7ADB-45C1-826F-4B700506E556}" presName="connTx" presStyleLbl="parChTrans1D2" presStyleIdx="4" presStyleCnt="8"/>
      <dgm:spPr/>
      <dgm:t>
        <a:bodyPr/>
        <a:lstStyle/>
        <a:p>
          <a:pPr rtl="1"/>
          <a:endParaRPr lang="ar-SA"/>
        </a:p>
      </dgm:t>
    </dgm:pt>
    <dgm:pt modelId="{9BF209EE-43F5-431E-8808-D9788EC7B917}" type="pres">
      <dgm:prSet presAssocID="{53F98EBF-367F-413D-A78C-BCA419916629}" presName="node" presStyleLbl="node1" presStyleIdx="4" presStyleCnt="8">
        <dgm:presLayoutVars>
          <dgm:bulletEnabled val="1"/>
        </dgm:presLayoutVars>
      </dgm:prSet>
      <dgm:spPr/>
      <dgm:t>
        <a:bodyPr/>
        <a:lstStyle/>
        <a:p>
          <a:pPr rtl="1"/>
          <a:endParaRPr lang="ar-SA"/>
        </a:p>
      </dgm:t>
    </dgm:pt>
    <dgm:pt modelId="{6265B43C-128C-4066-BD91-EA3C97DCCABD}" type="pres">
      <dgm:prSet presAssocID="{7009F793-391B-413B-A216-77E58834B05C}" presName="Name9" presStyleLbl="parChTrans1D2" presStyleIdx="5" presStyleCnt="8"/>
      <dgm:spPr/>
      <dgm:t>
        <a:bodyPr/>
        <a:lstStyle/>
        <a:p>
          <a:pPr rtl="1"/>
          <a:endParaRPr lang="ar-SA"/>
        </a:p>
      </dgm:t>
    </dgm:pt>
    <dgm:pt modelId="{703C28D5-0354-40A3-8474-3347DAD8B9C1}" type="pres">
      <dgm:prSet presAssocID="{7009F793-391B-413B-A216-77E58834B05C}" presName="connTx" presStyleLbl="parChTrans1D2" presStyleIdx="5" presStyleCnt="8"/>
      <dgm:spPr/>
      <dgm:t>
        <a:bodyPr/>
        <a:lstStyle/>
        <a:p>
          <a:pPr rtl="1"/>
          <a:endParaRPr lang="ar-SA"/>
        </a:p>
      </dgm:t>
    </dgm:pt>
    <dgm:pt modelId="{B7F5CF3B-D851-4AC7-9D6E-E6F02730B888}" type="pres">
      <dgm:prSet presAssocID="{3840218C-E47D-48EF-8FCE-E8C868082826}" presName="node" presStyleLbl="node1" presStyleIdx="5" presStyleCnt="8" custRadScaleRad="115068" custRadScaleInc="57011">
        <dgm:presLayoutVars>
          <dgm:bulletEnabled val="1"/>
        </dgm:presLayoutVars>
      </dgm:prSet>
      <dgm:spPr/>
      <dgm:t>
        <a:bodyPr/>
        <a:lstStyle/>
        <a:p>
          <a:pPr rtl="1"/>
          <a:endParaRPr lang="ar-SA"/>
        </a:p>
      </dgm:t>
    </dgm:pt>
    <dgm:pt modelId="{751C6FB3-B6B1-4FBF-8A4B-AAB29F77DDAE}" type="pres">
      <dgm:prSet presAssocID="{7EE7C8D2-55AF-4336-B1F4-DD87C60C89A7}" presName="Name9" presStyleLbl="parChTrans1D2" presStyleIdx="6" presStyleCnt="8"/>
      <dgm:spPr/>
      <dgm:t>
        <a:bodyPr/>
        <a:lstStyle/>
        <a:p>
          <a:pPr rtl="1"/>
          <a:endParaRPr lang="ar-SA"/>
        </a:p>
      </dgm:t>
    </dgm:pt>
    <dgm:pt modelId="{8FECBB6F-BC22-4486-BEFF-099400F9AE74}" type="pres">
      <dgm:prSet presAssocID="{7EE7C8D2-55AF-4336-B1F4-DD87C60C89A7}" presName="connTx" presStyleLbl="parChTrans1D2" presStyleIdx="6" presStyleCnt="8"/>
      <dgm:spPr/>
      <dgm:t>
        <a:bodyPr/>
        <a:lstStyle/>
        <a:p>
          <a:pPr rtl="1"/>
          <a:endParaRPr lang="ar-SA"/>
        </a:p>
      </dgm:t>
    </dgm:pt>
    <dgm:pt modelId="{AC61027A-66BA-404C-A1DD-8FE8D5FF681C}" type="pres">
      <dgm:prSet presAssocID="{1B2797B1-8DF4-4227-AE80-4BC120EAB69C}" presName="node" presStyleLbl="node1" presStyleIdx="6" presStyleCnt="8">
        <dgm:presLayoutVars>
          <dgm:bulletEnabled val="1"/>
        </dgm:presLayoutVars>
      </dgm:prSet>
      <dgm:spPr/>
      <dgm:t>
        <a:bodyPr/>
        <a:lstStyle/>
        <a:p>
          <a:pPr rtl="1"/>
          <a:endParaRPr lang="ar-SA"/>
        </a:p>
      </dgm:t>
    </dgm:pt>
    <dgm:pt modelId="{C6715E92-E9DA-4BB4-84B4-4F4CAA0BEE5F}" type="pres">
      <dgm:prSet presAssocID="{3CECB3F5-FC5B-4CDF-A1CE-4755F967BD3F}" presName="Name9" presStyleLbl="parChTrans1D2" presStyleIdx="7" presStyleCnt="8"/>
      <dgm:spPr/>
      <dgm:t>
        <a:bodyPr/>
        <a:lstStyle/>
        <a:p>
          <a:pPr rtl="1"/>
          <a:endParaRPr lang="ar-SA"/>
        </a:p>
      </dgm:t>
    </dgm:pt>
    <dgm:pt modelId="{7A301ABD-8276-4AAA-8052-7B1EC7266B9D}" type="pres">
      <dgm:prSet presAssocID="{3CECB3F5-FC5B-4CDF-A1CE-4755F967BD3F}" presName="connTx" presStyleLbl="parChTrans1D2" presStyleIdx="7" presStyleCnt="8"/>
      <dgm:spPr/>
      <dgm:t>
        <a:bodyPr/>
        <a:lstStyle/>
        <a:p>
          <a:pPr rtl="1"/>
          <a:endParaRPr lang="ar-SA"/>
        </a:p>
      </dgm:t>
    </dgm:pt>
    <dgm:pt modelId="{CD49659B-55DF-4B59-8067-1BE79566D99D}" type="pres">
      <dgm:prSet presAssocID="{C7FDCE00-1A84-44D6-9897-EF815BD05EE9}" presName="node" presStyleLbl="node1" presStyleIdx="7" presStyleCnt="8">
        <dgm:presLayoutVars>
          <dgm:bulletEnabled val="1"/>
        </dgm:presLayoutVars>
      </dgm:prSet>
      <dgm:spPr/>
      <dgm:t>
        <a:bodyPr/>
        <a:lstStyle/>
        <a:p>
          <a:pPr rtl="1"/>
          <a:endParaRPr lang="ar-SA"/>
        </a:p>
      </dgm:t>
    </dgm:pt>
  </dgm:ptLst>
  <dgm:cxnLst>
    <dgm:cxn modelId="{7886C22D-84C2-4D47-99B3-63474A4C5363}" type="presOf" srcId="{737699A2-7ADB-45C1-826F-4B700506E556}" destId="{BB011912-71C0-4CCA-9E09-8D7043007EEF}" srcOrd="0" destOrd="0" presId="urn:microsoft.com/office/officeart/2005/8/layout/radial1"/>
    <dgm:cxn modelId="{451EA951-1E11-40D8-8D15-14FC4BF5B29D}" type="presOf" srcId="{7EE7C8D2-55AF-4336-B1F4-DD87C60C89A7}" destId="{751C6FB3-B6B1-4FBF-8A4B-AAB29F77DDAE}" srcOrd="0" destOrd="0" presId="urn:microsoft.com/office/officeart/2005/8/layout/radial1"/>
    <dgm:cxn modelId="{13E4A39C-631B-4A08-9D28-480008CA56F6}" srcId="{5DCC95D2-F826-4A47-A4E5-FD450A0FFF42}" destId="{C7FDCE00-1A84-44D6-9897-EF815BD05EE9}" srcOrd="7" destOrd="0" parTransId="{3CECB3F5-FC5B-4CDF-A1CE-4755F967BD3F}" sibTransId="{BA39EF70-4E19-47B6-86D4-241A4A3DF8AF}"/>
    <dgm:cxn modelId="{550F5031-3BF2-430D-BA10-45E3B2604F86}" srcId="{B262C9E0-2808-45AD-8A88-2BF721E77FA2}" destId="{5DCC95D2-F826-4A47-A4E5-FD450A0FFF42}" srcOrd="0" destOrd="0" parTransId="{F62570B0-5D90-4EF3-BA2A-82CC109BF5D0}" sibTransId="{AA49B168-DEA2-48F0-942C-B8C76712447E}"/>
    <dgm:cxn modelId="{6D223B49-CEC3-4423-9CA7-870591A87F86}" type="presOf" srcId="{3630D780-C5E9-4133-A02F-110601545418}" destId="{65A7E9C6-0364-424A-8293-6413BD8A53B1}" srcOrd="1" destOrd="0" presId="urn:microsoft.com/office/officeart/2005/8/layout/radial1"/>
    <dgm:cxn modelId="{CD525DA4-27A5-42E4-ACC8-29D4652C6058}" type="presOf" srcId="{7EE7C8D2-55AF-4336-B1F4-DD87C60C89A7}" destId="{8FECBB6F-BC22-4486-BEFF-099400F9AE74}" srcOrd="1" destOrd="0" presId="urn:microsoft.com/office/officeart/2005/8/layout/radial1"/>
    <dgm:cxn modelId="{E31854FB-EC5B-4619-84ED-5F515BB25367}" type="presOf" srcId="{7009F793-391B-413B-A216-77E58834B05C}" destId="{6265B43C-128C-4066-BD91-EA3C97DCCABD}" srcOrd="0" destOrd="0" presId="urn:microsoft.com/office/officeart/2005/8/layout/radial1"/>
    <dgm:cxn modelId="{016D596D-13AD-4F20-BE41-410E4C01BF01}" srcId="{5DCC95D2-F826-4A47-A4E5-FD450A0FFF42}" destId="{3840218C-E47D-48EF-8FCE-E8C868082826}" srcOrd="5" destOrd="0" parTransId="{7009F793-391B-413B-A216-77E58834B05C}" sibTransId="{2ACF29D6-0D2B-44C8-95C5-F78BFFE1815E}"/>
    <dgm:cxn modelId="{56648C9C-92BB-405D-A080-ADC4E7FA8F5F}" type="presOf" srcId="{7CD68762-C45F-4A4F-8A0A-BF61C1726843}" destId="{255D2952-2246-4510-8DC9-53E6344E2F55}" srcOrd="0" destOrd="0" presId="urn:microsoft.com/office/officeart/2005/8/layout/radial1"/>
    <dgm:cxn modelId="{BE5D9ED9-9834-4C1E-8443-E7C963B0A0BD}" srcId="{B262C9E0-2808-45AD-8A88-2BF721E77FA2}" destId="{F0179C72-5E69-401B-B8F3-8F06F9CAD7C5}" srcOrd="3" destOrd="0" parTransId="{0BE68FBC-F2B5-4BF0-BA83-6C616B9B2134}" sibTransId="{9E985402-C0FE-4A5D-A8D9-674448AC0502}"/>
    <dgm:cxn modelId="{F50C8540-2183-4B89-8A4C-103B86D42D47}" type="presOf" srcId="{BA7F0945-7593-42F6-B1A6-F93EA5E26513}" destId="{BC45FD26-746F-4027-8BF6-90A8AACDD0FF}" srcOrd="0" destOrd="0" presId="urn:microsoft.com/office/officeart/2005/8/layout/radial1"/>
    <dgm:cxn modelId="{BC76523B-E804-4E31-9611-F086B5CC3521}" type="presOf" srcId="{AFAE4D27-1614-4A4D-A310-9C251EE71F2D}" destId="{B6889E64-5F1E-4826-849D-F0B197D2647C}" srcOrd="0" destOrd="0" presId="urn:microsoft.com/office/officeart/2005/8/layout/radial1"/>
    <dgm:cxn modelId="{6918D27A-AB85-4252-934C-62586EA31CDB}" type="presOf" srcId="{3CECB3F5-FC5B-4CDF-A1CE-4755F967BD3F}" destId="{C6715E92-E9DA-4BB4-84B4-4F4CAA0BEE5F}" srcOrd="0" destOrd="0" presId="urn:microsoft.com/office/officeart/2005/8/layout/radial1"/>
    <dgm:cxn modelId="{227FB0B0-22B6-4551-BF93-BD215B6ABE0C}" type="presOf" srcId="{030A35BE-7D98-47C9-9563-5906BF19EE6F}" destId="{07C6A8B3-E8F2-44CA-B491-7D7EFE18548A}" srcOrd="0" destOrd="0" presId="urn:microsoft.com/office/officeart/2005/8/layout/radial1"/>
    <dgm:cxn modelId="{6B8A0CB5-4FE5-4957-BADB-4CACF5F5B356}" srcId="{5DCC95D2-F826-4A47-A4E5-FD450A0FFF42}" destId="{1BE0D4EF-73F8-41AB-814D-B1E495DDA076}" srcOrd="1" destOrd="0" parTransId="{3630D780-C5E9-4133-A02F-110601545418}" sibTransId="{520FE047-C84C-4012-B4ED-56CCC798149E}"/>
    <dgm:cxn modelId="{F03C59B7-2332-41B2-9EE9-70F65729AABB}" type="presOf" srcId="{737699A2-7ADB-45C1-826F-4B700506E556}" destId="{C7503BF6-F14E-45EF-8A31-0E1BD343C72F}" srcOrd="1" destOrd="0" presId="urn:microsoft.com/office/officeart/2005/8/layout/radial1"/>
    <dgm:cxn modelId="{DA59ED3E-BBB0-4066-9D31-7C23661888DD}" type="presOf" srcId="{1B2797B1-8DF4-4227-AE80-4BC120EAB69C}" destId="{AC61027A-66BA-404C-A1DD-8FE8D5FF681C}" srcOrd="0" destOrd="0" presId="urn:microsoft.com/office/officeart/2005/8/layout/radial1"/>
    <dgm:cxn modelId="{68625981-8807-4A1F-A7F8-B452FBB53BFB}" type="presOf" srcId="{5DCC95D2-F826-4A47-A4E5-FD450A0FFF42}" destId="{31F5E2BC-854B-44C4-8EE3-CC2C4A417CBA}" srcOrd="0" destOrd="0" presId="urn:microsoft.com/office/officeart/2005/8/layout/radial1"/>
    <dgm:cxn modelId="{E22D56D7-5D21-4F2A-9B0F-8AB71B3D8B09}" type="presOf" srcId="{1BE0D4EF-73F8-41AB-814D-B1E495DDA076}" destId="{17F08C37-5695-410D-B0CD-7D583428F8C5}" srcOrd="0" destOrd="0" presId="urn:microsoft.com/office/officeart/2005/8/layout/radial1"/>
    <dgm:cxn modelId="{6EC8B939-451D-4E54-B2DA-3557B5C9B7D9}" type="presOf" srcId="{3D558382-A333-4E96-8101-4E1A0E9C7FD9}" destId="{A75C0B07-F0D8-4696-9F50-3E143789A96C}" srcOrd="1" destOrd="0" presId="urn:microsoft.com/office/officeart/2005/8/layout/radial1"/>
    <dgm:cxn modelId="{33E579C3-D78F-4DEA-A868-24F38DB254EE}" srcId="{5DCC95D2-F826-4A47-A4E5-FD450A0FFF42}" destId="{030A35BE-7D98-47C9-9563-5906BF19EE6F}" srcOrd="0" destOrd="0" parTransId="{AFAE4D27-1614-4A4D-A310-9C251EE71F2D}" sibTransId="{37D7EF62-4310-4083-880D-6CCE8C53395C}"/>
    <dgm:cxn modelId="{687DE86D-C4BE-4CE7-81D2-A3F4CFEF8F52}" type="presOf" srcId="{3D558382-A333-4E96-8101-4E1A0E9C7FD9}" destId="{D928A415-5E16-43E5-99B6-316D45D2FF5C}" srcOrd="0" destOrd="0" presId="urn:microsoft.com/office/officeart/2005/8/layout/radial1"/>
    <dgm:cxn modelId="{AAE6A224-114D-4EBA-BD07-8D9F658DB6D4}" type="presOf" srcId="{185E4F23-9A00-48A7-BAC3-4336CCA51E53}" destId="{990333B5-A098-40E4-942F-7F4314A7365F}" srcOrd="1" destOrd="0" presId="urn:microsoft.com/office/officeart/2005/8/layout/radial1"/>
    <dgm:cxn modelId="{FF230050-342D-42F2-B55D-64E61EEE49C1}" type="presOf" srcId="{7009F793-391B-413B-A216-77E58834B05C}" destId="{703C28D5-0354-40A3-8474-3347DAD8B9C1}" srcOrd="1" destOrd="0" presId="urn:microsoft.com/office/officeart/2005/8/layout/radial1"/>
    <dgm:cxn modelId="{E3734B05-4049-4989-B3C6-0E28190D6C64}" srcId="{B262C9E0-2808-45AD-8A88-2BF721E77FA2}" destId="{8194D934-5EC3-4844-A77A-9399D78055CB}" srcOrd="4" destOrd="0" parTransId="{CA3F94D6-5352-4503-864A-0E385520B349}" sibTransId="{8AFAB09C-D417-4209-A409-CF2585435798}"/>
    <dgm:cxn modelId="{7E4788DB-A346-4BFA-B6CB-AFD1614418D0}" type="presOf" srcId="{3840218C-E47D-48EF-8FCE-E8C868082826}" destId="{B7F5CF3B-D851-4AC7-9D6E-E6F02730B888}" srcOrd="0" destOrd="0" presId="urn:microsoft.com/office/officeart/2005/8/layout/radial1"/>
    <dgm:cxn modelId="{C693B41A-9FA9-45DB-AA6F-CF49F0122FE5}" srcId="{5DCC95D2-F826-4A47-A4E5-FD450A0FFF42}" destId="{53F98EBF-367F-413D-A78C-BCA419916629}" srcOrd="4" destOrd="0" parTransId="{737699A2-7ADB-45C1-826F-4B700506E556}" sibTransId="{60E62081-255D-45F5-8994-7EAB93C50475}"/>
    <dgm:cxn modelId="{EDD6ED1F-4310-4935-B680-645896055082}" srcId="{B262C9E0-2808-45AD-8A88-2BF721E77FA2}" destId="{A69FC3DB-1F28-451A-9146-C6A9034B0F8E}" srcOrd="2" destOrd="0" parTransId="{38F4DDC1-83F6-4C87-BE1D-ACA9666069D8}" sibTransId="{A10A6974-A404-4A47-8306-8DFDF4A44E33}"/>
    <dgm:cxn modelId="{1F9B685F-5885-4480-87B8-EDB3EEDCD7B8}" type="presOf" srcId="{3CECB3F5-FC5B-4CDF-A1CE-4755F967BD3F}" destId="{7A301ABD-8276-4AAA-8052-7B1EC7266B9D}" srcOrd="1" destOrd="0" presId="urn:microsoft.com/office/officeart/2005/8/layout/radial1"/>
    <dgm:cxn modelId="{CCFF5D32-0255-4C35-8617-614ED7748B93}" type="presOf" srcId="{AFAE4D27-1614-4A4D-A310-9C251EE71F2D}" destId="{E98E4A90-2F74-44F9-BD5F-0BF44CC1F23E}" srcOrd="1" destOrd="0" presId="urn:microsoft.com/office/officeart/2005/8/layout/radial1"/>
    <dgm:cxn modelId="{1A588362-27E7-464C-B981-D74DB93957EC}" type="presOf" srcId="{3630D780-C5E9-4133-A02F-110601545418}" destId="{918AED66-FA1E-49C4-8AAE-D18E4186F5D7}" srcOrd="0" destOrd="0" presId="urn:microsoft.com/office/officeart/2005/8/layout/radial1"/>
    <dgm:cxn modelId="{8E24CAAE-0C97-4F03-958D-4FD695987EC5}" type="presOf" srcId="{C7FDCE00-1A84-44D6-9897-EF815BD05EE9}" destId="{CD49659B-55DF-4B59-8067-1BE79566D99D}" srcOrd="0" destOrd="0" presId="urn:microsoft.com/office/officeart/2005/8/layout/radial1"/>
    <dgm:cxn modelId="{55792C56-96F2-4178-A68C-9BD4C1EDB2AD}" type="presOf" srcId="{53F98EBF-367F-413D-A78C-BCA419916629}" destId="{9BF209EE-43F5-431E-8808-D9788EC7B917}" srcOrd="0" destOrd="0" presId="urn:microsoft.com/office/officeart/2005/8/layout/radial1"/>
    <dgm:cxn modelId="{347504D9-E775-482F-8AC9-CBD6C94C7090}" srcId="{B262C9E0-2808-45AD-8A88-2BF721E77FA2}" destId="{48E0328B-97DE-4E48-8B45-E373723B0F69}" srcOrd="1" destOrd="0" parTransId="{3B8D3FE1-5C09-46E2-98C2-8112734514BB}" sibTransId="{479B6CE4-3C1B-403D-BCCC-A6030EE99F62}"/>
    <dgm:cxn modelId="{81504ACC-E0AE-413D-9945-15E0CF407195}" type="presOf" srcId="{B262C9E0-2808-45AD-8A88-2BF721E77FA2}" destId="{DE4C48E8-BF7D-4783-B78D-040D029ADAC8}" srcOrd="0" destOrd="0" presId="urn:microsoft.com/office/officeart/2005/8/layout/radial1"/>
    <dgm:cxn modelId="{3CDCC2E6-627F-4BC6-AFA0-A425D1E03D59}" srcId="{5DCC95D2-F826-4A47-A4E5-FD450A0FFF42}" destId="{BA7F0945-7593-42F6-B1A6-F93EA5E26513}" srcOrd="2" destOrd="0" parTransId="{3D558382-A333-4E96-8101-4E1A0E9C7FD9}" sibTransId="{C5C3F908-D244-49E3-9624-563581BD5B0D}"/>
    <dgm:cxn modelId="{866A548E-D0CB-4348-A6F7-EE752D63F9CF}" srcId="{5DCC95D2-F826-4A47-A4E5-FD450A0FFF42}" destId="{7CD68762-C45F-4A4F-8A0A-BF61C1726843}" srcOrd="3" destOrd="0" parTransId="{185E4F23-9A00-48A7-BAC3-4336CCA51E53}" sibTransId="{17B05785-D49D-4B7D-AE6D-3FE01733CD5C}"/>
    <dgm:cxn modelId="{B69E39CD-EB91-488F-B138-609B78D6FE2B}" srcId="{5DCC95D2-F826-4A47-A4E5-FD450A0FFF42}" destId="{1B2797B1-8DF4-4227-AE80-4BC120EAB69C}" srcOrd="6" destOrd="0" parTransId="{7EE7C8D2-55AF-4336-B1F4-DD87C60C89A7}" sibTransId="{D39A0DBA-78E7-4B0F-B236-C49CE37AC6E4}"/>
    <dgm:cxn modelId="{A7FE7637-A27F-462D-B024-6E08DBA9A02D}" type="presOf" srcId="{185E4F23-9A00-48A7-BAC3-4336CCA51E53}" destId="{F836AA11-5E5C-4539-B2B8-30FBFE4A4FE3}" srcOrd="0" destOrd="0" presId="urn:microsoft.com/office/officeart/2005/8/layout/radial1"/>
    <dgm:cxn modelId="{26A80BF9-1A4E-43CD-80A0-FFC80C73B954}" type="presParOf" srcId="{DE4C48E8-BF7D-4783-B78D-040D029ADAC8}" destId="{31F5E2BC-854B-44C4-8EE3-CC2C4A417CBA}" srcOrd="0" destOrd="0" presId="urn:microsoft.com/office/officeart/2005/8/layout/radial1"/>
    <dgm:cxn modelId="{D3D5B299-B19C-4FD1-A87F-775EF57CF0F5}" type="presParOf" srcId="{DE4C48E8-BF7D-4783-B78D-040D029ADAC8}" destId="{B6889E64-5F1E-4826-849D-F0B197D2647C}" srcOrd="1" destOrd="0" presId="urn:microsoft.com/office/officeart/2005/8/layout/radial1"/>
    <dgm:cxn modelId="{0C266AD6-59BE-4477-8947-D9D819666D07}" type="presParOf" srcId="{B6889E64-5F1E-4826-849D-F0B197D2647C}" destId="{E98E4A90-2F74-44F9-BD5F-0BF44CC1F23E}" srcOrd="0" destOrd="0" presId="urn:microsoft.com/office/officeart/2005/8/layout/radial1"/>
    <dgm:cxn modelId="{7C986E6D-6EAC-4839-8D9A-1467A781E49D}" type="presParOf" srcId="{DE4C48E8-BF7D-4783-B78D-040D029ADAC8}" destId="{07C6A8B3-E8F2-44CA-B491-7D7EFE18548A}" srcOrd="2" destOrd="0" presId="urn:microsoft.com/office/officeart/2005/8/layout/radial1"/>
    <dgm:cxn modelId="{7B524ED9-8999-4DE8-8621-56F4B8278940}" type="presParOf" srcId="{DE4C48E8-BF7D-4783-B78D-040D029ADAC8}" destId="{918AED66-FA1E-49C4-8AAE-D18E4186F5D7}" srcOrd="3" destOrd="0" presId="urn:microsoft.com/office/officeart/2005/8/layout/radial1"/>
    <dgm:cxn modelId="{71CA4756-E982-4CC0-8684-2F999DAACA8F}" type="presParOf" srcId="{918AED66-FA1E-49C4-8AAE-D18E4186F5D7}" destId="{65A7E9C6-0364-424A-8293-6413BD8A53B1}" srcOrd="0" destOrd="0" presId="urn:microsoft.com/office/officeart/2005/8/layout/radial1"/>
    <dgm:cxn modelId="{7D947CD1-4A5F-4D6B-9634-AEEAF99913E7}" type="presParOf" srcId="{DE4C48E8-BF7D-4783-B78D-040D029ADAC8}" destId="{17F08C37-5695-410D-B0CD-7D583428F8C5}" srcOrd="4" destOrd="0" presId="urn:microsoft.com/office/officeart/2005/8/layout/radial1"/>
    <dgm:cxn modelId="{467DFDAC-6991-4565-ADA8-60406E4B4132}" type="presParOf" srcId="{DE4C48E8-BF7D-4783-B78D-040D029ADAC8}" destId="{D928A415-5E16-43E5-99B6-316D45D2FF5C}" srcOrd="5" destOrd="0" presId="urn:microsoft.com/office/officeart/2005/8/layout/radial1"/>
    <dgm:cxn modelId="{2FFC6EBE-58F8-475C-8DD3-26951A636E8C}" type="presParOf" srcId="{D928A415-5E16-43E5-99B6-316D45D2FF5C}" destId="{A75C0B07-F0D8-4696-9F50-3E143789A96C}" srcOrd="0" destOrd="0" presId="urn:microsoft.com/office/officeart/2005/8/layout/radial1"/>
    <dgm:cxn modelId="{2F5E13E7-9515-49D5-9CD5-E5EAA9DFC378}" type="presParOf" srcId="{DE4C48E8-BF7D-4783-B78D-040D029ADAC8}" destId="{BC45FD26-746F-4027-8BF6-90A8AACDD0FF}" srcOrd="6" destOrd="0" presId="urn:microsoft.com/office/officeart/2005/8/layout/radial1"/>
    <dgm:cxn modelId="{B1C47AF9-3759-4987-BB66-88BC8C26B6A0}" type="presParOf" srcId="{DE4C48E8-BF7D-4783-B78D-040D029ADAC8}" destId="{F836AA11-5E5C-4539-B2B8-30FBFE4A4FE3}" srcOrd="7" destOrd="0" presId="urn:microsoft.com/office/officeart/2005/8/layout/radial1"/>
    <dgm:cxn modelId="{568F1064-EE71-4DA2-BD8C-F9950CC88D67}" type="presParOf" srcId="{F836AA11-5E5C-4539-B2B8-30FBFE4A4FE3}" destId="{990333B5-A098-40E4-942F-7F4314A7365F}" srcOrd="0" destOrd="0" presId="urn:microsoft.com/office/officeart/2005/8/layout/radial1"/>
    <dgm:cxn modelId="{71C463A6-F17A-426D-81BF-41030AF1A756}" type="presParOf" srcId="{DE4C48E8-BF7D-4783-B78D-040D029ADAC8}" destId="{255D2952-2246-4510-8DC9-53E6344E2F55}" srcOrd="8" destOrd="0" presId="urn:microsoft.com/office/officeart/2005/8/layout/radial1"/>
    <dgm:cxn modelId="{42811E7F-D5C8-4BA7-A300-883835F9195A}" type="presParOf" srcId="{DE4C48E8-BF7D-4783-B78D-040D029ADAC8}" destId="{BB011912-71C0-4CCA-9E09-8D7043007EEF}" srcOrd="9" destOrd="0" presId="urn:microsoft.com/office/officeart/2005/8/layout/radial1"/>
    <dgm:cxn modelId="{13D19C8A-96B0-4BBA-8B2D-4426202EB002}" type="presParOf" srcId="{BB011912-71C0-4CCA-9E09-8D7043007EEF}" destId="{C7503BF6-F14E-45EF-8A31-0E1BD343C72F}" srcOrd="0" destOrd="0" presId="urn:microsoft.com/office/officeart/2005/8/layout/radial1"/>
    <dgm:cxn modelId="{8D328965-D2F3-4493-96A4-2EAAC8A90871}" type="presParOf" srcId="{DE4C48E8-BF7D-4783-B78D-040D029ADAC8}" destId="{9BF209EE-43F5-431E-8808-D9788EC7B917}" srcOrd="10" destOrd="0" presId="urn:microsoft.com/office/officeart/2005/8/layout/radial1"/>
    <dgm:cxn modelId="{8798B62C-B6CA-486C-8384-E9E149A14492}" type="presParOf" srcId="{DE4C48E8-BF7D-4783-B78D-040D029ADAC8}" destId="{6265B43C-128C-4066-BD91-EA3C97DCCABD}" srcOrd="11" destOrd="0" presId="urn:microsoft.com/office/officeart/2005/8/layout/radial1"/>
    <dgm:cxn modelId="{68854F88-6DC4-42B0-BD4B-47CC39F3B748}" type="presParOf" srcId="{6265B43C-128C-4066-BD91-EA3C97DCCABD}" destId="{703C28D5-0354-40A3-8474-3347DAD8B9C1}" srcOrd="0" destOrd="0" presId="urn:microsoft.com/office/officeart/2005/8/layout/radial1"/>
    <dgm:cxn modelId="{5EC51365-4013-46A3-9F30-06C71E962A4C}" type="presParOf" srcId="{DE4C48E8-BF7D-4783-B78D-040D029ADAC8}" destId="{B7F5CF3B-D851-4AC7-9D6E-E6F02730B888}" srcOrd="12" destOrd="0" presId="urn:microsoft.com/office/officeart/2005/8/layout/radial1"/>
    <dgm:cxn modelId="{94A9C727-A195-413C-9F08-16430C4F7F40}" type="presParOf" srcId="{DE4C48E8-BF7D-4783-B78D-040D029ADAC8}" destId="{751C6FB3-B6B1-4FBF-8A4B-AAB29F77DDAE}" srcOrd="13" destOrd="0" presId="urn:microsoft.com/office/officeart/2005/8/layout/radial1"/>
    <dgm:cxn modelId="{00F00805-9750-496B-82E3-FD94F1F0F35C}" type="presParOf" srcId="{751C6FB3-B6B1-4FBF-8A4B-AAB29F77DDAE}" destId="{8FECBB6F-BC22-4486-BEFF-099400F9AE74}" srcOrd="0" destOrd="0" presId="urn:microsoft.com/office/officeart/2005/8/layout/radial1"/>
    <dgm:cxn modelId="{9DE993F8-43B4-4071-A06C-C5CEB01CEE25}" type="presParOf" srcId="{DE4C48E8-BF7D-4783-B78D-040D029ADAC8}" destId="{AC61027A-66BA-404C-A1DD-8FE8D5FF681C}" srcOrd="14" destOrd="0" presId="urn:microsoft.com/office/officeart/2005/8/layout/radial1"/>
    <dgm:cxn modelId="{FF21859B-6054-4A64-9454-22EBF3C3BDDE}" type="presParOf" srcId="{DE4C48E8-BF7D-4783-B78D-040D029ADAC8}" destId="{C6715E92-E9DA-4BB4-84B4-4F4CAA0BEE5F}" srcOrd="15" destOrd="0" presId="urn:microsoft.com/office/officeart/2005/8/layout/radial1"/>
    <dgm:cxn modelId="{7BEF960A-EC84-4D7F-9028-A456FFCBDB2F}" type="presParOf" srcId="{C6715E92-E9DA-4BB4-84B4-4F4CAA0BEE5F}" destId="{7A301ABD-8276-4AAA-8052-7B1EC7266B9D}" srcOrd="0" destOrd="0" presId="urn:microsoft.com/office/officeart/2005/8/layout/radial1"/>
    <dgm:cxn modelId="{E2210D66-EDFE-4F00-9BAC-D73CAD9A77A7}" type="presParOf" srcId="{DE4C48E8-BF7D-4783-B78D-040D029ADAC8}" destId="{CD49659B-55DF-4B59-8067-1BE79566D99D}"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9D368-961A-4345-BEDF-8C6ED31DBD5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SA"/>
        </a:p>
      </dgm:t>
    </dgm:pt>
    <dgm:pt modelId="{114902DE-B835-4E58-BEBA-1A379B3BFF12}">
      <dgm:prSet phldrT="[نص]"/>
      <dgm:spPr/>
      <dgm:t>
        <a:bodyPr/>
        <a:lstStyle/>
        <a:p>
          <a:pPr rtl="1"/>
          <a:r>
            <a:rPr lang="ar-SA" dirty="0" smtClean="0"/>
            <a:t>الاعلام التقليدي والاعلام الجديد </a:t>
          </a:r>
          <a:endParaRPr lang="ar-SA" dirty="0"/>
        </a:p>
      </dgm:t>
    </dgm:pt>
    <dgm:pt modelId="{41EF484A-1786-4C0B-B91D-A051D83D1504}" type="parTrans" cxnId="{2FEA4DB0-DF44-48C8-87E7-62715BAD3C12}">
      <dgm:prSet/>
      <dgm:spPr/>
      <dgm:t>
        <a:bodyPr/>
        <a:lstStyle/>
        <a:p>
          <a:pPr rtl="1"/>
          <a:endParaRPr lang="ar-SA"/>
        </a:p>
      </dgm:t>
    </dgm:pt>
    <dgm:pt modelId="{A3EF6864-D6A6-425C-A28C-711E089F4CA2}" type="sibTrans" cxnId="{2FEA4DB0-DF44-48C8-87E7-62715BAD3C12}">
      <dgm:prSet/>
      <dgm:spPr/>
      <dgm:t>
        <a:bodyPr/>
        <a:lstStyle/>
        <a:p>
          <a:pPr rtl="1"/>
          <a:endParaRPr lang="ar-SA"/>
        </a:p>
      </dgm:t>
    </dgm:pt>
    <dgm:pt modelId="{5F5F8937-4493-4DFB-AEA9-BF9AEFFD6CEC}">
      <dgm:prSet phldrT="[نص]"/>
      <dgm:spPr/>
      <dgm:t>
        <a:bodyPr/>
        <a:lstStyle/>
        <a:p>
          <a:pPr rtl="1"/>
          <a:r>
            <a:rPr lang="ar-SA" dirty="0" smtClean="0"/>
            <a:t>إعادة تكوين الاعلام التقليدي </a:t>
          </a:r>
          <a:endParaRPr lang="ar-SA" dirty="0"/>
        </a:p>
      </dgm:t>
    </dgm:pt>
    <dgm:pt modelId="{B83C21DC-51D3-44E4-8F53-D83B32FB537C}" type="parTrans" cxnId="{1D4036D2-C045-4AAE-9456-8834F18054FA}">
      <dgm:prSet/>
      <dgm:spPr/>
      <dgm:t>
        <a:bodyPr/>
        <a:lstStyle/>
        <a:p>
          <a:pPr rtl="1"/>
          <a:endParaRPr lang="ar-SA"/>
        </a:p>
      </dgm:t>
    </dgm:pt>
    <dgm:pt modelId="{A220D958-1C55-4670-A754-2693CCF4D289}" type="sibTrans" cxnId="{1D4036D2-C045-4AAE-9456-8834F18054FA}">
      <dgm:prSet/>
      <dgm:spPr/>
      <dgm:t>
        <a:bodyPr/>
        <a:lstStyle/>
        <a:p>
          <a:pPr rtl="1"/>
          <a:endParaRPr lang="ar-SA"/>
        </a:p>
      </dgm:t>
    </dgm:pt>
    <dgm:pt modelId="{CA562F12-28CB-4636-9900-CC3C82648D3C}">
      <dgm:prSet phldrT="[نص]"/>
      <dgm:spPr/>
      <dgm:t>
        <a:bodyPr/>
        <a:lstStyle/>
        <a:p>
          <a:pPr rtl="1"/>
          <a:r>
            <a:rPr lang="ar-SA" dirty="0" smtClean="0"/>
            <a:t>انحسار عدد المتابعين للإعلام التقليدي </a:t>
          </a:r>
          <a:endParaRPr lang="ar-SA" dirty="0"/>
        </a:p>
      </dgm:t>
    </dgm:pt>
    <dgm:pt modelId="{3C7B0E8D-56BA-464D-B1D1-A8D2131DAB34}" type="parTrans" cxnId="{D48D93F0-97F7-4408-B997-A00832A8D237}">
      <dgm:prSet/>
      <dgm:spPr/>
      <dgm:t>
        <a:bodyPr/>
        <a:lstStyle/>
        <a:p>
          <a:pPr rtl="1"/>
          <a:endParaRPr lang="ar-SA"/>
        </a:p>
      </dgm:t>
    </dgm:pt>
    <dgm:pt modelId="{B91129FC-8708-48F0-A06D-B497B66233C6}" type="sibTrans" cxnId="{D48D93F0-97F7-4408-B997-A00832A8D237}">
      <dgm:prSet/>
      <dgm:spPr/>
      <dgm:t>
        <a:bodyPr/>
        <a:lstStyle/>
        <a:p>
          <a:pPr rtl="1"/>
          <a:endParaRPr lang="ar-SA"/>
        </a:p>
      </dgm:t>
    </dgm:pt>
    <dgm:pt modelId="{D8236268-0379-4FD0-819F-6E8F62A9BA9D}">
      <dgm:prSet phldrT="[نص]"/>
      <dgm:spPr/>
      <dgm:t>
        <a:bodyPr/>
        <a:lstStyle/>
        <a:p>
          <a:pPr rtl="1"/>
          <a:r>
            <a:rPr lang="ar-SA" dirty="0" smtClean="0"/>
            <a:t>منافسة </a:t>
          </a:r>
          <a:endParaRPr lang="ar-SA" dirty="0"/>
        </a:p>
      </dgm:t>
    </dgm:pt>
    <dgm:pt modelId="{18EED85C-D382-46C7-99CA-F10708B54738}" type="parTrans" cxnId="{A7129DBF-7165-4A69-B2DC-D53028A43948}">
      <dgm:prSet/>
      <dgm:spPr/>
      <dgm:t>
        <a:bodyPr/>
        <a:lstStyle/>
        <a:p>
          <a:pPr rtl="1"/>
          <a:endParaRPr lang="ar-SA"/>
        </a:p>
      </dgm:t>
    </dgm:pt>
    <dgm:pt modelId="{4F9DE60E-1CCB-4992-A3F2-C46523A8F4FE}" type="sibTrans" cxnId="{A7129DBF-7165-4A69-B2DC-D53028A43948}">
      <dgm:prSet/>
      <dgm:spPr/>
      <dgm:t>
        <a:bodyPr/>
        <a:lstStyle/>
        <a:p>
          <a:pPr rtl="1"/>
          <a:endParaRPr lang="ar-SA"/>
        </a:p>
      </dgm:t>
    </dgm:pt>
    <dgm:pt modelId="{AA92CA1E-FE2F-4E0E-A6E4-E2E146384E28}" type="pres">
      <dgm:prSet presAssocID="{A8F9D368-961A-4345-BEDF-8C6ED31DBD5C}" presName="cycle" presStyleCnt="0">
        <dgm:presLayoutVars>
          <dgm:chMax val="1"/>
          <dgm:dir/>
          <dgm:animLvl val="ctr"/>
          <dgm:resizeHandles val="exact"/>
        </dgm:presLayoutVars>
      </dgm:prSet>
      <dgm:spPr/>
      <dgm:t>
        <a:bodyPr/>
        <a:lstStyle/>
        <a:p>
          <a:pPr rtl="1"/>
          <a:endParaRPr lang="ar-SA"/>
        </a:p>
      </dgm:t>
    </dgm:pt>
    <dgm:pt modelId="{EE02BF08-7F34-492E-A9C8-C8F2AC1E8907}" type="pres">
      <dgm:prSet presAssocID="{114902DE-B835-4E58-BEBA-1A379B3BFF12}" presName="centerShape" presStyleLbl="node0" presStyleIdx="0" presStyleCnt="1"/>
      <dgm:spPr/>
      <dgm:t>
        <a:bodyPr/>
        <a:lstStyle/>
        <a:p>
          <a:pPr rtl="1"/>
          <a:endParaRPr lang="ar-SA"/>
        </a:p>
      </dgm:t>
    </dgm:pt>
    <dgm:pt modelId="{F8F5264C-93CA-4AF8-863E-81A622D4EB92}" type="pres">
      <dgm:prSet presAssocID="{B83C21DC-51D3-44E4-8F53-D83B32FB537C}" presName="parTrans" presStyleLbl="bgSibTrans2D1" presStyleIdx="0" presStyleCnt="3"/>
      <dgm:spPr/>
      <dgm:t>
        <a:bodyPr/>
        <a:lstStyle/>
        <a:p>
          <a:pPr rtl="1"/>
          <a:endParaRPr lang="ar-SA"/>
        </a:p>
      </dgm:t>
    </dgm:pt>
    <dgm:pt modelId="{74557769-8221-4510-B971-39DB75950197}" type="pres">
      <dgm:prSet presAssocID="{5F5F8937-4493-4DFB-AEA9-BF9AEFFD6CEC}" presName="node" presStyleLbl="node1" presStyleIdx="0" presStyleCnt="3">
        <dgm:presLayoutVars>
          <dgm:bulletEnabled val="1"/>
        </dgm:presLayoutVars>
      </dgm:prSet>
      <dgm:spPr/>
      <dgm:t>
        <a:bodyPr/>
        <a:lstStyle/>
        <a:p>
          <a:pPr rtl="1"/>
          <a:endParaRPr lang="ar-SA"/>
        </a:p>
      </dgm:t>
    </dgm:pt>
    <dgm:pt modelId="{5D200C2B-1D9D-4E8F-A73C-99A8D22E6725}" type="pres">
      <dgm:prSet presAssocID="{3C7B0E8D-56BA-464D-B1D1-A8D2131DAB34}" presName="parTrans" presStyleLbl="bgSibTrans2D1" presStyleIdx="1" presStyleCnt="3"/>
      <dgm:spPr/>
      <dgm:t>
        <a:bodyPr/>
        <a:lstStyle/>
        <a:p>
          <a:pPr rtl="1"/>
          <a:endParaRPr lang="ar-SA"/>
        </a:p>
      </dgm:t>
    </dgm:pt>
    <dgm:pt modelId="{1C0900CD-9DEE-45B6-A728-5C905C853C3F}" type="pres">
      <dgm:prSet presAssocID="{CA562F12-28CB-4636-9900-CC3C82648D3C}" presName="node" presStyleLbl="node1" presStyleIdx="1" presStyleCnt="3">
        <dgm:presLayoutVars>
          <dgm:bulletEnabled val="1"/>
        </dgm:presLayoutVars>
      </dgm:prSet>
      <dgm:spPr/>
      <dgm:t>
        <a:bodyPr/>
        <a:lstStyle/>
        <a:p>
          <a:pPr rtl="1"/>
          <a:endParaRPr lang="ar-SA"/>
        </a:p>
      </dgm:t>
    </dgm:pt>
    <dgm:pt modelId="{CFC0E803-B830-444C-A6AA-95C675ED556A}" type="pres">
      <dgm:prSet presAssocID="{18EED85C-D382-46C7-99CA-F10708B54738}" presName="parTrans" presStyleLbl="bgSibTrans2D1" presStyleIdx="2" presStyleCnt="3"/>
      <dgm:spPr/>
      <dgm:t>
        <a:bodyPr/>
        <a:lstStyle/>
        <a:p>
          <a:pPr rtl="1"/>
          <a:endParaRPr lang="ar-SA"/>
        </a:p>
      </dgm:t>
    </dgm:pt>
    <dgm:pt modelId="{10AF0927-5B1C-4980-AE2A-2D5188B6A487}" type="pres">
      <dgm:prSet presAssocID="{D8236268-0379-4FD0-819F-6E8F62A9BA9D}" presName="node" presStyleLbl="node1" presStyleIdx="2" presStyleCnt="3">
        <dgm:presLayoutVars>
          <dgm:bulletEnabled val="1"/>
        </dgm:presLayoutVars>
      </dgm:prSet>
      <dgm:spPr/>
      <dgm:t>
        <a:bodyPr/>
        <a:lstStyle/>
        <a:p>
          <a:pPr rtl="1"/>
          <a:endParaRPr lang="ar-SA"/>
        </a:p>
      </dgm:t>
    </dgm:pt>
  </dgm:ptLst>
  <dgm:cxnLst>
    <dgm:cxn modelId="{83423C8B-D621-4AAF-B506-266E511799BF}" type="presOf" srcId="{CA562F12-28CB-4636-9900-CC3C82648D3C}" destId="{1C0900CD-9DEE-45B6-A728-5C905C853C3F}" srcOrd="0" destOrd="0" presId="urn:microsoft.com/office/officeart/2005/8/layout/radial4"/>
    <dgm:cxn modelId="{FD82CD7A-FDAC-48F8-BAC6-A4CDB25F949F}" type="presOf" srcId="{114902DE-B835-4E58-BEBA-1A379B3BFF12}" destId="{EE02BF08-7F34-492E-A9C8-C8F2AC1E8907}" srcOrd="0" destOrd="0" presId="urn:microsoft.com/office/officeart/2005/8/layout/radial4"/>
    <dgm:cxn modelId="{D48D93F0-97F7-4408-B997-A00832A8D237}" srcId="{114902DE-B835-4E58-BEBA-1A379B3BFF12}" destId="{CA562F12-28CB-4636-9900-CC3C82648D3C}" srcOrd="1" destOrd="0" parTransId="{3C7B0E8D-56BA-464D-B1D1-A8D2131DAB34}" sibTransId="{B91129FC-8708-48F0-A06D-B497B66233C6}"/>
    <dgm:cxn modelId="{F65F232A-B935-4810-BC21-86B08D0FB28A}" type="presOf" srcId="{3C7B0E8D-56BA-464D-B1D1-A8D2131DAB34}" destId="{5D200C2B-1D9D-4E8F-A73C-99A8D22E6725}" srcOrd="0" destOrd="0" presId="urn:microsoft.com/office/officeart/2005/8/layout/radial4"/>
    <dgm:cxn modelId="{2FEA4DB0-DF44-48C8-87E7-62715BAD3C12}" srcId="{A8F9D368-961A-4345-BEDF-8C6ED31DBD5C}" destId="{114902DE-B835-4E58-BEBA-1A379B3BFF12}" srcOrd="0" destOrd="0" parTransId="{41EF484A-1786-4C0B-B91D-A051D83D1504}" sibTransId="{A3EF6864-D6A6-425C-A28C-711E089F4CA2}"/>
    <dgm:cxn modelId="{E2AE06A0-5B7E-4572-B3E8-9866D4B31C5A}" type="presOf" srcId="{5F5F8937-4493-4DFB-AEA9-BF9AEFFD6CEC}" destId="{74557769-8221-4510-B971-39DB75950197}" srcOrd="0" destOrd="0" presId="urn:microsoft.com/office/officeart/2005/8/layout/radial4"/>
    <dgm:cxn modelId="{A7129DBF-7165-4A69-B2DC-D53028A43948}" srcId="{114902DE-B835-4E58-BEBA-1A379B3BFF12}" destId="{D8236268-0379-4FD0-819F-6E8F62A9BA9D}" srcOrd="2" destOrd="0" parTransId="{18EED85C-D382-46C7-99CA-F10708B54738}" sibTransId="{4F9DE60E-1CCB-4992-A3F2-C46523A8F4FE}"/>
    <dgm:cxn modelId="{6A05D278-6244-4CAA-A2C1-91676B883AF8}" type="presOf" srcId="{D8236268-0379-4FD0-819F-6E8F62A9BA9D}" destId="{10AF0927-5B1C-4980-AE2A-2D5188B6A487}" srcOrd="0" destOrd="0" presId="urn:microsoft.com/office/officeart/2005/8/layout/radial4"/>
    <dgm:cxn modelId="{3770C349-0CAF-4571-AAA8-64A48313EB6B}" type="presOf" srcId="{B83C21DC-51D3-44E4-8F53-D83B32FB537C}" destId="{F8F5264C-93CA-4AF8-863E-81A622D4EB92}" srcOrd="0" destOrd="0" presId="urn:microsoft.com/office/officeart/2005/8/layout/radial4"/>
    <dgm:cxn modelId="{7BB6DE31-6B37-44F3-8E52-B4C628FB6CDB}" type="presOf" srcId="{A8F9D368-961A-4345-BEDF-8C6ED31DBD5C}" destId="{AA92CA1E-FE2F-4E0E-A6E4-E2E146384E28}" srcOrd="0" destOrd="0" presId="urn:microsoft.com/office/officeart/2005/8/layout/radial4"/>
    <dgm:cxn modelId="{1D4036D2-C045-4AAE-9456-8834F18054FA}" srcId="{114902DE-B835-4E58-BEBA-1A379B3BFF12}" destId="{5F5F8937-4493-4DFB-AEA9-BF9AEFFD6CEC}" srcOrd="0" destOrd="0" parTransId="{B83C21DC-51D3-44E4-8F53-D83B32FB537C}" sibTransId="{A220D958-1C55-4670-A754-2693CCF4D289}"/>
    <dgm:cxn modelId="{181DA465-E836-4D9C-8E51-4BD05E0D92EF}" type="presOf" srcId="{18EED85C-D382-46C7-99CA-F10708B54738}" destId="{CFC0E803-B830-444C-A6AA-95C675ED556A}" srcOrd="0" destOrd="0" presId="urn:microsoft.com/office/officeart/2005/8/layout/radial4"/>
    <dgm:cxn modelId="{BF57F0D2-CBD5-4E69-83B6-04D824E39F12}" type="presParOf" srcId="{AA92CA1E-FE2F-4E0E-A6E4-E2E146384E28}" destId="{EE02BF08-7F34-492E-A9C8-C8F2AC1E8907}" srcOrd="0" destOrd="0" presId="urn:microsoft.com/office/officeart/2005/8/layout/radial4"/>
    <dgm:cxn modelId="{09B2D436-DB82-4DCA-B05B-B0E7362FA2A3}" type="presParOf" srcId="{AA92CA1E-FE2F-4E0E-A6E4-E2E146384E28}" destId="{F8F5264C-93CA-4AF8-863E-81A622D4EB92}" srcOrd="1" destOrd="0" presId="urn:microsoft.com/office/officeart/2005/8/layout/radial4"/>
    <dgm:cxn modelId="{BEDEF8F8-7BF2-4DDC-971C-68741DAEFA36}" type="presParOf" srcId="{AA92CA1E-FE2F-4E0E-A6E4-E2E146384E28}" destId="{74557769-8221-4510-B971-39DB75950197}" srcOrd="2" destOrd="0" presId="urn:microsoft.com/office/officeart/2005/8/layout/radial4"/>
    <dgm:cxn modelId="{3389C4CE-F341-48F1-9FF5-884A1A80D34F}" type="presParOf" srcId="{AA92CA1E-FE2F-4E0E-A6E4-E2E146384E28}" destId="{5D200C2B-1D9D-4E8F-A73C-99A8D22E6725}" srcOrd="3" destOrd="0" presId="urn:microsoft.com/office/officeart/2005/8/layout/radial4"/>
    <dgm:cxn modelId="{C127F907-73D6-4E57-B332-A81D9BF9E6C5}" type="presParOf" srcId="{AA92CA1E-FE2F-4E0E-A6E4-E2E146384E28}" destId="{1C0900CD-9DEE-45B6-A728-5C905C853C3F}" srcOrd="4" destOrd="0" presId="urn:microsoft.com/office/officeart/2005/8/layout/radial4"/>
    <dgm:cxn modelId="{3AF8B55E-266F-4BAC-9CAA-0A1DCCBDCC4F}" type="presParOf" srcId="{AA92CA1E-FE2F-4E0E-A6E4-E2E146384E28}" destId="{CFC0E803-B830-444C-A6AA-95C675ED556A}" srcOrd="5" destOrd="0" presId="urn:microsoft.com/office/officeart/2005/8/layout/radial4"/>
    <dgm:cxn modelId="{9A75FE8A-C4D9-4B62-B898-25A2B13AD67A}" type="presParOf" srcId="{AA92CA1E-FE2F-4E0E-A6E4-E2E146384E28}" destId="{10AF0927-5B1C-4980-AE2A-2D5188B6A48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5E2BC-854B-44C4-8EE3-CC2C4A417CBA}">
      <dsp:nvSpPr>
        <dsp:cNvPr id="0" name=""/>
        <dsp:cNvSpPr/>
      </dsp:nvSpPr>
      <dsp:spPr>
        <a:xfrm>
          <a:off x="3601976" y="2208935"/>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b="1" u="sng" kern="1200" dirty="0" smtClean="0">
              <a:solidFill>
                <a:schemeClr val="bg1"/>
              </a:solidFill>
            </a:rPr>
            <a:t>خصائص الإعلام الجديد </a:t>
          </a:r>
          <a:endParaRPr lang="ar-SA" sz="2200" b="1" u="sng" kern="1200" dirty="0">
            <a:solidFill>
              <a:schemeClr val="bg1"/>
            </a:solidFill>
          </a:endParaRPr>
        </a:p>
      </dsp:txBody>
      <dsp:txXfrm>
        <a:off x="3791942" y="2398901"/>
        <a:ext cx="917236" cy="917236"/>
      </dsp:txXfrm>
    </dsp:sp>
    <dsp:sp modelId="{B6889E64-5F1E-4826-849D-F0B197D2647C}">
      <dsp:nvSpPr>
        <dsp:cNvPr id="0" name=""/>
        <dsp:cNvSpPr/>
      </dsp:nvSpPr>
      <dsp:spPr>
        <a:xfrm rot="16270104">
          <a:off x="3816973" y="1739319"/>
          <a:ext cx="912226" cy="27465"/>
        </a:xfrm>
        <a:custGeom>
          <a:avLst/>
          <a:gdLst/>
          <a:ahLst/>
          <a:cxnLst/>
          <a:rect l="0" t="0" r="0" b="0"/>
          <a:pathLst>
            <a:path>
              <a:moveTo>
                <a:pt x="0" y="13732"/>
              </a:moveTo>
              <a:lnTo>
                <a:pt x="912226"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a:off x="4250281" y="1730246"/>
        <a:ext cx="45611" cy="45611"/>
      </dsp:txXfrm>
    </dsp:sp>
    <dsp:sp modelId="{07C6A8B3-E8F2-44CA-B491-7D7EFE18548A}">
      <dsp:nvSpPr>
        <dsp:cNvPr id="0" name=""/>
        <dsp:cNvSpPr/>
      </dsp:nvSpPr>
      <dsp:spPr>
        <a:xfrm>
          <a:off x="3647028" y="0"/>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التفاعلية </a:t>
          </a:r>
          <a:endParaRPr lang="ar-SA" sz="2100" kern="1200" dirty="0"/>
        </a:p>
      </dsp:txBody>
      <dsp:txXfrm>
        <a:off x="3836994" y="189966"/>
        <a:ext cx="917236" cy="917236"/>
      </dsp:txXfrm>
    </dsp:sp>
    <dsp:sp modelId="{918AED66-FA1E-49C4-8AAE-D18E4186F5D7}">
      <dsp:nvSpPr>
        <dsp:cNvPr id="0" name=""/>
        <dsp:cNvSpPr/>
      </dsp:nvSpPr>
      <dsp:spPr>
        <a:xfrm rot="18900000">
          <a:off x="4576390" y="2064587"/>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a:off x="5007092" y="2055651"/>
        <a:ext cx="45337" cy="45337"/>
      </dsp:txXfrm>
    </dsp:sp>
    <dsp:sp modelId="{17F08C37-5695-410D-B0CD-7D583428F8C5}">
      <dsp:nvSpPr>
        <dsp:cNvPr id="0" name=""/>
        <dsp:cNvSpPr/>
      </dsp:nvSpPr>
      <dsp:spPr>
        <a:xfrm>
          <a:off x="5160376" y="650536"/>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اللاتزامنية </a:t>
          </a:r>
          <a:endParaRPr lang="ar-SA" sz="2100" kern="1200" dirty="0"/>
        </a:p>
      </dsp:txBody>
      <dsp:txXfrm>
        <a:off x="5350342" y="840502"/>
        <a:ext cx="917236" cy="917236"/>
      </dsp:txXfrm>
    </dsp:sp>
    <dsp:sp modelId="{D928A415-5E16-43E5-99B6-316D45D2FF5C}">
      <dsp:nvSpPr>
        <dsp:cNvPr id="0" name=""/>
        <dsp:cNvSpPr/>
      </dsp:nvSpPr>
      <dsp:spPr>
        <a:xfrm>
          <a:off x="4899145" y="2843787"/>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a:off x="5329847" y="2834851"/>
        <a:ext cx="45337" cy="45337"/>
      </dsp:txXfrm>
    </dsp:sp>
    <dsp:sp modelId="{BC45FD26-746F-4027-8BF6-90A8AACDD0FF}">
      <dsp:nvSpPr>
        <dsp:cNvPr id="0" name=""/>
        <dsp:cNvSpPr/>
      </dsp:nvSpPr>
      <dsp:spPr>
        <a:xfrm>
          <a:off x="5805886" y="2208935"/>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الانتباه والتركيز </a:t>
          </a:r>
          <a:endParaRPr lang="ar-SA" sz="2100" kern="1200" dirty="0"/>
        </a:p>
      </dsp:txBody>
      <dsp:txXfrm>
        <a:off x="5995852" y="2398901"/>
        <a:ext cx="917236" cy="917236"/>
      </dsp:txXfrm>
    </dsp:sp>
    <dsp:sp modelId="{F836AA11-5E5C-4539-B2B8-30FBFE4A4FE3}">
      <dsp:nvSpPr>
        <dsp:cNvPr id="0" name=""/>
        <dsp:cNvSpPr/>
      </dsp:nvSpPr>
      <dsp:spPr>
        <a:xfrm rot="2700000">
          <a:off x="4576390" y="3622986"/>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a:off x="5007092" y="3614051"/>
        <a:ext cx="45337" cy="45337"/>
      </dsp:txXfrm>
    </dsp:sp>
    <dsp:sp modelId="{255D2952-2246-4510-8DC9-53E6344E2F55}">
      <dsp:nvSpPr>
        <dsp:cNvPr id="0" name=""/>
        <dsp:cNvSpPr/>
      </dsp:nvSpPr>
      <dsp:spPr>
        <a:xfrm>
          <a:off x="5160376" y="3767335"/>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التخزين والحفظ </a:t>
          </a:r>
          <a:endParaRPr lang="ar-SA" sz="2100" kern="1200" dirty="0"/>
        </a:p>
      </dsp:txBody>
      <dsp:txXfrm>
        <a:off x="5350342" y="3957301"/>
        <a:ext cx="917236" cy="917236"/>
      </dsp:txXfrm>
    </dsp:sp>
    <dsp:sp modelId="{BB011912-71C0-4CCA-9E09-8D7043007EEF}">
      <dsp:nvSpPr>
        <dsp:cNvPr id="0" name=""/>
        <dsp:cNvSpPr/>
      </dsp:nvSpPr>
      <dsp:spPr>
        <a:xfrm rot="5400000">
          <a:off x="3797190" y="3945741"/>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a:off x="4227892" y="3936806"/>
        <a:ext cx="45337" cy="45337"/>
      </dsp:txXfrm>
    </dsp:sp>
    <dsp:sp modelId="{9BF209EE-43F5-431E-8808-D9788EC7B917}">
      <dsp:nvSpPr>
        <dsp:cNvPr id="0" name=""/>
        <dsp:cNvSpPr/>
      </dsp:nvSpPr>
      <dsp:spPr>
        <a:xfrm>
          <a:off x="3601976" y="4412845"/>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المشاركة والانتشار </a:t>
          </a:r>
          <a:endParaRPr lang="ar-SA" sz="2100" kern="1200" dirty="0"/>
        </a:p>
      </dsp:txBody>
      <dsp:txXfrm>
        <a:off x="3791942" y="4602811"/>
        <a:ext cx="917236" cy="917236"/>
      </dsp:txXfrm>
    </dsp:sp>
    <dsp:sp modelId="{6265B43C-128C-4066-BD91-EA3C97DCCABD}">
      <dsp:nvSpPr>
        <dsp:cNvPr id="0" name=""/>
        <dsp:cNvSpPr/>
      </dsp:nvSpPr>
      <dsp:spPr>
        <a:xfrm rot="8869648">
          <a:off x="2557853" y="3518958"/>
          <a:ext cx="1238826" cy="27465"/>
        </a:xfrm>
        <a:custGeom>
          <a:avLst/>
          <a:gdLst/>
          <a:ahLst/>
          <a:cxnLst/>
          <a:rect l="0" t="0" r="0" b="0"/>
          <a:pathLst>
            <a:path>
              <a:moveTo>
                <a:pt x="0" y="13732"/>
              </a:moveTo>
              <a:lnTo>
                <a:pt x="1238826"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rot="10800000">
        <a:off x="3146295" y="3501720"/>
        <a:ext cx="61941" cy="61941"/>
      </dsp:txXfrm>
    </dsp:sp>
    <dsp:sp modelId="{B7F5CF3B-D851-4AC7-9D6E-E6F02730B888}">
      <dsp:nvSpPr>
        <dsp:cNvPr id="0" name=""/>
        <dsp:cNvSpPr/>
      </dsp:nvSpPr>
      <dsp:spPr>
        <a:xfrm>
          <a:off x="1455387" y="3559278"/>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الحركة والمرونة </a:t>
          </a:r>
          <a:endParaRPr lang="ar-SA" sz="2100" kern="1200" dirty="0"/>
        </a:p>
      </dsp:txBody>
      <dsp:txXfrm>
        <a:off x="1645353" y="3749244"/>
        <a:ext cx="917236" cy="917236"/>
      </dsp:txXfrm>
    </dsp:sp>
    <dsp:sp modelId="{751C6FB3-B6B1-4FBF-8A4B-AAB29F77DDAE}">
      <dsp:nvSpPr>
        <dsp:cNvPr id="0" name=""/>
        <dsp:cNvSpPr/>
      </dsp:nvSpPr>
      <dsp:spPr>
        <a:xfrm rot="10800000">
          <a:off x="2695235" y="2843787"/>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rot="10800000">
        <a:off x="3125937" y="2834851"/>
        <a:ext cx="45337" cy="45337"/>
      </dsp:txXfrm>
    </dsp:sp>
    <dsp:sp modelId="{AC61027A-66BA-404C-A1DD-8FE8D5FF681C}">
      <dsp:nvSpPr>
        <dsp:cNvPr id="0" name=""/>
        <dsp:cNvSpPr/>
      </dsp:nvSpPr>
      <dsp:spPr>
        <a:xfrm>
          <a:off x="1398067" y="2208935"/>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الكونية </a:t>
          </a:r>
          <a:endParaRPr lang="ar-SA" sz="2100" kern="1200" dirty="0"/>
        </a:p>
      </dsp:txBody>
      <dsp:txXfrm>
        <a:off x="1588033" y="2398901"/>
        <a:ext cx="917236" cy="917236"/>
      </dsp:txXfrm>
    </dsp:sp>
    <dsp:sp modelId="{C6715E92-E9DA-4BB4-84B4-4F4CAA0BEE5F}">
      <dsp:nvSpPr>
        <dsp:cNvPr id="0" name=""/>
        <dsp:cNvSpPr/>
      </dsp:nvSpPr>
      <dsp:spPr>
        <a:xfrm rot="13500000">
          <a:off x="3017990" y="2064587"/>
          <a:ext cx="906741" cy="27465"/>
        </a:xfrm>
        <a:custGeom>
          <a:avLst/>
          <a:gdLst/>
          <a:ahLst/>
          <a:cxnLst/>
          <a:rect l="0" t="0" r="0" b="0"/>
          <a:pathLst>
            <a:path>
              <a:moveTo>
                <a:pt x="0" y="13732"/>
              </a:moveTo>
              <a:lnTo>
                <a:pt x="906741" y="13732"/>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dirty="0"/>
        </a:p>
      </dsp:txBody>
      <dsp:txXfrm rot="10800000">
        <a:off x="3448692" y="2055651"/>
        <a:ext cx="45337" cy="45337"/>
      </dsp:txXfrm>
    </dsp:sp>
    <dsp:sp modelId="{CD49659B-55DF-4B59-8067-1BE79566D99D}">
      <dsp:nvSpPr>
        <dsp:cNvPr id="0" name=""/>
        <dsp:cNvSpPr/>
      </dsp:nvSpPr>
      <dsp:spPr>
        <a:xfrm>
          <a:off x="2043577" y="650536"/>
          <a:ext cx="1297168" cy="1297168"/>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اندماج الوسائط </a:t>
          </a:r>
          <a:endParaRPr lang="ar-SA" sz="2100" kern="1200" dirty="0"/>
        </a:p>
      </dsp:txBody>
      <dsp:txXfrm>
        <a:off x="2233543" y="840502"/>
        <a:ext cx="917236" cy="917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2BF08-7F34-492E-A9C8-C8F2AC1E8907}">
      <dsp:nvSpPr>
        <dsp:cNvPr id="0" name=""/>
        <dsp:cNvSpPr/>
      </dsp:nvSpPr>
      <dsp:spPr>
        <a:xfrm>
          <a:off x="2155507" y="2277603"/>
          <a:ext cx="1784985" cy="1784985"/>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الاعلام التقليدي والاعلام الجديد </a:t>
          </a:r>
          <a:endParaRPr lang="ar-SA" sz="2300" kern="1200" dirty="0"/>
        </a:p>
      </dsp:txBody>
      <dsp:txXfrm>
        <a:off x="2416912" y="2539008"/>
        <a:ext cx="1262175" cy="1262175"/>
      </dsp:txXfrm>
    </dsp:sp>
    <dsp:sp modelId="{F8F5264C-93CA-4AF8-863E-81A622D4EB92}">
      <dsp:nvSpPr>
        <dsp:cNvPr id="0" name=""/>
        <dsp:cNvSpPr/>
      </dsp:nvSpPr>
      <dsp:spPr>
        <a:xfrm rot="12900000">
          <a:off x="871449" y="1920360"/>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557769-8221-4510-B971-39DB75950197}">
      <dsp:nvSpPr>
        <dsp:cNvPr id="0" name=""/>
        <dsp:cNvSpPr/>
      </dsp:nvSpPr>
      <dsp:spPr>
        <a:xfrm>
          <a:off x="160123" y="1063372"/>
          <a:ext cx="1695735" cy="1356588"/>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1">
            <a:lnSpc>
              <a:spcPct val="90000"/>
            </a:lnSpc>
            <a:spcBef>
              <a:spcPct val="0"/>
            </a:spcBef>
            <a:spcAft>
              <a:spcPct val="35000"/>
            </a:spcAft>
          </a:pPr>
          <a:r>
            <a:rPr lang="ar-SA" sz="2400" kern="1200" dirty="0" smtClean="0"/>
            <a:t>إعادة تكوين الاعلام التقليدي </a:t>
          </a:r>
          <a:endParaRPr lang="ar-SA" sz="2400" kern="1200" dirty="0"/>
        </a:p>
      </dsp:txBody>
      <dsp:txXfrm>
        <a:off x="199856" y="1103105"/>
        <a:ext cx="1616269" cy="1277122"/>
      </dsp:txXfrm>
    </dsp:sp>
    <dsp:sp modelId="{5D200C2B-1D9D-4E8F-A73C-99A8D22E6725}">
      <dsp:nvSpPr>
        <dsp:cNvPr id="0" name=""/>
        <dsp:cNvSpPr/>
      </dsp:nvSpPr>
      <dsp:spPr>
        <a:xfrm rot="16200000">
          <a:off x="2292993" y="1180352"/>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0900CD-9DEE-45B6-A728-5C905C853C3F}">
      <dsp:nvSpPr>
        <dsp:cNvPr id="0" name=""/>
        <dsp:cNvSpPr/>
      </dsp:nvSpPr>
      <dsp:spPr>
        <a:xfrm>
          <a:off x="2200132" y="1411"/>
          <a:ext cx="1695735" cy="1356588"/>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1">
            <a:lnSpc>
              <a:spcPct val="90000"/>
            </a:lnSpc>
            <a:spcBef>
              <a:spcPct val="0"/>
            </a:spcBef>
            <a:spcAft>
              <a:spcPct val="35000"/>
            </a:spcAft>
          </a:pPr>
          <a:r>
            <a:rPr lang="ar-SA" sz="2400" kern="1200" dirty="0" smtClean="0"/>
            <a:t>انحسار عدد المتابعين للإعلام التقليدي </a:t>
          </a:r>
          <a:endParaRPr lang="ar-SA" sz="2400" kern="1200" dirty="0"/>
        </a:p>
      </dsp:txBody>
      <dsp:txXfrm>
        <a:off x="2239865" y="41144"/>
        <a:ext cx="1616269" cy="1277122"/>
      </dsp:txXfrm>
    </dsp:sp>
    <dsp:sp modelId="{CFC0E803-B830-444C-A6AA-95C675ED556A}">
      <dsp:nvSpPr>
        <dsp:cNvPr id="0" name=""/>
        <dsp:cNvSpPr/>
      </dsp:nvSpPr>
      <dsp:spPr>
        <a:xfrm rot="19500000">
          <a:off x="3714536" y="1920360"/>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AF0927-5B1C-4980-AE2A-2D5188B6A487}">
      <dsp:nvSpPr>
        <dsp:cNvPr id="0" name=""/>
        <dsp:cNvSpPr/>
      </dsp:nvSpPr>
      <dsp:spPr>
        <a:xfrm>
          <a:off x="4240140" y="1063372"/>
          <a:ext cx="1695735" cy="1356588"/>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1">
            <a:lnSpc>
              <a:spcPct val="90000"/>
            </a:lnSpc>
            <a:spcBef>
              <a:spcPct val="0"/>
            </a:spcBef>
            <a:spcAft>
              <a:spcPct val="35000"/>
            </a:spcAft>
          </a:pPr>
          <a:r>
            <a:rPr lang="ar-SA" sz="2400" kern="1200" dirty="0" smtClean="0"/>
            <a:t>منافسة </a:t>
          </a:r>
          <a:endParaRPr lang="ar-SA" sz="2400" kern="1200" dirty="0"/>
        </a:p>
      </dsp:txBody>
      <dsp:txXfrm>
        <a:off x="4279873" y="1103105"/>
        <a:ext cx="1616269" cy="1277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91B76D-9728-4A71-AFEC-A4C60BBDC0AF}" type="slidenum">
              <a:rPr lang="ar-SA" smtClean="0"/>
              <a:t>‹#›</a:t>
            </a:fld>
            <a:endParaRPr lang="ar-SA"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691B76D-9728-4A71-AFEC-A4C60BBDC0AF}"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a:off x="6915912" y="3009901"/>
            <a:ext cx="457200" cy="441325"/>
          </a:xfrm>
        </p:spPr>
        <p:txBody>
          <a:bodyPr/>
          <a:lstStyle/>
          <a:p>
            <a:fld id="{1691B76D-9728-4A71-AFEC-A4C60BBDC0AF}" type="slidenum">
              <a:rPr lang="ar-SA" smtClean="0"/>
              <a:t>‹#›</a:t>
            </a:fld>
            <a:endParaRPr lang="ar-SA"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1691B76D-9728-4A71-AFEC-A4C60BBDC0AF}" type="slidenum">
              <a:rPr lang="ar-SA" smtClean="0"/>
              <a:t>‹#›</a:t>
            </a:fld>
            <a:endParaRPr lang="ar-SA"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91B76D-9728-4A71-AFEC-A4C60BBDC0AF}" type="slidenum">
              <a:rPr lang="ar-SA" smtClean="0"/>
              <a:t>‹#›</a:t>
            </a:fld>
            <a:endParaRPr lang="ar-SA"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2DF58B37-49A6-4E65-B5E6-0E55CD04CD88}" type="datetimeFigureOut">
              <a:rPr lang="ar-SA" smtClean="0"/>
              <a:t>04/01/36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1691B76D-9728-4A71-AFEC-A4C60BBDC0AF}" type="slidenum">
              <a:rPr lang="ar-SA" smtClean="0"/>
              <a:t>‹#›</a:t>
            </a:fld>
            <a:endParaRPr lang="ar-SA"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1691B76D-9728-4A71-AFEC-A4C60BBDC0AF}" type="slidenum">
              <a:rPr lang="ar-SA" smtClean="0"/>
              <a:t>‹#›</a:t>
            </a:fld>
            <a:endParaRPr lang="ar-SA" dirty="0"/>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1691B76D-9728-4A71-AFEC-A4C60BBDC0AF}"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91B76D-9728-4A71-AFEC-A4C60BBDC0AF}"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91B76D-9728-4A71-AFEC-A4C60BBDC0AF}" type="slidenum">
              <a:rPr lang="ar-SA" smtClean="0"/>
              <a:t>‹#›</a:t>
            </a:fld>
            <a:endParaRPr lang="ar-SA"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اريخ 4"/>
          <p:cNvSpPr>
            <a:spLocks noGrp="1"/>
          </p:cNvSpPr>
          <p:nvPr>
            <p:ph type="dt" sz="half" idx="10"/>
          </p:nvPr>
        </p:nvSpPr>
        <p:spPr/>
        <p:txBody>
          <a:bodyPr/>
          <a:lstStyle/>
          <a:p>
            <a:fld id="{2DF58B37-49A6-4E65-B5E6-0E55CD04CD88}" type="datetimeFigureOut">
              <a:rPr lang="ar-SA" smtClean="0"/>
              <a:t>04/01/36</a:t>
            </a:fld>
            <a:endParaRPr lang="ar-SA"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عنصر نائب لرقم الشريحة 6"/>
          <p:cNvSpPr>
            <a:spLocks noGrp="1"/>
          </p:cNvSpPr>
          <p:nvPr>
            <p:ph type="sldNum" sz="quarter" idx="12"/>
          </p:nvPr>
        </p:nvSpPr>
        <p:spPr>
          <a:xfrm>
            <a:off x="1371600" y="312738"/>
            <a:ext cx="457200" cy="441325"/>
          </a:xfrm>
        </p:spPr>
        <p:txBody>
          <a:bodyPr/>
          <a:lstStyle/>
          <a:p>
            <a:fld id="{1691B76D-9728-4A71-AFEC-A4C60BBDC0AF}" type="slidenum">
              <a:rPr lang="ar-SA" smtClean="0"/>
              <a:t>‹#›</a:t>
            </a:fld>
            <a:endParaRPr lang="ar-SA"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اريخ 4"/>
          <p:cNvSpPr>
            <a:spLocks noGrp="1"/>
          </p:cNvSpPr>
          <p:nvPr>
            <p:ph type="dt" sz="half" idx="10"/>
          </p:nvPr>
        </p:nvSpPr>
        <p:spPr>
          <a:xfrm>
            <a:off x="5788152" y="6404984"/>
            <a:ext cx="3044952" cy="365760"/>
          </a:xfrm>
        </p:spPr>
        <p:txBody>
          <a:bodyPr/>
          <a:lstStyle/>
          <a:p>
            <a:fld id="{2DF58B37-49A6-4E65-B5E6-0E55CD04CD88}" type="datetimeFigureOut">
              <a:rPr lang="ar-SA" smtClean="0"/>
              <a:t>04/01/36</a:t>
            </a:fld>
            <a:endParaRPr lang="ar-SA"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DF58B37-49A6-4E65-B5E6-0E55CD04CD88}" type="datetimeFigureOut">
              <a:rPr lang="ar-SA" smtClean="0"/>
              <a:t>04/01/36</a:t>
            </a:fld>
            <a:endParaRPr lang="ar-SA"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91B76D-9728-4A71-AFEC-A4C60BBDC0AF}" type="slidenum">
              <a:rPr lang="ar-SA" smtClean="0"/>
              <a:t>‹#›</a:t>
            </a:fld>
            <a:endParaRPr lang="ar-SA"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www.al-jazirah.com/" TargetMode="External"/><Relationship Id="rId2" Type="http://schemas.openxmlformats.org/officeDocument/2006/relationships/hyperlink" Target="http://sabq.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6jpHo__uLMM" TargetMode="External"/><Relationship Id="rId2" Type="http://schemas.openxmlformats.org/officeDocument/2006/relationships/hyperlink" Target="http://www.youtube.com/watch?v=kksSSw_-SLM" TargetMode="External"/><Relationship Id="rId1" Type="http://schemas.openxmlformats.org/officeDocument/2006/relationships/slideLayout" Target="../slideLayouts/slideLayout7.xml"/><Relationship Id="rId4" Type="http://schemas.openxmlformats.org/officeDocument/2006/relationships/hyperlink" Target="http://www.youtube.com/watch?v=PIYMM7zLlj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430355" y="642918"/>
            <a:ext cx="1255473" cy="369332"/>
          </a:xfrm>
          <a:prstGeom prst="rect">
            <a:avLst/>
          </a:prstGeom>
          <a:noFill/>
        </p:spPr>
        <p:txBody>
          <a:bodyPr wrap="none" rtlCol="1">
            <a:spAutoFit/>
          </a:bodyPr>
          <a:lstStyle/>
          <a:p>
            <a:r>
              <a:rPr lang="ar-SA" b="1" u="sng" dirty="0" smtClean="0">
                <a:solidFill>
                  <a:srgbClr val="FF0000"/>
                </a:solidFill>
              </a:rPr>
              <a:t>الإعلام الجديد </a:t>
            </a:r>
            <a:endParaRPr lang="ar-SA" b="1" u="sng" dirty="0">
              <a:solidFill>
                <a:srgbClr val="FF0000"/>
              </a:solidFill>
            </a:endParaRPr>
          </a:p>
        </p:txBody>
      </p:sp>
      <p:sp>
        <p:nvSpPr>
          <p:cNvPr id="3" name="مستطيل 2"/>
          <p:cNvSpPr/>
          <p:nvPr/>
        </p:nvSpPr>
        <p:spPr>
          <a:xfrm>
            <a:off x="4819" y="1268760"/>
            <a:ext cx="8715372" cy="1200329"/>
          </a:xfrm>
          <a:prstGeom prst="rect">
            <a:avLst/>
          </a:prstGeom>
        </p:spPr>
        <p:txBody>
          <a:bodyPr wrap="square">
            <a:spAutoFit/>
          </a:bodyPr>
          <a:lstStyle/>
          <a:p>
            <a:r>
              <a:rPr lang="ar-SA" dirty="0" smtClean="0"/>
              <a:t>أدى </a:t>
            </a:r>
            <a:r>
              <a:rPr lang="ar-SA" dirty="0"/>
              <a:t>هذا التطور الكبير إلى انقسام القطاع الإعلامي إلى مجالين: </a:t>
            </a:r>
            <a:endParaRPr lang="ar-SA" dirty="0" smtClean="0"/>
          </a:p>
          <a:p>
            <a:r>
              <a:rPr lang="ar-SA" dirty="0" smtClean="0"/>
              <a:t/>
            </a:r>
            <a:br>
              <a:rPr lang="ar-SA" dirty="0" smtClean="0"/>
            </a:br>
            <a:r>
              <a:rPr lang="ar-SA" b="1" dirty="0"/>
              <a:t>أ. الإعلام التقليدي:</a:t>
            </a:r>
            <a:r>
              <a:rPr lang="ar-SA" dirty="0"/>
              <a:t> الذي يضم الصحف والمجلات والإذاعة والتلفزيون. </a:t>
            </a:r>
            <a:r>
              <a:rPr lang="ar-SA" dirty="0" smtClean="0"/>
              <a:t/>
            </a:r>
            <a:br>
              <a:rPr lang="ar-SA" dirty="0" smtClean="0"/>
            </a:br>
            <a:r>
              <a:rPr lang="ar-SA" b="1" dirty="0"/>
              <a:t>ب. الإعلام الجديد:</a:t>
            </a:r>
            <a:r>
              <a:rPr lang="ar-SA" dirty="0"/>
              <a:t> الذي يقوم على تدفق المعلومات عبر شبكة الانترنت والهاتف الجوال.</a:t>
            </a:r>
          </a:p>
        </p:txBody>
      </p:sp>
      <p:sp>
        <p:nvSpPr>
          <p:cNvPr id="4" name="مستطيل 3"/>
          <p:cNvSpPr/>
          <p:nvPr/>
        </p:nvSpPr>
        <p:spPr>
          <a:xfrm>
            <a:off x="327646" y="2852936"/>
            <a:ext cx="8358182" cy="1477328"/>
          </a:xfrm>
          <a:prstGeom prst="rect">
            <a:avLst/>
          </a:prstGeom>
        </p:spPr>
        <p:txBody>
          <a:bodyPr wrap="square">
            <a:spAutoFit/>
          </a:bodyPr>
          <a:lstStyle/>
          <a:p>
            <a:r>
              <a:rPr lang="ar-SA" b="1" u="sng" dirty="0">
                <a:solidFill>
                  <a:srgbClr val="FF0000"/>
                </a:solidFill>
              </a:rPr>
              <a:t>مرادفات الإعلام </a:t>
            </a:r>
            <a:r>
              <a:rPr lang="ar-SA" b="1" u="sng" dirty="0" smtClean="0">
                <a:solidFill>
                  <a:srgbClr val="FF0000"/>
                </a:solidFill>
              </a:rPr>
              <a:t>الجديد</a:t>
            </a:r>
          </a:p>
          <a:p>
            <a:endParaRPr lang="ar-SA" b="1" u="sng" dirty="0">
              <a:solidFill>
                <a:srgbClr val="FF0000"/>
              </a:solidFill>
            </a:endParaRPr>
          </a:p>
          <a:p>
            <a:r>
              <a:rPr lang="ar-SA" dirty="0"/>
              <a:t>يطلق على الإعلام الجديد العديد من المسميات والمصطلحات ومنها: </a:t>
            </a:r>
            <a:br>
              <a:rPr lang="ar-SA" dirty="0"/>
            </a:br>
            <a:r>
              <a:rPr lang="ar-SA" dirty="0"/>
              <a:t>الإعلام الرقمي، الإعلام التفاعلي، إعلام المعلومات، إعلام الوسائط المتعددة، </a:t>
            </a:r>
            <a:r>
              <a:rPr lang="ar-SA" dirty="0" smtClean="0"/>
              <a:t>والإعلام </a:t>
            </a:r>
            <a:r>
              <a:rPr lang="ar-SA" dirty="0"/>
              <a:t>التشعيبي ( </a:t>
            </a:r>
            <a:r>
              <a:rPr lang="en-US" dirty="0"/>
              <a:t>Hyper Media ).</a:t>
            </a:r>
          </a:p>
        </p:txBody>
      </p:sp>
      <p:sp>
        <p:nvSpPr>
          <p:cNvPr id="5" name="مربع نص 4"/>
          <p:cNvSpPr txBox="1"/>
          <p:nvPr/>
        </p:nvSpPr>
        <p:spPr>
          <a:xfrm>
            <a:off x="6755029" y="4828510"/>
            <a:ext cx="1818126" cy="369332"/>
          </a:xfrm>
          <a:prstGeom prst="rect">
            <a:avLst/>
          </a:prstGeom>
          <a:noFill/>
        </p:spPr>
        <p:txBody>
          <a:bodyPr wrap="none" rtlCol="1">
            <a:spAutoFit/>
          </a:bodyPr>
          <a:lstStyle/>
          <a:p>
            <a:r>
              <a:rPr lang="ar-SA" dirty="0" smtClean="0">
                <a:solidFill>
                  <a:srgbClr val="FF0000"/>
                </a:solidFill>
              </a:rPr>
              <a:t>تعريف الإعلام الجديد </a:t>
            </a:r>
            <a:endParaRPr lang="ar-SA"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714356"/>
            <a:ext cx="6776409" cy="2031325"/>
          </a:xfrm>
          <a:prstGeom prst="rect">
            <a:avLst/>
          </a:prstGeom>
          <a:noFill/>
        </p:spPr>
        <p:txBody>
          <a:bodyPr wrap="square" rtlCol="1">
            <a:spAutoFit/>
          </a:bodyPr>
          <a:lstStyle/>
          <a:p>
            <a:r>
              <a:rPr lang="ar-SA" b="1" u="sng" dirty="0" smtClean="0">
                <a:solidFill>
                  <a:srgbClr val="FF0000"/>
                </a:solidFill>
              </a:rPr>
              <a:t>تعريف الإعلام الجديد : </a:t>
            </a:r>
          </a:p>
          <a:p>
            <a:endParaRPr lang="ar-SA" b="1" u="sng" dirty="0" smtClean="0">
              <a:solidFill>
                <a:srgbClr val="FF0000"/>
              </a:solidFill>
            </a:endParaRPr>
          </a:p>
          <a:p>
            <a:r>
              <a:rPr lang="ar-SA" dirty="0" smtClean="0"/>
              <a:t>الإعلام الجديد هو العملية الاتصالية الناتجة من اندماج ثلاثة عناصر:</a:t>
            </a:r>
          </a:p>
          <a:p>
            <a:r>
              <a:rPr lang="ar-SA" dirty="0" smtClean="0"/>
              <a:t> </a:t>
            </a:r>
            <a:br>
              <a:rPr lang="ar-SA" dirty="0" smtClean="0"/>
            </a:br>
            <a:r>
              <a:rPr lang="ar-SA" b="1" dirty="0" smtClean="0"/>
              <a:t>1- الكمبيوتر        2- الشبكات         3- الوسائط المتعددة</a:t>
            </a:r>
          </a:p>
          <a:p>
            <a:endParaRPr lang="ar-SA" dirty="0" smtClean="0"/>
          </a:p>
          <a:p>
            <a:endParaRPr lang="ar-SA" dirty="0"/>
          </a:p>
        </p:txBody>
      </p:sp>
      <p:sp>
        <p:nvSpPr>
          <p:cNvPr id="4" name="مستطيل 3"/>
          <p:cNvSpPr/>
          <p:nvPr/>
        </p:nvSpPr>
        <p:spPr>
          <a:xfrm>
            <a:off x="7072329" y="2745681"/>
            <a:ext cx="1718739" cy="369332"/>
          </a:xfrm>
          <a:prstGeom prst="rect">
            <a:avLst/>
          </a:prstGeom>
        </p:spPr>
        <p:txBody>
          <a:bodyPr wrap="none">
            <a:spAutoFit/>
          </a:bodyPr>
          <a:lstStyle/>
          <a:p>
            <a:r>
              <a:rPr lang="ar-SA" b="1" u="sng" dirty="0">
                <a:solidFill>
                  <a:srgbClr val="FF0000"/>
                </a:solidFill>
              </a:rPr>
              <a:t>وسائل الإعلام الجديد</a:t>
            </a:r>
            <a:endParaRPr lang="ar-SA" u="sng" dirty="0">
              <a:solidFill>
                <a:srgbClr val="FF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356992"/>
            <a:ext cx="5688632" cy="282043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437855829"/>
              </p:ext>
            </p:extLst>
          </p:nvPr>
        </p:nvGraphicFramePr>
        <p:xfrm>
          <a:off x="285720" y="571480"/>
          <a:ext cx="8501122"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14942" y="500042"/>
            <a:ext cx="3360214" cy="369332"/>
          </a:xfrm>
          <a:prstGeom prst="rect">
            <a:avLst/>
          </a:prstGeom>
        </p:spPr>
        <p:txBody>
          <a:bodyPr wrap="none">
            <a:spAutoFit/>
          </a:bodyPr>
          <a:lstStyle/>
          <a:p>
            <a:r>
              <a:rPr lang="ar-SA" b="1" u="sng" dirty="0">
                <a:solidFill>
                  <a:srgbClr val="FF0000"/>
                </a:solidFill>
              </a:rPr>
              <a:t>العلاقة بين الإعلام التقليدي والإعلام الجديد</a:t>
            </a:r>
            <a:endParaRPr lang="ar-SA" u="sng" dirty="0">
              <a:solidFill>
                <a:srgbClr val="FF0000"/>
              </a:solidFill>
            </a:endParaRPr>
          </a:p>
        </p:txBody>
      </p:sp>
      <p:graphicFrame>
        <p:nvGraphicFramePr>
          <p:cNvPr id="3" name="رسم تخطيطي 2"/>
          <p:cNvGraphicFramePr/>
          <p:nvPr>
            <p:extLst>
              <p:ext uri="{D42A27DB-BD31-4B8C-83A1-F6EECF244321}">
                <p14:modId xmlns:p14="http://schemas.microsoft.com/office/powerpoint/2010/main" val="4212912367"/>
              </p:ext>
            </p:extLst>
          </p:nvPr>
        </p:nvGraphicFramePr>
        <p:xfrm>
          <a:off x="1524000" y="14532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1604" y="285728"/>
            <a:ext cx="6858000" cy="5078313"/>
          </a:xfrm>
          <a:prstGeom prst="rect">
            <a:avLst/>
          </a:prstGeom>
        </p:spPr>
        <p:txBody>
          <a:bodyPr wrap="square">
            <a:spAutoFit/>
          </a:bodyPr>
          <a:lstStyle/>
          <a:p>
            <a:r>
              <a:rPr lang="ar-SA" b="1" u="sng" dirty="0" smtClean="0">
                <a:solidFill>
                  <a:srgbClr val="FF0000"/>
                </a:solidFill>
              </a:rPr>
              <a:t>مقارنة </a:t>
            </a:r>
            <a:r>
              <a:rPr lang="ar-SA" b="1" u="sng" dirty="0">
                <a:solidFill>
                  <a:srgbClr val="FF0000"/>
                </a:solidFill>
              </a:rPr>
              <a:t>بين الصحافة التقليدية والصحافة </a:t>
            </a:r>
            <a:r>
              <a:rPr lang="ar-SA" b="1" u="sng" dirty="0" smtClean="0">
                <a:solidFill>
                  <a:srgbClr val="FF0000"/>
                </a:solidFill>
              </a:rPr>
              <a:t>الإلكترونية:</a:t>
            </a:r>
          </a:p>
          <a:p>
            <a:endParaRPr lang="ar-SA" u="sng" dirty="0">
              <a:solidFill>
                <a:srgbClr val="FF0000"/>
              </a:solidFill>
            </a:endParaRPr>
          </a:p>
          <a:p>
            <a:pPr marL="342900" indent="-342900">
              <a:buAutoNum type="arabicPeriod"/>
            </a:pPr>
            <a:r>
              <a:rPr lang="ar-SA" dirty="0" smtClean="0"/>
              <a:t>الصحيفة </a:t>
            </a:r>
            <a:r>
              <a:rPr lang="ar-SA" dirty="0"/>
              <a:t>الورقية التقليدية تجمع الأخبار والمحتوى، وتحررها، وتخرجها في نصوص وصور ثابتة بأنواعها، ويتم طباعتها ورقيا، لتوزع في اليوم التالي. </a:t>
            </a:r>
            <a:endParaRPr lang="ar-SA" dirty="0" smtClean="0"/>
          </a:p>
          <a:p>
            <a:r>
              <a:rPr lang="ar-SA" dirty="0"/>
              <a:t/>
            </a:r>
            <a:br>
              <a:rPr lang="ar-SA" dirty="0"/>
            </a:br>
            <a:r>
              <a:rPr lang="ar-SA" dirty="0"/>
              <a:t>2. الصحافة الإلكترونية صحافة آنية، يتم تجديدها وتحديثها طوال اليوم، وعلى مدار الساعة، وتحتوي النصوص المكتوبة، والصور الثابتة، والرسوم البيانية، ومقاطع الفيديو، والتفاعل الآني، والمشاركة الفعالة مع الجمهور، وذلك في التعليق الفوري على الموضوعات والأخبار، والمشاركة في استطلاعات الرأي. </a:t>
            </a:r>
            <a:endParaRPr lang="ar-SA" dirty="0" smtClean="0"/>
          </a:p>
          <a:p>
            <a:r>
              <a:rPr lang="ar-SA" dirty="0"/>
              <a:t/>
            </a:r>
            <a:br>
              <a:rPr lang="ar-SA" dirty="0"/>
            </a:br>
            <a:r>
              <a:rPr lang="ar-SA" dirty="0"/>
              <a:t>كما تتميز النصوص المكتوبة في الصحافة الإلكترونية بأنها (نصوص نشطة)، تعطي تفصيلات ومعلومات أكثر عند النقر على الكلمة المفتاحية ذات الدلالة في النص، وغالباً ما تكون (الكلمات النشطة) ذات لون مختلف في الكتابة، وذات خط سفلي. </a:t>
            </a:r>
            <a:endParaRPr lang="ar-SA" dirty="0" smtClean="0"/>
          </a:p>
          <a:p>
            <a:r>
              <a:rPr lang="ar-SA" dirty="0"/>
              <a:t/>
            </a:r>
            <a:br>
              <a:rPr lang="ar-SA" dirty="0"/>
            </a:br>
            <a:r>
              <a:rPr lang="en-US" dirty="0">
                <a:hlinkClick r:id="rId2"/>
              </a:rPr>
              <a:t>http://sabq.org</a:t>
            </a:r>
            <a:r>
              <a:rPr lang="en-US" dirty="0" smtClean="0">
                <a:hlinkClick r:id="rId2"/>
              </a:rPr>
              <a:t>/</a:t>
            </a:r>
            <a:endParaRPr lang="ar-SA" dirty="0" smtClean="0"/>
          </a:p>
          <a:p>
            <a:endParaRPr lang="ar-SA" dirty="0"/>
          </a:p>
          <a:p>
            <a:r>
              <a:rPr lang="en-US" dirty="0">
                <a:hlinkClick r:id="rId3"/>
              </a:rPr>
              <a:t>http://www.al-jazirah.com</a:t>
            </a:r>
            <a:r>
              <a:rPr lang="en-US" dirty="0" smtClean="0">
                <a:hlinkClick r:id="rId3"/>
              </a:rPr>
              <a:t>/</a:t>
            </a:r>
            <a:endParaRPr lang="ar-SA"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4414" y="357166"/>
            <a:ext cx="7429552" cy="5632311"/>
          </a:xfrm>
          <a:prstGeom prst="rect">
            <a:avLst/>
          </a:prstGeom>
        </p:spPr>
        <p:txBody>
          <a:bodyPr wrap="square">
            <a:spAutoFit/>
          </a:bodyPr>
          <a:lstStyle/>
          <a:p>
            <a:r>
              <a:rPr lang="ar-SA" b="1" u="sng" dirty="0" smtClean="0">
                <a:solidFill>
                  <a:srgbClr val="FF0000"/>
                </a:solidFill>
              </a:rPr>
              <a:t>الظواهر </a:t>
            </a:r>
            <a:r>
              <a:rPr lang="ar-SA" b="1" u="sng" dirty="0">
                <a:solidFill>
                  <a:srgbClr val="FF0000"/>
                </a:solidFill>
              </a:rPr>
              <a:t>التي صاحبت الإعلام </a:t>
            </a:r>
            <a:r>
              <a:rPr lang="ar-SA" b="1" u="sng" dirty="0" smtClean="0">
                <a:solidFill>
                  <a:srgbClr val="FF0000"/>
                </a:solidFill>
              </a:rPr>
              <a:t>الجديد:</a:t>
            </a:r>
          </a:p>
          <a:p>
            <a:endParaRPr lang="ar-SA" u="sng" dirty="0">
              <a:solidFill>
                <a:srgbClr val="FF0000"/>
              </a:solidFill>
            </a:endParaRPr>
          </a:p>
          <a:p>
            <a:r>
              <a:rPr lang="ar-SA" dirty="0"/>
              <a:t>1. كسر احتكار المؤسسات الإعلامية </a:t>
            </a:r>
            <a:r>
              <a:rPr lang="ar-SA" dirty="0" smtClean="0"/>
              <a:t>الكبرى.</a:t>
            </a:r>
            <a:r>
              <a:rPr lang="ar-SA" dirty="0"/>
              <a:t> </a:t>
            </a:r>
            <a:br>
              <a:rPr lang="ar-SA" dirty="0"/>
            </a:br>
            <a:r>
              <a:rPr lang="ar-SA" dirty="0"/>
              <a:t>2. ظهور طبقة جديدة من الإعلاميين، وأحياناً من غير المتخصصين في الإعلام، إلا أنهم أصبحوا محترفين في استخدام تطبيقات الإعلام الجديد، بما يتفوقون فيه على أهل الاختصاص الأصليين. </a:t>
            </a:r>
            <a:br>
              <a:rPr lang="ar-SA" dirty="0"/>
            </a:br>
            <a:r>
              <a:rPr lang="ar-SA" dirty="0"/>
              <a:t>3. ظهور منابر جديدة للحوار، فقد أصبح باستطاعة أي فرد في المجتمع أن يرسل ويستقبل ويتفاعل ويعقّب ويستفسر ويعلّق بكل حرية، وبسرعة فائقة.</a:t>
            </a:r>
            <a:br>
              <a:rPr lang="ar-SA" dirty="0"/>
            </a:br>
            <a:r>
              <a:rPr lang="ar-SA" dirty="0"/>
              <a:t>4. ظهور إعلام الجمهور إلى الجمهور.</a:t>
            </a:r>
            <a:br>
              <a:rPr lang="ar-SA" dirty="0"/>
            </a:br>
            <a:r>
              <a:rPr lang="ar-SA" dirty="0"/>
              <a:t>5. ظهور مضامين ثقافية وإعلامية جديدة. </a:t>
            </a:r>
            <a:br>
              <a:rPr lang="ar-SA" dirty="0"/>
            </a:br>
            <a:r>
              <a:rPr lang="ar-SA" dirty="0"/>
              <a:t>6. المشاركة في وضع الأجندة: ينجح الإعلام الجديد أحياناً في تسليط الضوء بكثافة على قضايا مسكوت عنها في وسائل الإعلام التقليدية، مما يجعل هذه القضايا المهمة هاجساً للمجتمع، للتفكير فيها ومناقشتها ومعالجتها. </a:t>
            </a:r>
            <a:br>
              <a:rPr lang="ar-SA" dirty="0"/>
            </a:br>
            <a:r>
              <a:rPr lang="ar-SA" dirty="0"/>
              <a:t>7. نشوء ظاهرة المجتمع الافتراضي والشبكات الاجتماعية: وهي مجموعة من الأشخاص يتحاورون ويتخاطبون باستخدام وسائل الإعلام الجديد، لأغراض مهنية أو ثقافية أو اجتماعية أو تربوية، وفي هذا المجتمع تتميز العلاقات بأنها لا تكون بالضرورة متزامنة، والأعضاء لا يحضرون في نفس المكان، والتواصل يتم دون الحضور، وقد يكون المجتمع الافتراضي أكثر قوة وفعالية من المجتمع الحقيقي، وذلك لأنه يتكون بسرعة، وينتشر عبر المكان، ويحقق أهدافه بأقل قدر من القيود والمحددات.</a:t>
            </a:r>
            <a:br>
              <a:rPr lang="ar-SA" dirty="0"/>
            </a:br>
            <a:r>
              <a:rPr lang="ar-SA" dirty="0"/>
              <a:t>8. تفتيت الجماهير: مع التعدد الهائل والتنوع الكبير الذي لم يسبق له مثيل في التاريخ فقد بدأ الجمهور يتفتت إلى مجموعات صغيرة، بدلاً من حالة الجماهير العريضة لوسائل الإعلام التقليدية، وهكذا انتقل الإعلام إلى مرحلة الإعلام الفئوي والإعلام المتخصص.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11560" y="327140"/>
            <a:ext cx="7957055"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sng" strike="noStrike" cap="none" normalizeH="0" baseline="0" dirty="0" smtClean="0">
                <a:ln>
                  <a:noFill/>
                </a:ln>
                <a:solidFill>
                  <a:srgbClr val="FF0000"/>
                </a:solidFill>
                <a:effectLst/>
                <a:latin typeface="Tahoma" pitchFamily="34" charset="0"/>
                <a:cs typeface="Tahoma" pitchFamily="34" charset="0"/>
              </a:rPr>
              <a:t>مهارة التفكير الناقد والإعلام الجديد: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b="0" i="0" u="sng"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333333"/>
                </a:solidFill>
                <a:effectLst/>
                <a:latin typeface="Tahoma" pitchFamily="34" charset="0"/>
                <a:cs typeface="Tahoma" pitchFamily="34" charset="0"/>
              </a:rPr>
              <a:t>إن مهارة التفكير الناقد تكون أكثر أهمية وأشد إلحاحاً عند التعامل مع وسائل الإعلام الجديد، والانترنت بصورة عامة، لأن الأمر يزداد تعقيداً مع غموض وعدم وضوح الشخصيات الحقيقية التي تتفاعل في إطار الإعلام الجديد أحياناً، كما أن الحرية التي لا تحدها حدود الزمان والمكان والرقابة تتيح نشر أخبار غير صحيحة، وشائعات مغرضة، وأفكار خاطئة، كما يمكن أن تقود إلى ارتباطات مدمرة بشبكات الجريمة المنظمة، والإرهاب، والمخدرات، وغسيل الأموال، وغيرها من المخاطر المحتملة.</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a:off x="971600" y="2852936"/>
            <a:ext cx="7848872" cy="193899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sng" strike="noStrike" cap="none" normalizeH="0" baseline="0" dirty="0" smtClean="0">
                <a:ln>
                  <a:noFill/>
                </a:ln>
                <a:solidFill>
                  <a:srgbClr val="FF0000"/>
                </a:solidFill>
                <a:effectLst/>
                <a:latin typeface="Tahoma" pitchFamily="34" charset="0"/>
                <a:cs typeface="Tahoma" pitchFamily="34" charset="0"/>
              </a:rPr>
              <a:t>الإعلام الجديد... والفرصة السانحة:</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b="0" i="0" u="sng"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333333"/>
                </a:solidFill>
                <a:effectLst/>
                <a:latin typeface="Tahoma" pitchFamily="34" charset="0"/>
                <a:cs typeface="Tahoma" pitchFamily="34" charset="0"/>
              </a:rPr>
              <a:t>يمثل الإعلام الجديد فرصة للمجتمعات والثقافات أن تقدم نفسها للعالم، فالإعلام الجديد وبشكل خاص الانترنت فتحت المجال أمام الجميع بدون استثناء وبدون قيود لوضع ما يريدون على شبكة الانترنت ليكون متاحاً للعالم رؤيته، وهذا يتطلب استعداداً حقيقياً للاستثمار في هذه الوسيلة، والأهم من ذلك استثمارها بشكل إيجابي، ناجح ومؤثر وفعال.</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902454"/>
            <a:ext cx="7672334" cy="646331"/>
          </a:xfrm>
          <a:prstGeom prst="rect">
            <a:avLst/>
          </a:prstGeom>
        </p:spPr>
        <p:txBody>
          <a:bodyPr wrap="square">
            <a:spAutoFit/>
          </a:bodyPr>
          <a:lstStyle/>
          <a:p>
            <a:r>
              <a:rPr lang="en-US" dirty="0" smtClean="0">
                <a:hlinkClick r:id="rId2"/>
              </a:rPr>
              <a:t>http://www.youtube.com/watch?v=kksSSw_-SLM</a:t>
            </a:r>
            <a:endParaRPr lang="ar-SA" dirty="0" smtClean="0"/>
          </a:p>
          <a:p>
            <a:endParaRPr lang="ar-SA" dirty="0"/>
          </a:p>
        </p:txBody>
      </p:sp>
      <p:sp>
        <p:nvSpPr>
          <p:cNvPr id="4" name="مستطيل 3"/>
          <p:cNvSpPr/>
          <p:nvPr/>
        </p:nvSpPr>
        <p:spPr>
          <a:xfrm>
            <a:off x="4286248" y="2214554"/>
            <a:ext cx="4572000" cy="369332"/>
          </a:xfrm>
          <a:prstGeom prst="rect">
            <a:avLst/>
          </a:prstGeom>
        </p:spPr>
        <p:txBody>
          <a:bodyPr>
            <a:spAutoFit/>
          </a:bodyPr>
          <a:lstStyle/>
          <a:p>
            <a:endParaRPr lang="ar-SA" dirty="0"/>
          </a:p>
        </p:txBody>
      </p:sp>
      <p:sp>
        <p:nvSpPr>
          <p:cNvPr id="3" name="مربع نص 2"/>
          <p:cNvSpPr txBox="1"/>
          <p:nvPr/>
        </p:nvSpPr>
        <p:spPr>
          <a:xfrm>
            <a:off x="6223087" y="404664"/>
            <a:ext cx="2206053" cy="369332"/>
          </a:xfrm>
          <a:prstGeom prst="rect">
            <a:avLst/>
          </a:prstGeom>
          <a:noFill/>
        </p:spPr>
        <p:txBody>
          <a:bodyPr wrap="none" rtlCol="1">
            <a:spAutoFit/>
          </a:bodyPr>
          <a:lstStyle/>
          <a:p>
            <a:r>
              <a:rPr lang="ar-SA" u="sng" dirty="0" smtClean="0">
                <a:solidFill>
                  <a:srgbClr val="FF0000"/>
                </a:solidFill>
              </a:rPr>
              <a:t>القولبة و الصورة النمطية : </a:t>
            </a:r>
            <a:endParaRPr lang="ar-SA" u="sng" dirty="0">
              <a:solidFill>
                <a:srgbClr val="FF0000"/>
              </a:solidFill>
            </a:endParaRPr>
          </a:p>
        </p:txBody>
      </p:sp>
      <p:sp>
        <p:nvSpPr>
          <p:cNvPr id="5" name="مستطيل 4"/>
          <p:cNvSpPr/>
          <p:nvPr/>
        </p:nvSpPr>
        <p:spPr>
          <a:xfrm>
            <a:off x="2286000" y="3105835"/>
            <a:ext cx="6143140" cy="646331"/>
          </a:xfrm>
          <a:prstGeom prst="rect">
            <a:avLst/>
          </a:prstGeom>
        </p:spPr>
        <p:txBody>
          <a:bodyPr wrap="square">
            <a:spAutoFit/>
          </a:bodyPr>
          <a:lstStyle/>
          <a:p>
            <a:r>
              <a:rPr lang="en-US" dirty="0">
                <a:hlinkClick r:id="rId3"/>
              </a:rPr>
              <a:t>http://www.youtube.com/watch?v=6jpHo__</a:t>
            </a:r>
            <a:r>
              <a:rPr lang="en-US" dirty="0" smtClean="0">
                <a:hlinkClick r:id="rId3"/>
              </a:rPr>
              <a:t>uLMM</a:t>
            </a:r>
            <a:endParaRPr lang="ar-SA" dirty="0" smtClean="0"/>
          </a:p>
          <a:p>
            <a:endParaRPr lang="ar-SA" dirty="0"/>
          </a:p>
        </p:txBody>
      </p:sp>
      <p:sp>
        <p:nvSpPr>
          <p:cNvPr id="6" name="مستطيل 5"/>
          <p:cNvSpPr/>
          <p:nvPr/>
        </p:nvSpPr>
        <p:spPr>
          <a:xfrm>
            <a:off x="2483768" y="4869160"/>
            <a:ext cx="6156551" cy="923330"/>
          </a:xfrm>
          <a:prstGeom prst="rect">
            <a:avLst/>
          </a:prstGeom>
        </p:spPr>
        <p:txBody>
          <a:bodyPr wrap="square">
            <a:spAutoFit/>
          </a:bodyPr>
          <a:lstStyle/>
          <a:p>
            <a:r>
              <a:rPr lang="en-US" dirty="0">
                <a:hlinkClick r:id="rId4"/>
              </a:rPr>
              <a:t>http://</a:t>
            </a:r>
            <a:r>
              <a:rPr lang="en-US" dirty="0" smtClean="0">
                <a:hlinkClick r:id="rId4"/>
              </a:rPr>
              <a:t>www.youtube.com/watch?v=PIYMM7zLljM</a:t>
            </a:r>
            <a:endParaRPr lang="ar-SA" dirty="0" smtClean="0"/>
          </a:p>
          <a:p>
            <a:endParaRPr lang="ar-SA" dirty="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137</TotalTime>
  <Words>297</Words>
  <Application>Microsoft Office PowerPoint</Application>
  <PresentationFormat>عرض على الشاشة (3:4)‏</PresentationFormat>
  <Paragraphs>47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مدني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SONY</dc:creator>
  <cp:lastModifiedBy>aljawhara</cp:lastModifiedBy>
  <cp:revision>26</cp:revision>
  <dcterms:created xsi:type="dcterms:W3CDTF">2014-10-26T15:30:57Z</dcterms:created>
  <dcterms:modified xsi:type="dcterms:W3CDTF">2014-10-27T08:22:38Z</dcterms:modified>
</cp:coreProperties>
</file>