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6" r:id="rId2"/>
    <p:sldId id="256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78" r:id="rId12"/>
    <p:sldId id="277" r:id="rId13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0E29BE2A-9BA8-478B-A2ED-80EBBE2CACD2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CF72B836-BCD7-4068-9975-64C922EAB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Princess Sumaya University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4241 - Digital Logic Design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1E5F-4436-4BFA-BE49-EB7275E7F1B6}" type="datetimeFigureOut">
              <a:rPr lang="en-US" smtClean="0"/>
              <a:pPr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9FD5-5C17-489F-A01E-6060E9058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31800" y="1089025"/>
            <a:ext cx="8280400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2425" indent="-352425">
              <a:buClr>
                <a:srgbClr val="CC3300"/>
              </a:buClr>
              <a:buSzPct val="100000"/>
            </a:pPr>
            <a:r>
              <a:rPr lang="en-US" sz="2800" b="1" dirty="0"/>
              <a:t>Controlled latches are level-triggered</a:t>
            </a:r>
          </a:p>
          <a:p>
            <a:pPr marL="352425" indent="-352425">
              <a:buClr>
                <a:srgbClr val="CC3300"/>
              </a:buClr>
              <a:buSzPct val="100000"/>
              <a:buFont typeface="Wingdings" charset="2"/>
              <a:buChar char="«"/>
            </a:pPr>
            <a:endParaRPr lang="en-US" sz="2800" b="1" dirty="0"/>
          </a:p>
          <a:p>
            <a:pPr marL="352425" indent="-352425">
              <a:buClr>
                <a:srgbClr val="CC3300"/>
              </a:buClr>
              <a:buSzPct val="100000"/>
              <a:buFont typeface="Wingdings" charset="2"/>
              <a:buChar char="«"/>
            </a:pPr>
            <a:endParaRPr lang="en-US" sz="2800" b="1" dirty="0"/>
          </a:p>
          <a:p>
            <a:pPr marL="352425" indent="-352425">
              <a:buClr>
                <a:srgbClr val="CC3300"/>
              </a:buClr>
              <a:buSzPct val="100000"/>
              <a:buFont typeface="Wingdings" charset="2"/>
              <a:buChar char="«"/>
            </a:pPr>
            <a:endParaRPr lang="en-US" sz="2800" b="1" dirty="0"/>
          </a:p>
          <a:p>
            <a:pPr marL="352425" indent="-352425">
              <a:buClr>
                <a:srgbClr val="CC3300"/>
              </a:buClr>
              <a:buSzPct val="100000"/>
            </a:pPr>
            <a:r>
              <a:rPr lang="en-US" sz="2800" b="1" dirty="0"/>
              <a:t>Flip-Flops are edge-triggered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59175" y="2089150"/>
            <a:ext cx="2881313" cy="360363"/>
            <a:chOff x="1973" y="1479"/>
            <a:chExt cx="1815" cy="227"/>
          </a:xfrm>
        </p:grpSpPr>
        <p:sp>
          <p:nvSpPr>
            <p:cNvPr id="30762" name="Line 5"/>
            <p:cNvSpPr>
              <a:spLocks noChangeShapeType="1"/>
            </p:cNvSpPr>
            <p:nvPr/>
          </p:nvSpPr>
          <p:spPr bwMode="auto">
            <a:xfrm>
              <a:off x="2200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3" name="Line 6"/>
            <p:cNvSpPr>
              <a:spLocks noChangeShapeType="1"/>
            </p:cNvSpPr>
            <p:nvPr/>
          </p:nvSpPr>
          <p:spPr bwMode="auto">
            <a:xfrm rot="-5400000">
              <a:off x="2313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4" name="Line 7"/>
            <p:cNvSpPr>
              <a:spLocks noChangeShapeType="1"/>
            </p:cNvSpPr>
            <p:nvPr/>
          </p:nvSpPr>
          <p:spPr bwMode="auto">
            <a:xfrm>
              <a:off x="2427" y="1479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5" name="Line 8"/>
            <p:cNvSpPr>
              <a:spLocks noChangeShapeType="1"/>
            </p:cNvSpPr>
            <p:nvPr/>
          </p:nvSpPr>
          <p:spPr bwMode="auto">
            <a:xfrm rot="-5400000">
              <a:off x="2540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6" name="Line 9"/>
            <p:cNvSpPr>
              <a:spLocks noChangeShapeType="1"/>
            </p:cNvSpPr>
            <p:nvPr/>
          </p:nvSpPr>
          <p:spPr bwMode="auto">
            <a:xfrm>
              <a:off x="2654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7" name="Line 10"/>
            <p:cNvSpPr>
              <a:spLocks noChangeShapeType="1"/>
            </p:cNvSpPr>
            <p:nvPr/>
          </p:nvSpPr>
          <p:spPr bwMode="auto">
            <a:xfrm rot="-5400000">
              <a:off x="2767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8" name="Line 11"/>
            <p:cNvSpPr>
              <a:spLocks noChangeShapeType="1"/>
            </p:cNvSpPr>
            <p:nvPr/>
          </p:nvSpPr>
          <p:spPr bwMode="auto">
            <a:xfrm>
              <a:off x="2881" y="1479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9" name="Line 12"/>
            <p:cNvSpPr>
              <a:spLocks noChangeShapeType="1"/>
            </p:cNvSpPr>
            <p:nvPr/>
          </p:nvSpPr>
          <p:spPr bwMode="auto">
            <a:xfrm rot="-5400000">
              <a:off x="2994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0" name="Line 13"/>
            <p:cNvSpPr>
              <a:spLocks noChangeShapeType="1"/>
            </p:cNvSpPr>
            <p:nvPr/>
          </p:nvSpPr>
          <p:spPr bwMode="auto">
            <a:xfrm>
              <a:off x="3108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1" name="Line 14"/>
            <p:cNvSpPr>
              <a:spLocks noChangeShapeType="1"/>
            </p:cNvSpPr>
            <p:nvPr/>
          </p:nvSpPr>
          <p:spPr bwMode="auto">
            <a:xfrm rot="-5400000">
              <a:off x="3221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2" name="Line 15"/>
            <p:cNvSpPr>
              <a:spLocks noChangeShapeType="1"/>
            </p:cNvSpPr>
            <p:nvPr/>
          </p:nvSpPr>
          <p:spPr bwMode="auto">
            <a:xfrm>
              <a:off x="3335" y="1479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3" name="Line 16"/>
            <p:cNvSpPr>
              <a:spLocks noChangeShapeType="1"/>
            </p:cNvSpPr>
            <p:nvPr/>
          </p:nvSpPr>
          <p:spPr bwMode="auto">
            <a:xfrm rot="-5400000">
              <a:off x="3448" y="159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4" name="Line 17"/>
            <p:cNvSpPr>
              <a:spLocks noChangeShapeType="1"/>
            </p:cNvSpPr>
            <p:nvPr/>
          </p:nvSpPr>
          <p:spPr bwMode="auto">
            <a:xfrm>
              <a:off x="3561" y="1706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75" name="Rectangle 18"/>
            <p:cNvSpPr>
              <a:spLocks noChangeArrowheads="1"/>
            </p:cNvSpPr>
            <p:nvPr/>
          </p:nvSpPr>
          <p:spPr bwMode="auto">
            <a:xfrm>
              <a:off x="1973" y="1479"/>
              <a:ext cx="128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>
                  <a:latin typeface="Times New Roman" charset="0"/>
                  <a:cs typeface="Times New Roman" charset="0"/>
                </a:rPr>
                <a:t>C</a:t>
              </a:r>
            </a:p>
          </p:txBody>
        </p:sp>
      </p:grp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4492625" y="1628775"/>
            <a:ext cx="53975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5032375" y="1628775"/>
            <a:ext cx="179388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5032375" y="1628775"/>
            <a:ext cx="900113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4773613" y="1543050"/>
            <a:ext cx="644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757488" y="3968750"/>
            <a:ext cx="5414962" cy="360363"/>
            <a:chOff x="1737" y="2500"/>
            <a:chExt cx="3411" cy="227"/>
          </a:xfrm>
        </p:grpSpPr>
        <p:sp>
          <p:nvSpPr>
            <p:cNvPr id="30747" name="Line 25"/>
            <p:cNvSpPr>
              <a:spLocks noChangeShapeType="1"/>
            </p:cNvSpPr>
            <p:nvPr/>
          </p:nvSpPr>
          <p:spPr bwMode="auto">
            <a:xfrm>
              <a:off x="2199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8" name="Line 26"/>
            <p:cNvSpPr>
              <a:spLocks noChangeShapeType="1"/>
            </p:cNvSpPr>
            <p:nvPr/>
          </p:nvSpPr>
          <p:spPr bwMode="auto">
            <a:xfrm rot="-5400000">
              <a:off x="2312" y="2614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9" name="Line 27"/>
            <p:cNvSpPr>
              <a:spLocks noChangeShapeType="1"/>
            </p:cNvSpPr>
            <p:nvPr/>
          </p:nvSpPr>
          <p:spPr bwMode="auto">
            <a:xfrm>
              <a:off x="2426" y="2500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0" name="Line 28"/>
            <p:cNvSpPr>
              <a:spLocks noChangeShapeType="1"/>
            </p:cNvSpPr>
            <p:nvPr/>
          </p:nvSpPr>
          <p:spPr bwMode="auto">
            <a:xfrm rot="-5400000">
              <a:off x="2539" y="261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1" name="Line 29"/>
            <p:cNvSpPr>
              <a:spLocks noChangeShapeType="1"/>
            </p:cNvSpPr>
            <p:nvPr/>
          </p:nvSpPr>
          <p:spPr bwMode="auto">
            <a:xfrm>
              <a:off x="2653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2" name="Line 30"/>
            <p:cNvSpPr>
              <a:spLocks noChangeShapeType="1"/>
            </p:cNvSpPr>
            <p:nvPr/>
          </p:nvSpPr>
          <p:spPr bwMode="auto">
            <a:xfrm rot="-5400000">
              <a:off x="2766" y="2614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3" name="Line 31"/>
            <p:cNvSpPr>
              <a:spLocks noChangeShapeType="1"/>
            </p:cNvSpPr>
            <p:nvPr/>
          </p:nvSpPr>
          <p:spPr bwMode="auto">
            <a:xfrm>
              <a:off x="2880" y="2500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4" name="Line 32"/>
            <p:cNvSpPr>
              <a:spLocks noChangeShapeType="1"/>
            </p:cNvSpPr>
            <p:nvPr/>
          </p:nvSpPr>
          <p:spPr bwMode="auto">
            <a:xfrm rot="-5400000">
              <a:off x="2993" y="261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5" name="Line 33"/>
            <p:cNvSpPr>
              <a:spLocks noChangeShapeType="1"/>
            </p:cNvSpPr>
            <p:nvPr/>
          </p:nvSpPr>
          <p:spPr bwMode="auto">
            <a:xfrm>
              <a:off x="3107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6" name="Line 34"/>
            <p:cNvSpPr>
              <a:spLocks noChangeShapeType="1"/>
            </p:cNvSpPr>
            <p:nvPr/>
          </p:nvSpPr>
          <p:spPr bwMode="auto">
            <a:xfrm rot="-5400000">
              <a:off x="3220" y="2614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7" name="Line 35"/>
            <p:cNvSpPr>
              <a:spLocks noChangeShapeType="1"/>
            </p:cNvSpPr>
            <p:nvPr/>
          </p:nvSpPr>
          <p:spPr bwMode="auto">
            <a:xfrm>
              <a:off x="3334" y="2500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8" name="Line 36"/>
            <p:cNvSpPr>
              <a:spLocks noChangeShapeType="1"/>
            </p:cNvSpPr>
            <p:nvPr/>
          </p:nvSpPr>
          <p:spPr bwMode="auto">
            <a:xfrm rot="-5400000">
              <a:off x="3447" y="261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59" name="Line 37"/>
            <p:cNvSpPr>
              <a:spLocks noChangeShapeType="1"/>
            </p:cNvSpPr>
            <p:nvPr/>
          </p:nvSpPr>
          <p:spPr bwMode="auto">
            <a:xfrm>
              <a:off x="3560" y="272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60" name="Rectangle 38"/>
            <p:cNvSpPr>
              <a:spLocks noChangeArrowheads="1"/>
            </p:cNvSpPr>
            <p:nvPr/>
          </p:nvSpPr>
          <p:spPr bwMode="auto">
            <a:xfrm>
              <a:off x="1737" y="2500"/>
              <a:ext cx="373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>
                  <a:latin typeface="Times New Roman" charset="0"/>
                  <a:cs typeface="Times New Roman" charset="0"/>
                </a:rPr>
                <a:t>CLK</a:t>
              </a:r>
            </a:p>
          </p:txBody>
        </p:sp>
        <p:sp>
          <p:nvSpPr>
            <p:cNvPr id="30761" name="Rectangle 39"/>
            <p:cNvSpPr>
              <a:spLocks noChangeArrowheads="1"/>
            </p:cNvSpPr>
            <p:nvPr/>
          </p:nvSpPr>
          <p:spPr bwMode="auto">
            <a:xfrm>
              <a:off x="4014" y="2500"/>
              <a:ext cx="1134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400" b="1" i="1" dirty="0">
                  <a:latin typeface="Times New Roman" charset="0"/>
                  <a:cs typeface="Times New Roman" charset="0"/>
                </a:rPr>
                <a:t>Positive Edge</a:t>
              </a: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2757488" y="4868863"/>
            <a:ext cx="5424487" cy="360362"/>
            <a:chOff x="1737" y="3067"/>
            <a:chExt cx="3417" cy="227"/>
          </a:xfrm>
        </p:grpSpPr>
        <p:sp>
          <p:nvSpPr>
            <p:cNvPr id="30732" name="Line 41"/>
            <p:cNvSpPr>
              <a:spLocks noChangeShapeType="1"/>
            </p:cNvSpPr>
            <p:nvPr/>
          </p:nvSpPr>
          <p:spPr bwMode="auto">
            <a:xfrm>
              <a:off x="2199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3" name="Line 42"/>
            <p:cNvSpPr>
              <a:spLocks noChangeShapeType="1"/>
            </p:cNvSpPr>
            <p:nvPr/>
          </p:nvSpPr>
          <p:spPr bwMode="auto">
            <a:xfrm rot="-5400000">
              <a:off x="2312" y="3181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4" name="Line 43"/>
            <p:cNvSpPr>
              <a:spLocks noChangeShapeType="1"/>
            </p:cNvSpPr>
            <p:nvPr/>
          </p:nvSpPr>
          <p:spPr bwMode="auto">
            <a:xfrm>
              <a:off x="2426" y="306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5" name="Line 44"/>
            <p:cNvSpPr>
              <a:spLocks noChangeShapeType="1"/>
            </p:cNvSpPr>
            <p:nvPr/>
          </p:nvSpPr>
          <p:spPr bwMode="auto">
            <a:xfrm rot="-5400000">
              <a:off x="2539" y="318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6" name="Line 45"/>
            <p:cNvSpPr>
              <a:spLocks noChangeShapeType="1"/>
            </p:cNvSpPr>
            <p:nvPr/>
          </p:nvSpPr>
          <p:spPr bwMode="auto">
            <a:xfrm>
              <a:off x="2653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7" name="Line 46"/>
            <p:cNvSpPr>
              <a:spLocks noChangeShapeType="1"/>
            </p:cNvSpPr>
            <p:nvPr/>
          </p:nvSpPr>
          <p:spPr bwMode="auto">
            <a:xfrm rot="-5400000">
              <a:off x="2766" y="3181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8" name="Line 47"/>
            <p:cNvSpPr>
              <a:spLocks noChangeShapeType="1"/>
            </p:cNvSpPr>
            <p:nvPr/>
          </p:nvSpPr>
          <p:spPr bwMode="auto">
            <a:xfrm>
              <a:off x="2880" y="306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39" name="Line 48"/>
            <p:cNvSpPr>
              <a:spLocks noChangeShapeType="1"/>
            </p:cNvSpPr>
            <p:nvPr/>
          </p:nvSpPr>
          <p:spPr bwMode="auto">
            <a:xfrm rot="-5400000">
              <a:off x="2993" y="318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0" name="Line 49"/>
            <p:cNvSpPr>
              <a:spLocks noChangeShapeType="1"/>
            </p:cNvSpPr>
            <p:nvPr/>
          </p:nvSpPr>
          <p:spPr bwMode="auto">
            <a:xfrm>
              <a:off x="3107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1" name="Line 50"/>
            <p:cNvSpPr>
              <a:spLocks noChangeShapeType="1"/>
            </p:cNvSpPr>
            <p:nvPr/>
          </p:nvSpPr>
          <p:spPr bwMode="auto">
            <a:xfrm rot="-5400000">
              <a:off x="3220" y="3181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2" name="Line 51"/>
            <p:cNvSpPr>
              <a:spLocks noChangeShapeType="1"/>
            </p:cNvSpPr>
            <p:nvPr/>
          </p:nvSpPr>
          <p:spPr bwMode="auto">
            <a:xfrm>
              <a:off x="3334" y="3067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3" name="Line 52"/>
            <p:cNvSpPr>
              <a:spLocks noChangeShapeType="1"/>
            </p:cNvSpPr>
            <p:nvPr/>
          </p:nvSpPr>
          <p:spPr bwMode="auto">
            <a:xfrm rot="-5400000">
              <a:off x="3447" y="318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4" name="Line 53"/>
            <p:cNvSpPr>
              <a:spLocks noChangeShapeType="1"/>
            </p:cNvSpPr>
            <p:nvPr/>
          </p:nvSpPr>
          <p:spPr bwMode="auto">
            <a:xfrm>
              <a:off x="3560" y="329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0745" name="Rectangle 54"/>
            <p:cNvSpPr>
              <a:spLocks noChangeArrowheads="1"/>
            </p:cNvSpPr>
            <p:nvPr/>
          </p:nvSpPr>
          <p:spPr bwMode="auto">
            <a:xfrm>
              <a:off x="1737" y="3067"/>
              <a:ext cx="373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>
                  <a:latin typeface="Times New Roman" charset="0"/>
                  <a:cs typeface="Times New Roman" charset="0"/>
                </a:rPr>
                <a:t>CLK</a:t>
              </a:r>
            </a:p>
          </p:txBody>
        </p:sp>
        <p:sp>
          <p:nvSpPr>
            <p:cNvPr id="30746" name="Rectangle 55"/>
            <p:cNvSpPr>
              <a:spLocks noChangeArrowheads="1"/>
            </p:cNvSpPr>
            <p:nvPr/>
          </p:nvSpPr>
          <p:spPr bwMode="auto">
            <a:xfrm>
              <a:off x="4009" y="3067"/>
              <a:ext cx="1145" cy="20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b="1" i="1" dirty="0">
                  <a:latin typeface="Times New Roman" charset="0"/>
                  <a:cs typeface="Times New Roman" charset="0"/>
                </a:rPr>
                <a:t>Negative Edge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ub.allaboutcircuits.com/images/quiz/02939x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066800"/>
            <a:ext cx="3614459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90600"/>
            <a:ext cx="4267200" cy="56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3352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733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114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95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76800" y="9906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7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38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19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flipV="1">
            <a:off x="3048000" y="2133600"/>
            <a:ext cx="914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4267200" y="2133600"/>
            <a:ext cx="9906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257800" y="2133600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436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43600" y="2438400"/>
            <a:ext cx="76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2578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62200" y="2133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438400" y="4343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0242" name="AutoShape 2" descr="data:image/jpeg;base64,/9j/4AAQSkZJRgABAQAAAQABAAD/2wCEAAkGBhIGEBARBxQQERESEhYXEBUQFxoXFhARFRQYFBMVHhQZGzIgGRojGhUYKy8gJCgsNDAuFh4xNTAqNSYvLCkBCQoKBQUFDQUFDSkYEhgpKSkpKSkpKSkpKSkpKSkpKSkpKSkpKSkpKSkpKSkpKSkpKSkpKSkpKSkpKSkpKSkpKf/AABEIAOQA3QMBIgACEQEDEQH/xAAbAAEBAAIDAQAAAAAAAAAAAAAABgQFAQIDB//EAE0QAAEDAwECBgsKDQQDAQAAAAEAAgMEBRESBiETFzFBVJQHFCIyNVFkdJO00xUWNHJ1krPR0tQjMzZCQ1VhcXORobLBU2KBsSRS8CX/xAAUAQEAAAAAAAAAAAAAAAAAAAAA/8QAFBEBAAAAAAAAAAAAAAAAAAAAAP/aAAwDAQACEQMRAD8A+4oiICIiAi0G38zqa13B8DnMc2llLXNJBaQwkEEbwV5cX9H5Z12s9ugpEU3xf0flnXaz26cX9H5Z12s9ugpEU3xf0flnXaz26cX9H5Z12s9ugpEU3xf0flnXaz26cX9H5Z12s9ugpEU3xf0flnXaz26cX9H5Z12s9ugpEU3xf0flnXaz26cX9H5Z12s9ugpEU3xf0flnXaz26cX9H5Z12s9ugpEU3xf0flnXaz26cX9H5Z12s9ugpEU3xf0flnXaz26cX9H5Z12s9ugpEXz3brZaCxUMs9udVslY6HQ41dU7GqeNh7l0xB3OPKOdfQQg5REQEREBERAREQTvZF8EXLzSb+wqhCnuyL4IuXmk39hVCEHKLpLK2BpdKQ1rQS4uOA0DeSSeQLDiv9LO4NhqKdznHDWtkYS4nkAAOSUGeiIgLR7S7a0ex/Be7s3A8Lq4PuHv1aNOrvGnGNQ5fGt4obbAZvWz2f8A3rvVmoOeOuzdLHoZ/ZJx12bpY9DP7JW+kJpCCI467N0sehn9knHXZulj0M/slb6QmkIIjjrs3Sx6Gf2Scddm6WPQz+yVvpCaQgiOOuzdLHoZ/ZLY2Hsl23aaYU9oqBLKQSG8HK3c0ZJy9gH9VTaQoe9DG0Vrx0Oq/wAILlERBKdlHwVU/Gg9ZiVUFK9lHwVU/Gg9ZiVUEHKIiAiIgIi0u1nDRU0stBM6AwxSyHQxji8tjcWD8I0gDI34GT4wg3SLDtlLJStcKqV0+XZYXtY1zWaWjSeDaGu7oOOdI3OA5snMQT3ZDaXWm4huSe1JuT+GUHZCtfTqH0zPrVCuugeIIPku1dwpdop6hlFLDXtEbK6FgkbKxs9Hhk1OWZw1ksJHLgZ1Hu84F1TbJ2y6wskgo6J0U0Yc0injbqY9uWnvARkEeIrx2ppWSVlq1tB4Seohf/uhkopnPjP+0uiYT8QLv2NZTNaLcZSSe1oxk+IDA/oAg6nYZtuwdmZpqAj8yM8JA7nwaeXLW78nLNBOpxJychQ7VSW+SOm2sZHTzPAEU0biaapfkN0tc4AxyEn8W7xjBcqdYtytsV4ikguDGyRSN0vY7kcP8HxEbwQCEGUobbDw1s98eu9WaubdtO/Zh0lDcY6ysdT6eClpY31D3U78mLhi3vZQGkHPfYDhyrU3TaAX292HRBWQaH1nwqF0OrVTfm6u+xp3+LI8aD6cilbdW1FJFHNPM+cPqeBdHKyMHDqrgGua6JjcFoOo5Dshp73lVUEBERAREQFDXv8AKK1+Z1X+Fvq2WarqJYqabtdsMLHg6Gu1veZANWr9GOD3huknPft54q93/gbrZaqaGoeZLfK4x08bpZGmRrCRoAyQM7yg+oIpXjBZ0K79Sl+pOMFnQrv1KX6kHHZR8FVPxoPWYlVBfOdttqDf6GaCiortwjzEW6qOQDuJmSO348TSt5xgM6Fd+pS/Ug3l2r30nBMpQ0yTSaGF5IazuHyOccDJw1ju53ZOBluchaa51WJW1QaJIZODk0ElrjoZI1wzvGWSNOnfgkjLsZMvddrY7owNNLe4nMeHxyRUcgfG8c41NIIIJBBBBDiDyrwsG17rZGWVtJdZHl2p8zaOfVUSEAOe5hbiPkADWucAAANIAAC+RY1urhcomStZLGHjOiZhY9u8jew7wdyyUBS15rK+oM0LLfBPTu1My6sDOFjO7ezgSW5HNlVKIJKO73WIBrLbBgAAf+eDuG4bzBkrv7t3b9WwdeH3dVSIJX3bu36tg68Pu6e7d2/VsHXh93VUiD5lfdpKsVcBu1PFS9pU1XWjTKajUWQOgj1FrG6WZldu3kkDkxvsdh7c6022hhmDg5lNGHh4w5riwFzSOYgkj/hSm1WxVbcpqiaNlLUNmqINcT5HMc6hpixzKcOMZaA+TW545Nze+5Buze7tjuLbADjdmubjPNu4BBWKf2i2vjs7hT0TTU10g/AU0ffE7u6e7kijGoEudjdnGVhutl2u+6vqaaiZzigYZZHjBB/DTgBnLzMJ3A55lt7BsxT7NtcKBpL34M0shL5p3D858ru6cf6DO4BB4bLbPGyRyOrnNlq6h5kq5Rqw+Q7mtaHEkMY3DWjxNHOStFteP/2tnvj13qzVcqG2w8NbPfHrvVmoKeg2dp7Y4OpYwHDOkuJcWajl+kuJ06id+MZ58rZIiAiIgIiINRftmYdoADUhzZGjDZGHDtBc1zo3A7pI3aRqjcC0jm51MXKN0d/tIqHB7hRVWS1ukHk/NycfzV8oa9/lFa/M6r/CC4wmFyiDjCYXKIOMJhcogIiICIiAiIgIiICIiAiIgKG2w8NbPfHrvVmq5UNth4a2e+PXerNQXKIiAiKatW2rbnWSU/BubES5tJMQ7TVSQ/CQ3LcANJwDk6tLyORBSoiIChr3+UVr8zqv8K5UNe/yitfmdV/hBcoiICIiAiIgIiICIiAiIgIiICIp+7SMkqmx3OV0MPAF0QEroRLJrxLl7XAksbweBkfjXbnY7kKBFJWeugoamTVVF8fa7XRmed2NL6moO4PfggBrWh+N7WN34WPdahnbtS2pldHBop+He2okaYWkuxhgeBE1zmxgyt3gO5BqLwFqvnfZHuTbJcrHU1TZTFC+sMhiY55bqgYxu5o8bh/VfQKcNaxohOW6RpOS7LcbjqJyd3PleiCG44rf4qzq0v1JxxW/xVnVpfqVxhMIPmG1PZXp7jAILV25GZntZNL2vIDBTnJle0Fh1PLRpA5i/PMse67c2m4UjaS3iqgdTFjqR0dM8mlnj7qF+C0/85G9rnDnX1fCldmfCd7/AI1L6nGg09r7M9JNDG65R1cUxaOFYyCRzWv5wHad4WVxxW/xVnVpfqVxhMIIfjit/irOrS/UtTSbTxbWX6gktjZ9EVLUteZYnxgOcAR3w/Yvp2FygIiICIiAiIgIiICIiAiIgIiICx7hA6pje2Hg9ZB0cM3WwP8AzS5gIJGeYEfvWQiCXfbLpKQ6SW0ucOQmkmJGOTeapHWu5yEl8tpJPfE0cxJAxjP/AJW/kH8gqhEE22juzAA2e1gDkApZsAdaXPat36RbOqz/AHpUaIJztW79ItnVZ/vSdq3fpFs6rP8AelRognO1bv0i2dVn+9Lvs1YJ7XNWT3SWGWSqfG48BG6NjOCiEQGHPcd4aOdUCICIiAiIgIiICIiAiIgIiICIiAiIgIiICIiAiIgIiICIiAiIgIiICIiAiIgIiICIiAiIgIiICIiAiLAvN9g2ej4W6yNij1Bup2cancg3DOdxQZ6KU40rX0uP5sn2E40rX0uP5sn2EFWilONK19Lj+bJ9hONK19Lj+bJ9hBVopmk7JFtrpI4qaqjdJI9rI24eNT3HDWjLeUlbC+7V0mzXB+7EzIeF1cHqBOvRjVjAPJqH80G2RSnGla+lx/Nk+wt3ZNoKfaOMy2iRszGvLHObnc8AEt3jlw4fzQbBERARdJpRA1zpThrQS4nmAGSVMR9lC1yloZVxEuIDdz95JwN+n9qCqRFp75tfR7NuYy7zMic8EsDg4lzQcE9yDzlBuEUpxpWvpcfzZPsJxpWvpcfzZPsIKtFq7HtLTbSB7rRK2UMIDy0OGkkZHfAeJbRAREQEREBaGfaowy8F2rWHJkw4Niw5kUjYnvDTLrLcvaR3OSDkAhb5S9ftJR01cx1TW2+PgYpYpI5J42yCSR8Tt7S7djgeQ7+6/YgqEWi9/dt6dQdZh+2nv7tvTqDrMP20G9Up2QOS2/KtH/eVne/u29OoOsw/bU9tftPR3d1tjttVSzP91KQ6IZo3uwJDk6WuJxvQXoCYQLlBxhMLlEEp2QNzLf8AKtF9MEvXhi0+b1//AFTLM2ys814ip/czgjJDVwTgTOLGuEL9ZbqaxxGf3LChtddcK+kqbrHSRR00VQ3EEz5XPM4jA3OhaABwXj50FXhS2w34y7/Kkv0FOqpR9vttxsc1caGKhmjqat87DLUSRuaHRxs0lop3D9H4+dBYIp3ty69Ft3W5fuiduXXotu63L90QbW9/Bqj+DJ/YVCXP8l6Pza2/SUyoK191rI5IzTW4a2ObntuU41NIzjtX9q8LhspPPZYaCAxGojgpGZc5wjL6d0Lnd0Gk4PBnB0843IK8KWqPDsHyXUetUy9+3Lr0W3dbl+6Lwt1rrai4tq7vHSxMZSSQtbBM+VznPmikydULcDEZ8fKEFRhMLlEBERAREQEREBYklogmJdLDC5xOSXMaST48kLLXUyBpAcQCeQE8qDE9xKf/AEIPRs+pPcSn/wBCD0bPqWY1wd3pB/cuomacYc3fybxvP/xQYvuJT/6EHo2fUu0doghIdHDC1wOQQxoIPjBAWWiAikIdtKuu1utttnmibLLG2QVFO0PMMronHS94cO6YeULY7P7SSXaaeC4U0lJLCyJ5a+SOTUyYyBpBjcQN8LtxQb5FI+/Wpqpallqt81QynndC6QTwMBkYGk4bI8HkcP5rJs21ktfVmkuVJLSScAZml8sUgcxsjYz+LccHL+fxIKVFK1W2M/bVTT2qhmqu1nRtke2aGMapImzABsjgeR4Xa3bXzTVcNLdaKWldOyV0TnywyBwhDS8Yjccd+3l8aCoRTl22pnpKp9Na6OWrdHFHJI5ksUYaJXSNYMSuGfxTuReNLtbU8PTw3Sglpm1EhjZI6aCQB4ikmxpjeT3sTt6CpRTl92qktlVHS26lkq5XwumIZJHGGxte2M75HAHe9v8ANYcu21TQvgF0t00Ec1RFCJDPTvDXzPEbSWseXEZPMEFein9o9qH2WWmgoqaSqlqRKWNZJHHpbCGFxLpCB+eOfmWsr9uau0s4W5W2eKIOY17+2Kd2nW9sbTpa8k904cgQWaLTbSX91iEHasD6mSebgo42PYwl3BSSk6pCG97E7nWmr9ta22RSzVlrnbHExz5Hds0x0sY0uccCTJ3A7ggskWm2i2i9waeOZkT5nSSxRRxtc1pdJM8MYNTjgb3DeVq5drK+FrnSWqcNaCSe2aXcAMn9IgrUWFZbmL1TU9RGC1s8McrWnlaJGB4BxzjUs1AREQEREBSFRRU83bUV6gfLPLJKA5sJc6SJ4xDwcunSzTEWNO9uHMcTzudXrBu1vkuDWikqJqUg5LoWxOLhjGk8LG4Y/cOZBq9l6yKDhII2vY91VVOIEL2jBqJHBxdoDcFunBzvyFptlYIYDT9uQjv5e1CKZzRA/hMv1NLO4e4GPEpwCG4AZg6tz72ar9Z1/o6T7snvZqv1nX+jpPuyCiRTvvZqv1nX+jpPuye9mq/Wdf6Ok+7IGwPwM+eV3r9QuLf4XuHmdD9JWLZ2KztsMDYYnPkw6R7nyadT3yyOlkcdIAGXPduACwbhsu+qqX1NFV1NK+SKOOQQthc1zYjI5h/CxOIP4V3J40GFsJ392+VZ/o4Uk8Px/JcnrcS22z2z7dn2StZJLM+aZ800kunU+R4aCcMaGgYa3cAORY132VNyqWVVLU1FLK2Ew5hETg6MvEhBEsbvzgOTxIMPZfwje/OKb1GFL34ZtP8AAr/+qZbKwbOCxuqJHzTVEtS9r5ZJtAJLI2xMAbGxrQA1o5l0vuzPuzNTzwzz00tO2VrHQiM5bNo1giWNw/Rjm8aDwofC9d5jRfTVibT/AAqz+fP9RqllWXZ02qWaeonnqZZWRsc6YRDTHEXuY0NijaOWV+8jnXe/2H3c4Asmlp3wS8JG+EMLg4xviIxIxzSNMjuZBqpvD0PyXN63AnZB/F0HyrQ+stWZa9ljQ1PbVZU1FVNwJhYZhE0Mjc9sjgBFG3JLmN3nPIsnaKwN2iiZG+SSExzRzRvi06myRO1sOHtLTvA5Qg1F88L2f+FXfRwLnsn+DJ/4lN63Csqi2RMNTDU19VVVT4WSNhEwha1nChoefwUTSThg5Ss7aOxN2kppKadz42vLDqjxqaWSNkaRqBHKwcoQYG1Pwi0fKB9Rq167e+Crl5jU/QvXnDsm8zQS3Csq6nteQyRslbA1okMb4tR4KFrj3Mjt2edbW8Wxt6p56ecuayeJ8bi3GoNkaWEjIxnBQT+2vwa3/KNv9ZjVDdPg838J/wDYVozsW+odD7o11ZPHDLHK2N7adrS+FwfHkxwB2A4Dn34VFUQCpY9jsgOaWkjlAIwg0+wfgq2+Y030DFvVNWjZGWzNgjgr610MAja2JzKbSYowAIy4QasaRjOc/tzvVKgIiICIiAiLX1d+goX8HO4hw06yGuLY9ZwzW8DSzUeTURlBsEREBERAREQEREBERAREQEREBERAREQEREBERAREQEREBSW0EM1H22xkeqnrTh8zdTjTF0AhlLo2tJLdETdLhnund1paMqtWhq9g7dXvfJV0dK+R7i57nRtLnOO8knG8oN3C8SNaWbwQCN2NxGRuXfKnOLi19Bo/RN+pOLi19Bo/RN+pBRovOnp20jGsp2hjGNDWNaMBrWjDQBzAAL0QEREBERAREQEREBERAREQEREBERAREQEREBERAREQEREBERAREQEREBERAREQEREBERAREQEREBERAREQEREH/9k="/>
          <p:cNvSpPr>
            <a:spLocks noChangeAspect="1" noChangeArrowheads="1"/>
          </p:cNvSpPr>
          <p:nvPr/>
        </p:nvSpPr>
        <p:spPr bwMode="auto">
          <a:xfrm>
            <a:off x="155575" y="-103663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3505200" y="2133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257800" y="2133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9624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62400" y="2438400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2672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267200" y="2133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609600"/>
            <a:ext cx="17399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Freeform 28"/>
          <p:cNvSpPr/>
          <p:nvPr/>
        </p:nvSpPr>
        <p:spPr>
          <a:xfrm>
            <a:off x="3214687" y="1393031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500437" y="2303859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286250" y="2312788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304234" y="2330648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3348632" y="2160984"/>
            <a:ext cx="285751" cy="205383"/>
          </a:xfrm>
          <a:custGeom>
            <a:avLst/>
            <a:gdLst/>
            <a:ahLst/>
            <a:cxnLst/>
            <a:rect l="0" t="0" r="0" b="0"/>
            <a:pathLst>
              <a:path w="285751" h="205383">
                <a:moveTo>
                  <a:pt x="0" y="178593"/>
                </a:moveTo>
                <a:lnTo>
                  <a:pt x="0" y="178593"/>
                </a:lnTo>
                <a:lnTo>
                  <a:pt x="0" y="178593"/>
                </a:lnTo>
                <a:lnTo>
                  <a:pt x="8930" y="169664"/>
                </a:lnTo>
                <a:lnTo>
                  <a:pt x="8930" y="169664"/>
                </a:lnTo>
                <a:lnTo>
                  <a:pt x="17860" y="169664"/>
                </a:lnTo>
                <a:lnTo>
                  <a:pt x="17860" y="160734"/>
                </a:lnTo>
                <a:lnTo>
                  <a:pt x="26789" y="151804"/>
                </a:lnTo>
                <a:lnTo>
                  <a:pt x="35719" y="151804"/>
                </a:lnTo>
                <a:lnTo>
                  <a:pt x="35719" y="142875"/>
                </a:lnTo>
                <a:lnTo>
                  <a:pt x="44649" y="142875"/>
                </a:lnTo>
                <a:lnTo>
                  <a:pt x="53578" y="133945"/>
                </a:lnTo>
                <a:lnTo>
                  <a:pt x="62508" y="125015"/>
                </a:lnTo>
                <a:lnTo>
                  <a:pt x="71438" y="116086"/>
                </a:lnTo>
                <a:lnTo>
                  <a:pt x="89297" y="107156"/>
                </a:lnTo>
                <a:lnTo>
                  <a:pt x="98227" y="89297"/>
                </a:lnTo>
                <a:lnTo>
                  <a:pt x="107157" y="80367"/>
                </a:lnTo>
                <a:lnTo>
                  <a:pt x="116086" y="62507"/>
                </a:lnTo>
                <a:lnTo>
                  <a:pt x="125016" y="53578"/>
                </a:lnTo>
                <a:lnTo>
                  <a:pt x="133946" y="44648"/>
                </a:lnTo>
                <a:lnTo>
                  <a:pt x="133946" y="35718"/>
                </a:lnTo>
                <a:lnTo>
                  <a:pt x="142875" y="26789"/>
                </a:lnTo>
                <a:lnTo>
                  <a:pt x="151805" y="17859"/>
                </a:lnTo>
                <a:lnTo>
                  <a:pt x="160735" y="8929"/>
                </a:lnTo>
                <a:lnTo>
                  <a:pt x="160735" y="8929"/>
                </a:lnTo>
                <a:lnTo>
                  <a:pt x="169664" y="8929"/>
                </a:lnTo>
                <a:lnTo>
                  <a:pt x="169664" y="0"/>
                </a:lnTo>
                <a:lnTo>
                  <a:pt x="169664" y="8929"/>
                </a:lnTo>
                <a:lnTo>
                  <a:pt x="169664" y="8929"/>
                </a:lnTo>
                <a:lnTo>
                  <a:pt x="178594" y="17859"/>
                </a:lnTo>
                <a:lnTo>
                  <a:pt x="178594" y="26789"/>
                </a:lnTo>
                <a:lnTo>
                  <a:pt x="187524" y="35718"/>
                </a:lnTo>
                <a:lnTo>
                  <a:pt x="187524" y="44648"/>
                </a:lnTo>
                <a:lnTo>
                  <a:pt x="196453" y="53578"/>
                </a:lnTo>
                <a:lnTo>
                  <a:pt x="205383" y="62507"/>
                </a:lnTo>
                <a:lnTo>
                  <a:pt x="214313" y="80367"/>
                </a:lnTo>
                <a:lnTo>
                  <a:pt x="223243" y="89297"/>
                </a:lnTo>
                <a:lnTo>
                  <a:pt x="232172" y="107156"/>
                </a:lnTo>
                <a:lnTo>
                  <a:pt x="232172" y="116086"/>
                </a:lnTo>
                <a:lnTo>
                  <a:pt x="241102" y="133945"/>
                </a:lnTo>
                <a:lnTo>
                  <a:pt x="250032" y="142875"/>
                </a:lnTo>
                <a:lnTo>
                  <a:pt x="258961" y="151804"/>
                </a:lnTo>
                <a:lnTo>
                  <a:pt x="258961" y="160734"/>
                </a:lnTo>
                <a:lnTo>
                  <a:pt x="267891" y="169664"/>
                </a:lnTo>
                <a:lnTo>
                  <a:pt x="267891" y="178593"/>
                </a:lnTo>
                <a:lnTo>
                  <a:pt x="267891" y="187523"/>
                </a:lnTo>
                <a:lnTo>
                  <a:pt x="276821" y="18752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85750" y="196453"/>
                </a:lnTo>
                <a:lnTo>
                  <a:pt x="285750" y="205382"/>
                </a:lnTo>
                <a:lnTo>
                  <a:pt x="285750" y="205382"/>
                </a:lnTo>
                <a:lnTo>
                  <a:pt x="285750" y="205382"/>
                </a:lnTo>
                <a:lnTo>
                  <a:pt x="285750" y="205382"/>
                </a:lnTo>
                <a:lnTo>
                  <a:pt x="285750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125515" y="2205632"/>
            <a:ext cx="196454" cy="116087"/>
          </a:xfrm>
          <a:custGeom>
            <a:avLst/>
            <a:gdLst/>
            <a:ahLst/>
            <a:cxnLst/>
            <a:rect l="0" t="0" r="0" b="0"/>
            <a:pathLst>
              <a:path w="196454" h="116087">
                <a:moveTo>
                  <a:pt x="0" y="116086"/>
                </a:moveTo>
                <a:lnTo>
                  <a:pt x="8930" y="116086"/>
                </a:lnTo>
                <a:lnTo>
                  <a:pt x="8930" y="116086"/>
                </a:lnTo>
                <a:lnTo>
                  <a:pt x="8930" y="107156"/>
                </a:lnTo>
                <a:lnTo>
                  <a:pt x="17860" y="107156"/>
                </a:lnTo>
                <a:lnTo>
                  <a:pt x="17860" y="98227"/>
                </a:lnTo>
                <a:lnTo>
                  <a:pt x="26789" y="98227"/>
                </a:lnTo>
                <a:lnTo>
                  <a:pt x="35719" y="98227"/>
                </a:lnTo>
                <a:lnTo>
                  <a:pt x="35719" y="89297"/>
                </a:lnTo>
                <a:lnTo>
                  <a:pt x="44649" y="80367"/>
                </a:lnTo>
                <a:lnTo>
                  <a:pt x="53578" y="80367"/>
                </a:lnTo>
                <a:lnTo>
                  <a:pt x="62508" y="71438"/>
                </a:lnTo>
                <a:lnTo>
                  <a:pt x="62508" y="62508"/>
                </a:lnTo>
                <a:lnTo>
                  <a:pt x="71438" y="53578"/>
                </a:lnTo>
                <a:lnTo>
                  <a:pt x="80367" y="53578"/>
                </a:lnTo>
                <a:lnTo>
                  <a:pt x="89297" y="44649"/>
                </a:lnTo>
                <a:lnTo>
                  <a:pt x="89297" y="35719"/>
                </a:lnTo>
                <a:lnTo>
                  <a:pt x="98227" y="26789"/>
                </a:lnTo>
                <a:lnTo>
                  <a:pt x="107156" y="26789"/>
                </a:lnTo>
                <a:lnTo>
                  <a:pt x="116086" y="17859"/>
                </a:lnTo>
                <a:lnTo>
                  <a:pt x="125016" y="17859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5" y="0"/>
                </a:lnTo>
                <a:lnTo>
                  <a:pt x="16073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8930"/>
                </a:lnTo>
                <a:lnTo>
                  <a:pt x="178594" y="8930"/>
                </a:lnTo>
                <a:lnTo>
                  <a:pt x="178594" y="17859"/>
                </a:lnTo>
                <a:lnTo>
                  <a:pt x="187524" y="26789"/>
                </a:lnTo>
                <a:lnTo>
                  <a:pt x="187524" y="35719"/>
                </a:lnTo>
                <a:lnTo>
                  <a:pt x="187524" y="44649"/>
                </a:lnTo>
                <a:lnTo>
                  <a:pt x="196453" y="53578"/>
                </a:lnTo>
                <a:lnTo>
                  <a:pt x="196453" y="62508"/>
                </a:lnTo>
                <a:lnTo>
                  <a:pt x="196453" y="71438"/>
                </a:lnTo>
                <a:lnTo>
                  <a:pt x="196453" y="89297"/>
                </a:lnTo>
                <a:lnTo>
                  <a:pt x="196453" y="98227"/>
                </a:lnTo>
                <a:lnTo>
                  <a:pt x="196453" y="107156"/>
                </a:lnTo>
                <a:lnTo>
                  <a:pt x="196453" y="116086"/>
                </a:lnTo>
                <a:lnTo>
                  <a:pt x="196453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107781" y="2223491"/>
            <a:ext cx="196454" cy="160736"/>
          </a:xfrm>
          <a:custGeom>
            <a:avLst/>
            <a:gdLst/>
            <a:ahLst/>
            <a:cxnLst/>
            <a:rect l="0" t="0" r="0" b="0"/>
            <a:pathLst>
              <a:path w="196454" h="160736">
                <a:moveTo>
                  <a:pt x="0" y="125016"/>
                </a:moveTo>
                <a:lnTo>
                  <a:pt x="0" y="125016"/>
                </a:lnTo>
                <a:lnTo>
                  <a:pt x="0" y="116086"/>
                </a:lnTo>
                <a:lnTo>
                  <a:pt x="0" y="116086"/>
                </a:lnTo>
                <a:lnTo>
                  <a:pt x="8929" y="107157"/>
                </a:lnTo>
                <a:lnTo>
                  <a:pt x="8929" y="107157"/>
                </a:lnTo>
                <a:lnTo>
                  <a:pt x="8929" y="98227"/>
                </a:lnTo>
                <a:lnTo>
                  <a:pt x="17859" y="89297"/>
                </a:lnTo>
                <a:lnTo>
                  <a:pt x="17859" y="80368"/>
                </a:lnTo>
                <a:lnTo>
                  <a:pt x="26789" y="71438"/>
                </a:lnTo>
                <a:lnTo>
                  <a:pt x="35719" y="62508"/>
                </a:lnTo>
                <a:lnTo>
                  <a:pt x="35719" y="53579"/>
                </a:lnTo>
                <a:lnTo>
                  <a:pt x="44648" y="44649"/>
                </a:lnTo>
                <a:lnTo>
                  <a:pt x="53578" y="35719"/>
                </a:lnTo>
                <a:lnTo>
                  <a:pt x="62508" y="26790"/>
                </a:lnTo>
                <a:lnTo>
                  <a:pt x="71437" y="26790"/>
                </a:lnTo>
                <a:lnTo>
                  <a:pt x="80367" y="17860"/>
                </a:lnTo>
                <a:lnTo>
                  <a:pt x="89297" y="8930"/>
                </a:lnTo>
                <a:lnTo>
                  <a:pt x="98226" y="8930"/>
                </a:lnTo>
                <a:lnTo>
                  <a:pt x="116086" y="0"/>
                </a:lnTo>
                <a:lnTo>
                  <a:pt x="125015" y="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4" y="17860"/>
                </a:lnTo>
                <a:lnTo>
                  <a:pt x="160734" y="17860"/>
                </a:lnTo>
                <a:lnTo>
                  <a:pt x="169664" y="26790"/>
                </a:lnTo>
                <a:lnTo>
                  <a:pt x="178594" y="44649"/>
                </a:lnTo>
                <a:lnTo>
                  <a:pt x="178594" y="53579"/>
                </a:lnTo>
                <a:lnTo>
                  <a:pt x="187523" y="71438"/>
                </a:lnTo>
                <a:lnTo>
                  <a:pt x="187523" y="80368"/>
                </a:lnTo>
                <a:lnTo>
                  <a:pt x="187523" y="89297"/>
                </a:lnTo>
                <a:lnTo>
                  <a:pt x="196453" y="107157"/>
                </a:lnTo>
                <a:lnTo>
                  <a:pt x="187523" y="116086"/>
                </a:lnTo>
                <a:lnTo>
                  <a:pt x="187523" y="125016"/>
                </a:lnTo>
                <a:lnTo>
                  <a:pt x="187523" y="133946"/>
                </a:lnTo>
                <a:lnTo>
                  <a:pt x="187523" y="142875"/>
                </a:lnTo>
                <a:lnTo>
                  <a:pt x="187523" y="142875"/>
                </a:lnTo>
                <a:lnTo>
                  <a:pt x="187523" y="15180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  <a:lnTo>
                  <a:pt x="196453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54015" y="2330648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5500" y="350838"/>
            <a:ext cx="18923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Master/Slave SR-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Flipflop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41988" name="Content Placeholder 2"/>
          <p:cNvSpPr>
            <a:spLocks noGrp="1"/>
          </p:cNvSpPr>
          <p:nvPr>
            <p:ph idx="1"/>
          </p:nvPr>
        </p:nvSpPr>
        <p:spPr>
          <a:xfrm>
            <a:off x="228600" y="769938"/>
            <a:ext cx="8839200" cy="5867400"/>
          </a:xfrm>
        </p:spPr>
        <p:txBody>
          <a:bodyPr/>
          <a:lstStyle/>
          <a:p>
            <a:r>
              <a:rPr lang="en-US" smtClean="0"/>
              <a:t>Uses two SR latches </a:t>
            </a:r>
          </a:p>
        </p:txBody>
      </p:sp>
      <p:pic>
        <p:nvPicPr>
          <p:cNvPr id="41989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66838"/>
            <a:ext cx="4767263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3200" y="1366838"/>
            <a:ext cx="230346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3" y="3217863"/>
            <a:ext cx="8593137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238" t="15238" r="42857" b="53524"/>
          <a:stretch>
            <a:fillRect/>
          </a:stretch>
        </p:blipFill>
        <p:spPr bwMode="auto">
          <a:xfrm>
            <a:off x="762000" y="762000"/>
            <a:ext cx="7924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190" t="24381" r="59048" b="47429"/>
          <a:stretch>
            <a:fillRect/>
          </a:stretch>
        </p:blipFill>
        <p:spPr bwMode="auto">
          <a:xfrm>
            <a:off x="2057400" y="914400"/>
            <a:ext cx="535459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ub.allaboutcircuits.com/images/quiz/01367x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1999"/>
            <a:ext cx="4876800" cy="4832194"/>
          </a:xfrm>
          <a:prstGeom prst="rect">
            <a:avLst/>
          </a:prstGeom>
          <a:noFill/>
        </p:spPr>
      </p:pic>
      <p:sp>
        <p:nvSpPr>
          <p:cNvPr id="3" name="Rectangle 55"/>
          <p:cNvSpPr>
            <a:spLocks noChangeArrowheads="1"/>
          </p:cNvSpPr>
          <p:nvPr/>
        </p:nvSpPr>
        <p:spPr bwMode="auto">
          <a:xfrm>
            <a:off x="1676400" y="1066800"/>
            <a:ext cx="1530868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>
                <a:latin typeface="Times New Roman" charset="0"/>
                <a:cs typeface="Times New Roman" charset="0"/>
              </a:rPr>
              <a:t>Negative 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ub.allaboutcircuits.com/images/quiz/01367x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0"/>
            <a:ext cx="4343400" cy="4303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90600"/>
            <a:ext cx="4267200" cy="56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3352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733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114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5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876800" y="9906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257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38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19800" y="1066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3048000" y="2133600"/>
            <a:ext cx="914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3962400" y="2133600"/>
            <a:ext cx="7620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57800" y="2133600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150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15000" y="2438400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7244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62200" y="2133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3200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21" name="Elbow Connector 20"/>
          <p:cNvCxnSpPr/>
          <p:nvPr/>
        </p:nvCxnSpPr>
        <p:spPr>
          <a:xfrm>
            <a:off x="4724400" y="2133600"/>
            <a:ext cx="533400" cy="304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57800" y="21336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304800" y="1066800"/>
            <a:ext cx="161262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 b="1" i="1" dirty="0" smtClean="0">
                <a:latin typeface="Times New Roman" charset="0"/>
                <a:cs typeface="Times New Roman" charset="0"/>
              </a:rPr>
              <a:t>positive edge</a:t>
            </a:r>
            <a:endParaRPr lang="en-US" sz="2400" b="1" i="1" dirty="0">
              <a:latin typeface="Times New Roman" charset="0"/>
              <a:cs typeface="Times New Roman" charset="0"/>
            </a:endParaRPr>
          </a:p>
        </p:txBody>
      </p:sp>
      <p:sp>
        <p:nvSpPr>
          <p:cNvPr id="31" name="SMARTInkAnnotation351"/>
          <p:cNvSpPr/>
          <p:nvPr/>
        </p:nvSpPr>
        <p:spPr>
          <a:xfrm>
            <a:off x="3295054" y="1250277"/>
            <a:ext cx="151806" cy="142755"/>
          </a:xfrm>
          <a:custGeom>
            <a:avLst/>
            <a:gdLst/>
            <a:ahLst/>
            <a:cxnLst/>
            <a:rect l="0" t="0" r="0" b="0"/>
            <a:pathLst>
              <a:path w="151806" h="142755">
                <a:moveTo>
                  <a:pt x="0" y="107035"/>
                </a:moveTo>
                <a:lnTo>
                  <a:pt x="7688" y="107035"/>
                </a:lnTo>
                <a:lnTo>
                  <a:pt x="8102" y="106043"/>
                </a:lnTo>
                <a:lnTo>
                  <a:pt x="8562" y="102294"/>
                </a:lnTo>
                <a:lnTo>
                  <a:pt x="8821" y="99347"/>
                </a:lnTo>
                <a:lnTo>
                  <a:pt x="11527" y="96011"/>
                </a:lnTo>
                <a:lnTo>
                  <a:pt x="16609" y="90526"/>
                </a:lnTo>
                <a:lnTo>
                  <a:pt x="17303" y="87130"/>
                </a:lnTo>
                <a:lnTo>
                  <a:pt x="17489" y="84835"/>
                </a:lnTo>
                <a:lnTo>
                  <a:pt x="18604" y="83305"/>
                </a:lnTo>
                <a:lnTo>
                  <a:pt x="20340" y="82286"/>
                </a:lnTo>
                <a:lnTo>
                  <a:pt x="22491" y="81606"/>
                </a:lnTo>
                <a:lnTo>
                  <a:pt x="24915" y="80160"/>
                </a:lnTo>
                <a:lnTo>
                  <a:pt x="27524" y="78204"/>
                </a:lnTo>
                <a:lnTo>
                  <a:pt x="30256" y="75908"/>
                </a:lnTo>
                <a:lnTo>
                  <a:pt x="32077" y="73386"/>
                </a:lnTo>
                <a:lnTo>
                  <a:pt x="33291" y="70711"/>
                </a:lnTo>
                <a:lnTo>
                  <a:pt x="34100" y="67936"/>
                </a:lnTo>
                <a:lnTo>
                  <a:pt x="35632" y="66086"/>
                </a:lnTo>
                <a:lnTo>
                  <a:pt x="37645" y="64853"/>
                </a:lnTo>
                <a:lnTo>
                  <a:pt x="39980" y="64031"/>
                </a:lnTo>
                <a:lnTo>
                  <a:pt x="42528" y="62491"/>
                </a:lnTo>
                <a:lnTo>
                  <a:pt x="45220" y="60472"/>
                </a:lnTo>
                <a:lnTo>
                  <a:pt x="48006" y="58133"/>
                </a:lnTo>
                <a:lnTo>
                  <a:pt x="50855" y="55582"/>
                </a:lnTo>
                <a:lnTo>
                  <a:pt x="56667" y="50102"/>
                </a:lnTo>
                <a:lnTo>
                  <a:pt x="58614" y="47251"/>
                </a:lnTo>
                <a:lnTo>
                  <a:pt x="59912" y="44359"/>
                </a:lnTo>
                <a:lnTo>
                  <a:pt x="60777" y="41438"/>
                </a:lnTo>
                <a:lnTo>
                  <a:pt x="62346" y="38499"/>
                </a:lnTo>
                <a:lnTo>
                  <a:pt x="64385" y="35548"/>
                </a:lnTo>
                <a:lnTo>
                  <a:pt x="66736" y="32588"/>
                </a:lnTo>
                <a:lnTo>
                  <a:pt x="69295" y="30614"/>
                </a:lnTo>
                <a:lnTo>
                  <a:pt x="71993" y="29299"/>
                </a:lnTo>
                <a:lnTo>
                  <a:pt x="74785" y="28422"/>
                </a:lnTo>
                <a:lnTo>
                  <a:pt x="77638" y="26845"/>
                </a:lnTo>
                <a:lnTo>
                  <a:pt x="80532" y="24801"/>
                </a:lnTo>
                <a:lnTo>
                  <a:pt x="83454" y="22447"/>
                </a:lnTo>
                <a:lnTo>
                  <a:pt x="85401" y="19885"/>
                </a:lnTo>
                <a:lnTo>
                  <a:pt x="86700" y="17185"/>
                </a:lnTo>
                <a:lnTo>
                  <a:pt x="87566" y="14393"/>
                </a:lnTo>
                <a:lnTo>
                  <a:pt x="89135" y="12531"/>
                </a:lnTo>
                <a:lnTo>
                  <a:pt x="91173" y="11290"/>
                </a:lnTo>
                <a:lnTo>
                  <a:pt x="93525" y="10463"/>
                </a:lnTo>
                <a:lnTo>
                  <a:pt x="95092" y="8919"/>
                </a:lnTo>
                <a:lnTo>
                  <a:pt x="96137" y="6898"/>
                </a:lnTo>
                <a:lnTo>
                  <a:pt x="97814" y="1265"/>
                </a:lnTo>
                <a:lnTo>
                  <a:pt x="98944" y="803"/>
                </a:lnTo>
                <a:lnTo>
                  <a:pt x="102845" y="289"/>
                </a:lnTo>
                <a:lnTo>
                  <a:pt x="105879" y="0"/>
                </a:lnTo>
                <a:lnTo>
                  <a:pt x="105312" y="952"/>
                </a:lnTo>
                <a:lnTo>
                  <a:pt x="102037" y="4655"/>
                </a:lnTo>
                <a:lnTo>
                  <a:pt x="101759" y="6040"/>
                </a:lnTo>
                <a:lnTo>
                  <a:pt x="102566" y="6963"/>
                </a:lnTo>
                <a:lnTo>
                  <a:pt x="106887" y="8700"/>
                </a:lnTo>
                <a:lnTo>
                  <a:pt x="107037" y="11406"/>
                </a:lnTo>
                <a:lnTo>
                  <a:pt x="107121" y="18508"/>
                </a:lnTo>
                <a:lnTo>
                  <a:pt x="107133" y="21228"/>
                </a:lnTo>
                <a:lnTo>
                  <a:pt x="108133" y="23041"/>
                </a:lnTo>
                <a:lnTo>
                  <a:pt x="109792" y="24250"/>
                </a:lnTo>
                <a:lnTo>
                  <a:pt x="111890" y="25056"/>
                </a:lnTo>
                <a:lnTo>
                  <a:pt x="113288" y="26585"/>
                </a:lnTo>
                <a:lnTo>
                  <a:pt x="114221" y="28597"/>
                </a:lnTo>
                <a:lnTo>
                  <a:pt x="114843" y="30931"/>
                </a:lnTo>
                <a:lnTo>
                  <a:pt x="115257" y="33478"/>
                </a:lnTo>
                <a:lnTo>
                  <a:pt x="115533" y="36169"/>
                </a:lnTo>
                <a:lnTo>
                  <a:pt x="115718" y="38955"/>
                </a:lnTo>
                <a:lnTo>
                  <a:pt x="115840" y="41805"/>
                </a:lnTo>
                <a:lnTo>
                  <a:pt x="115977" y="47617"/>
                </a:lnTo>
                <a:lnTo>
                  <a:pt x="117006" y="50556"/>
                </a:lnTo>
                <a:lnTo>
                  <a:pt x="118683" y="53507"/>
                </a:lnTo>
                <a:lnTo>
                  <a:pt x="120794" y="56467"/>
                </a:lnTo>
                <a:lnTo>
                  <a:pt x="122201" y="59432"/>
                </a:lnTo>
                <a:lnTo>
                  <a:pt x="123139" y="62401"/>
                </a:lnTo>
                <a:lnTo>
                  <a:pt x="123765" y="65373"/>
                </a:lnTo>
                <a:lnTo>
                  <a:pt x="124182" y="68346"/>
                </a:lnTo>
                <a:lnTo>
                  <a:pt x="124460" y="71321"/>
                </a:lnTo>
                <a:lnTo>
                  <a:pt x="124645" y="74296"/>
                </a:lnTo>
                <a:lnTo>
                  <a:pt x="125761" y="76279"/>
                </a:lnTo>
                <a:lnTo>
                  <a:pt x="127497" y="77601"/>
                </a:lnTo>
                <a:lnTo>
                  <a:pt x="129647" y="78483"/>
                </a:lnTo>
                <a:lnTo>
                  <a:pt x="131079" y="80063"/>
                </a:lnTo>
                <a:lnTo>
                  <a:pt x="132035" y="82108"/>
                </a:lnTo>
                <a:lnTo>
                  <a:pt x="132672" y="84464"/>
                </a:lnTo>
                <a:lnTo>
                  <a:pt x="133096" y="87027"/>
                </a:lnTo>
                <a:lnTo>
                  <a:pt x="133379" y="89727"/>
                </a:lnTo>
                <a:lnTo>
                  <a:pt x="133568" y="92520"/>
                </a:lnTo>
                <a:lnTo>
                  <a:pt x="134686" y="95374"/>
                </a:lnTo>
                <a:lnTo>
                  <a:pt x="136424" y="98269"/>
                </a:lnTo>
                <a:lnTo>
                  <a:pt x="138574" y="101191"/>
                </a:lnTo>
                <a:lnTo>
                  <a:pt x="140008" y="104131"/>
                </a:lnTo>
                <a:lnTo>
                  <a:pt x="140964" y="107083"/>
                </a:lnTo>
                <a:lnTo>
                  <a:pt x="142498" y="114210"/>
                </a:lnTo>
                <a:lnTo>
                  <a:pt x="142707" y="117831"/>
                </a:lnTo>
                <a:lnTo>
                  <a:pt x="142800" y="122747"/>
                </a:lnTo>
                <a:lnTo>
                  <a:pt x="142842" y="128240"/>
                </a:lnTo>
                <a:lnTo>
                  <a:pt x="143845" y="130101"/>
                </a:lnTo>
                <a:lnTo>
                  <a:pt x="145506" y="131342"/>
                </a:lnTo>
                <a:lnTo>
                  <a:pt x="151436" y="133679"/>
                </a:lnTo>
                <a:lnTo>
                  <a:pt x="151641" y="136405"/>
                </a:lnTo>
                <a:lnTo>
                  <a:pt x="151805" y="1427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52"/>
          <p:cNvSpPr/>
          <p:nvPr/>
        </p:nvSpPr>
        <p:spPr>
          <a:xfrm>
            <a:off x="4045148" y="1241237"/>
            <a:ext cx="151806" cy="133935"/>
          </a:xfrm>
          <a:custGeom>
            <a:avLst/>
            <a:gdLst/>
            <a:ahLst/>
            <a:cxnLst/>
            <a:rect l="0" t="0" r="0" b="0"/>
            <a:pathLst>
              <a:path w="151806" h="133935">
                <a:moveTo>
                  <a:pt x="0" y="107145"/>
                </a:moveTo>
                <a:lnTo>
                  <a:pt x="4740" y="107145"/>
                </a:lnTo>
                <a:lnTo>
                  <a:pt x="6137" y="106153"/>
                </a:lnTo>
                <a:lnTo>
                  <a:pt x="7068" y="104499"/>
                </a:lnTo>
                <a:lnTo>
                  <a:pt x="8820" y="98583"/>
                </a:lnTo>
                <a:lnTo>
                  <a:pt x="11527" y="95733"/>
                </a:lnTo>
                <a:lnTo>
                  <a:pt x="22229" y="84923"/>
                </a:lnTo>
                <a:lnTo>
                  <a:pt x="23749" y="82408"/>
                </a:lnTo>
                <a:lnTo>
                  <a:pt x="24762" y="79740"/>
                </a:lnTo>
                <a:lnTo>
                  <a:pt x="25438" y="76969"/>
                </a:lnTo>
                <a:lnTo>
                  <a:pt x="26880" y="75121"/>
                </a:lnTo>
                <a:lnTo>
                  <a:pt x="28835" y="73890"/>
                </a:lnTo>
                <a:lnTo>
                  <a:pt x="31129" y="73069"/>
                </a:lnTo>
                <a:lnTo>
                  <a:pt x="33651" y="71529"/>
                </a:lnTo>
                <a:lnTo>
                  <a:pt x="36324" y="69511"/>
                </a:lnTo>
                <a:lnTo>
                  <a:pt x="39099" y="67173"/>
                </a:lnTo>
                <a:lnTo>
                  <a:pt x="40949" y="64622"/>
                </a:lnTo>
                <a:lnTo>
                  <a:pt x="42181" y="61929"/>
                </a:lnTo>
                <a:lnTo>
                  <a:pt x="43004" y="59142"/>
                </a:lnTo>
                <a:lnTo>
                  <a:pt x="44544" y="56292"/>
                </a:lnTo>
                <a:lnTo>
                  <a:pt x="46564" y="53399"/>
                </a:lnTo>
                <a:lnTo>
                  <a:pt x="52192" y="46368"/>
                </a:lnTo>
                <a:lnTo>
                  <a:pt x="55608" y="42761"/>
                </a:lnTo>
                <a:lnTo>
                  <a:pt x="57908" y="40410"/>
                </a:lnTo>
                <a:lnTo>
                  <a:pt x="59441" y="37850"/>
                </a:lnTo>
                <a:lnTo>
                  <a:pt x="60463" y="35152"/>
                </a:lnTo>
                <a:lnTo>
                  <a:pt x="61145" y="32361"/>
                </a:lnTo>
                <a:lnTo>
                  <a:pt x="62591" y="30500"/>
                </a:lnTo>
                <a:lnTo>
                  <a:pt x="64548" y="29259"/>
                </a:lnTo>
                <a:lnTo>
                  <a:pt x="66844" y="28432"/>
                </a:lnTo>
                <a:lnTo>
                  <a:pt x="68375" y="26889"/>
                </a:lnTo>
                <a:lnTo>
                  <a:pt x="69396" y="24867"/>
                </a:lnTo>
                <a:lnTo>
                  <a:pt x="70076" y="22528"/>
                </a:lnTo>
                <a:lnTo>
                  <a:pt x="71522" y="20968"/>
                </a:lnTo>
                <a:lnTo>
                  <a:pt x="73479" y="19928"/>
                </a:lnTo>
                <a:lnTo>
                  <a:pt x="75774" y="19235"/>
                </a:lnTo>
                <a:lnTo>
                  <a:pt x="77305" y="17781"/>
                </a:lnTo>
                <a:lnTo>
                  <a:pt x="78326" y="15819"/>
                </a:lnTo>
                <a:lnTo>
                  <a:pt x="79006" y="13519"/>
                </a:lnTo>
                <a:lnTo>
                  <a:pt x="80452" y="11986"/>
                </a:lnTo>
                <a:lnTo>
                  <a:pt x="82408" y="10963"/>
                </a:lnTo>
                <a:lnTo>
                  <a:pt x="84704" y="10282"/>
                </a:lnTo>
                <a:lnTo>
                  <a:pt x="86235" y="8835"/>
                </a:lnTo>
                <a:lnTo>
                  <a:pt x="87255" y="6879"/>
                </a:lnTo>
                <a:lnTo>
                  <a:pt x="89177" y="392"/>
                </a:lnTo>
                <a:lnTo>
                  <a:pt x="91890" y="168"/>
                </a:lnTo>
                <a:lnTo>
                  <a:pt x="97856" y="0"/>
                </a:lnTo>
                <a:lnTo>
                  <a:pt x="98062" y="2640"/>
                </a:lnTo>
                <a:lnTo>
                  <a:pt x="98194" y="7678"/>
                </a:lnTo>
                <a:lnTo>
                  <a:pt x="98223" y="16498"/>
                </a:lnTo>
                <a:lnTo>
                  <a:pt x="100871" y="19894"/>
                </a:lnTo>
                <a:lnTo>
                  <a:pt x="102966" y="22189"/>
                </a:lnTo>
                <a:lnTo>
                  <a:pt x="104363" y="24711"/>
                </a:lnTo>
                <a:lnTo>
                  <a:pt x="105294" y="27384"/>
                </a:lnTo>
                <a:lnTo>
                  <a:pt x="105915" y="30159"/>
                </a:lnTo>
                <a:lnTo>
                  <a:pt x="107321" y="33001"/>
                </a:lnTo>
                <a:lnTo>
                  <a:pt x="109250" y="35887"/>
                </a:lnTo>
                <a:lnTo>
                  <a:pt x="111529" y="38804"/>
                </a:lnTo>
                <a:lnTo>
                  <a:pt x="113047" y="41741"/>
                </a:lnTo>
                <a:lnTo>
                  <a:pt x="114060" y="44691"/>
                </a:lnTo>
                <a:lnTo>
                  <a:pt x="114735" y="47649"/>
                </a:lnTo>
                <a:lnTo>
                  <a:pt x="116177" y="50614"/>
                </a:lnTo>
                <a:lnTo>
                  <a:pt x="118132" y="53583"/>
                </a:lnTo>
                <a:lnTo>
                  <a:pt x="120426" y="56554"/>
                </a:lnTo>
                <a:lnTo>
                  <a:pt x="121956" y="59527"/>
                </a:lnTo>
                <a:lnTo>
                  <a:pt x="122976" y="62502"/>
                </a:lnTo>
                <a:lnTo>
                  <a:pt x="123656" y="65477"/>
                </a:lnTo>
                <a:lnTo>
                  <a:pt x="124109" y="68452"/>
                </a:lnTo>
                <a:lnTo>
                  <a:pt x="124411" y="71428"/>
                </a:lnTo>
                <a:lnTo>
                  <a:pt x="124612" y="74404"/>
                </a:lnTo>
                <a:lnTo>
                  <a:pt x="125739" y="77380"/>
                </a:lnTo>
                <a:lnTo>
                  <a:pt x="127482" y="80357"/>
                </a:lnTo>
                <a:lnTo>
                  <a:pt x="129637" y="83333"/>
                </a:lnTo>
                <a:lnTo>
                  <a:pt x="131073" y="86310"/>
                </a:lnTo>
                <a:lnTo>
                  <a:pt x="132030" y="89286"/>
                </a:lnTo>
                <a:lnTo>
                  <a:pt x="132668" y="92263"/>
                </a:lnTo>
                <a:lnTo>
                  <a:pt x="134086" y="94247"/>
                </a:lnTo>
                <a:lnTo>
                  <a:pt x="136024" y="95570"/>
                </a:lnTo>
                <a:lnTo>
                  <a:pt x="138307" y="96452"/>
                </a:lnTo>
                <a:lnTo>
                  <a:pt x="139830" y="98032"/>
                </a:lnTo>
                <a:lnTo>
                  <a:pt x="140845" y="100078"/>
                </a:lnTo>
                <a:lnTo>
                  <a:pt x="141522" y="102433"/>
                </a:lnTo>
                <a:lnTo>
                  <a:pt x="141973" y="104996"/>
                </a:lnTo>
                <a:lnTo>
                  <a:pt x="142273" y="107697"/>
                </a:lnTo>
                <a:lnTo>
                  <a:pt x="142474" y="110490"/>
                </a:lnTo>
                <a:lnTo>
                  <a:pt x="143600" y="113344"/>
                </a:lnTo>
                <a:lnTo>
                  <a:pt x="145343" y="116238"/>
                </a:lnTo>
                <a:lnTo>
                  <a:pt x="150528" y="123273"/>
                </a:lnTo>
                <a:lnTo>
                  <a:pt x="151237" y="126881"/>
                </a:lnTo>
                <a:lnTo>
                  <a:pt x="151805" y="1339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53"/>
          <p:cNvSpPr/>
          <p:nvPr/>
        </p:nvSpPr>
        <p:spPr>
          <a:xfrm>
            <a:off x="4804171" y="1250157"/>
            <a:ext cx="133947" cy="98226"/>
          </a:xfrm>
          <a:custGeom>
            <a:avLst/>
            <a:gdLst/>
            <a:ahLst/>
            <a:cxnLst/>
            <a:rect l="0" t="0" r="0" b="0"/>
            <a:pathLst>
              <a:path w="133947" h="98226">
                <a:moveTo>
                  <a:pt x="0" y="98225"/>
                </a:moveTo>
                <a:lnTo>
                  <a:pt x="0" y="93485"/>
                </a:lnTo>
                <a:lnTo>
                  <a:pt x="992" y="92088"/>
                </a:lnTo>
                <a:lnTo>
                  <a:pt x="2646" y="91158"/>
                </a:lnTo>
                <a:lnTo>
                  <a:pt x="8562" y="89405"/>
                </a:lnTo>
                <a:lnTo>
                  <a:pt x="8767" y="86698"/>
                </a:lnTo>
                <a:lnTo>
                  <a:pt x="8821" y="84588"/>
                </a:lnTo>
                <a:lnTo>
                  <a:pt x="9849" y="83180"/>
                </a:lnTo>
                <a:lnTo>
                  <a:pt x="11527" y="82242"/>
                </a:lnTo>
                <a:lnTo>
                  <a:pt x="13638" y="81617"/>
                </a:lnTo>
                <a:lnTo>
                  <a:pt x="15045" y="80208"/>
                </a:lnTo>
                <a:lnTo>
                  <a:pt x="15983" y="78276"/>
                </a:lnTo>
                <a:lnTo>
                  <a:pt x="17489" y="72787"/>
                </a:lnTo>
                <a:lnTo>
                  <a:pt x="18605" y="71345"/>
                </a:lnTo>
                <a:lnTo>
                  <a:pt x="20341" y="69391"/>
                </a:lnTo>
                <a:lnTo>
                  <a:pt x="25515" y="63866"/>
                </a:lnTo>
                <a:lnTo>
                  <a:pt x="40059" y="49240"/>
                </a:lnTo>
                <a:lnTo>
                  <a:pt x="41589" y="46717"/>
                </a:lnTo>
                <a:lnTo>
                  <a:pt x="42609" y="44043"/>
                </a:lnTo>
                <a:lnTo>
                  <a:pt x="43289" y="41268"/>
                </a:lnTo>
                <a:lnTo>
                  <a:pt x="44734" y="38425"/>
                </a:lnTo>
                <a:lnTo>
                  <a:pt x="46691" y="35538"/>
                </a:lnTo>
                <a:lnTo>
                  <a:pt x="52217" y="28516"/>
                </a:lnTo>
                <a:lnTo>
                  <a:pt x="53663" y="26948"/>
                </a:lnTo>
                <a:lnTo>
                  <a:pt x="57915" y="22560"/>
                </a:lnTo>
                <a:lnTo>
                  <a:pt x="60439" y="20992"/>
                </a:lnTo>
                <a:lnTo>
                  <a:pt x="63113" y="19948"/>
                </a:lnTo>
                <a:lnTo>
                  <a:pt x="65887" y="19251"/>
                </a:lnTo>
                <a:lnTo>
                  <a:pt x="67738" y="17795"/>
                </a:lnTo>
                <a:lnTo>
                  <a:pt x="68971" y="15831"/>
                </a:lnTo>
                <a:lnTo>
                  <a:pt x="69793" y="13530"/>
                </a:lnTo>
                <a:lnTo>
                  <a:pt x="71334" y="11996"/>
                </a:lnTo>
                <a:lnTo>
                  <a:pt x="73353" y="10974"/>
                </a:lnTo>
                <a:lnTo>
                  <a:pt x="75691" y="10292"/>
                </a:lnTo>
                <a:lnTo>
                  <a:pt x="77250" y="8845"/>
                </a:lnTo>
                <a:lnTo>
                  <a:pt x="78289" y="6889"/>
                </a:lnTo>
                <a:lnTo>
                  <a:pt x="78982" y="4592"/>
                </a:lnTo>
                <a:lnTo>
                  <a:pt x="80436" y="3061"/>
                </a:lnTo>
                <a:lnTo>
                  <a:pt x="82397" y="2040"/>
                </a:lnTo>
                <a:lnTo>
                  <a:pt x="88893" y="118"/>
                </a:lnTo>
                <a:lnTo>
                  <a:pt x="91763" y="52"/>
                </a:lnTo>
                <a:lnTo>
                  <a:pt x="98115" y="0"/>
                </a:lnTo>
                <a:lnTo>
                  <a:pt x="98177" y="2645"/>
                </a:lnTo>
                <a:lnTo>
                  <a:pt x="98194" y="4740"/>
                </a:lnTo>
                <a:lnTo>
                  <a:pt x="99197" y="6136"/>
                </a:lnTo>
                <a:lnTo>
                  <a:pt x="100859" y="7067"/>
                </a:lnTo>
                <a:lnTo>
                  <a:pt x="102958" y="7687"/>
                </a:lnTo>
                <a:lnTo>
                  <a:pt x="104357" y="9093"/>
                </a:lnTo>
                <a:lnTo>
                  <a:pt x="105290" y="11023"/>
                </a:lnTo>
                <a:lnTo>
                  <a:pt x="105912" y="13301"/>
                </a:lnTo>
                <a:lnTo>
                  <a:pt x="106327" y="15812"/>
                </a:lnTo>
                <a:lnTo>
                  <a:pt x="106604" y="18479"/>
                </a:lnTo>
                <a:lnTo>
                  <a:pt x="106788" y="21248"/>
                </a:lnTo>
                <a:lnTo>
                  <a:pt x="106911" y="24087"/>
                </a:lnTo>
                <a:lnTo>
                  <a:pt x="107047" y="29887"/>
                </a:lnTo>
                <a:lnTo>
                  <a:pt x="107124" y="38730"/>
                </a:lnTo>
                <a:lnTo>
                  <a:pt x="108127" y="41695"/>
                </a:lnTo>
                <a:lnTo>
                  <a:pt x="109788" y="44663"/>
                </a:lnTo>
                <a:lnTo>
                  <a:pt x="111887" y="47635"/>
                </a:lnTo>
                <a:lnTo>
                  <a:pt x="113287" y="50607"/>
                </a:lnTo>
                <a:lnTo>
                  <a:pt x="114220" y="53582"/>
                </a:lnTo>
                <a:lnTo>
                  <a:pt x="114842" y="56557"/>
                </a:lnTo>
                <a:lnTo>
                  <a:pt x="115257" y="59532"/>
                </a:lnTo>
                <a:lnTo>
                  <a:pt x="115534" y="62508"/>
                </a:lnTo>
                <a:lnTo>
                  <a:pt x="115718" y="65484"/>
                </a:lnTo>
                <a:lnTo>
                  <a:pt x="116833" y="68460"/>
                </a:lnTo>
                <a:lnTo>
                  <a:pt x="118568" y="71437"/>
                </a:lnTo>
                <a:lnTo>
                  <a:pt x="123742" y="78602"/>
                </a:lnTo>
                <a:lnTo>
                  <a:pt x="125159" y="80182"/>
                </a:lnTo>
                <a:lnTo>
                  <a:pt x="133946" y="89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54"/>
          <p:cNvSpPr/>
          <p:nvPr/>
        </p:nvSpPr>
        <p:spPr>
          <a:xfrm>
            <a:off x="5589984" y="1232297"/>
            <a:ext cx="133946" cy="125016"/>
          </a:xfrm>
          <a:custGeom>
            <a:avLst/>
            <a:gdLst/>
            <a:ahLst/>
            <a:cxnLst/>
            <a:rect l="0" t="0" r="0" b="0"/>
            <a:pathLst>
              <a:path w="133946" h="125016">
                <a:moveTo>
                  <a:pt x="0" y="125015"/>
                </a:moveTo>
                <a:lnTo>
                  <a:pt x="0" y="120274"/>
                </a:lnTo>
                <a:lnTo>
                  <a:pt x="992" y="118878"/>
                </a:lnTo>
                <a:lnTo>
                  <a:pt x="2645" y="117947"/>
                </a:lnTo>
                <a:lnTo>
                  <a:pt x="8562" y="116194"/>
                </a:lnTo>
                <a:lnTo>
                  <a:pt x="8766" y="113488"/>
                </a:lnTo>
                <a:lnTo>
                  <a:pt x="8927" y="107265"/>
                </a:lnTo>
                <a:lnTo>
                  <a:pt x="8930" y="81726"/>
                </a:lnTo>
                <a:lnTo>
                  <a:pt x="11575" y="78325"/>
                </a:lnTo>
                <a:lnTo>
                  <a:pt x="16618" y="72798"/>
                </a:lnTo>
                <a:lnTo>
                  <a:pt x="17307" y="69396"/>
                </a:lnTo>
                <a:lnTo>
                  <a:pt x="17491" y="67100"/>
                </a:lnTo>
                <a:lnTo>
                  <a:pt x="18606" y="64577"/>
                </a:lnTo>
                <a:lnTo>
                  <a:pt x="20342" y="61903"/>
                </a:lnTo>
                <a:lnTo>
                  <a:pt x="25515" y="55222"/>
                </a:lnTo>
                <a:lnTo>
                  <a:pt x="26223" y="51663"/>
                </a:lnTo>
                <a:lnTo>
                  <a:pt x="26412" y="49324"/>
                </a:lnTo>
                <a:lnTo>
                  <a:pt x="27530" y="46773"/>
                </a:lnTo>
                <a:lnTo>
                  <a:pt x="29267" y="44081"/>
                </a:lnTo>
                <a:lnTo>
                  <a:pt x="34444" y="37370"/>
                </a:lnTo>
                <a:lnTo>
                  <a:pt x="37798" y="33807"/>
                </a:lnTo>
                <a:lnTo>
                  <a:pt x="40082" y="31467"/>
                </a:lnTo>
                <a:lnTo>
                  <a:pt x="41604" y="28915"/>
                </a:lnTo>
                <a:lnTo>
                  <a:pt x="42619" y="26222"/>
                </a:lnTo>
                <a:lnTo>
                  <a:pt x="43295" y="23434"/>
                </a:lnTo>
                <a:lnTo>
                  <a:pt x="44738" y="21576"/>
                </a:lnTo>
                <a:lnTo>
                  <a:pt x="46692" y="20337"/>
                </a:lnTo>
                <a:lnTo>
                  <a:pt x="48988" y="19511"/>
                </a:lnTo>
                <a:lnTo>
                  <a:pt x="51510" y="17968"/>
                </a:lnTo>
                <a:lnTo>
                  <a:pt x="54183" y="15947"/>
                </a:lnTo>
                <a:lnTo>
                  <a:pt x="60863" y="10315"/>
                </a:lnTo>
                <a:lnTo>
                  <a:pt x="64423" y="9545"/>
                </a:lnTo>
                <a:lnTo>
                  <a:pt x="66761" y="9340"/>
                </a:lnTo>
                <a:lnTo>
                  <a:pt x="68320" y="8211"/>
                </a:lnTo>
                <a:lnTo>
                  <a:pt x="69359" y="6466"/>
                </a:lnTo>
                <a:lnTo>
                  <a:pt x="71027" y="1277"/>
                </a:lnTo>
                <a:lnTo>
                  <a:pt x="72156" y="851"/>
                </a:lnTo>
                <a:lnTo>
                  <a:pt x="76056" y="378"/>
                </a:lnTo>
                <a:lnTo>
                  <a:pt x="79988" y="33"/>
                </a:lnTo>
                <a:lnTo>
                  <a:pt x="89263" y="0"/>
                </a:lnTo>
                <a:lnTo>
                  <a:pt x="89296" y="16509"/>
                </a:lnTo>
                <a:lnTo>
                  <a:pt x="91942" y="19905"/>
                </a:lnTo>
                <a:lnTo>
                  <a:pt x="94037" y="22199"/>
                </a:lnTo>
                <a:lnTo>
                  <a:pt x="95434" y="24721"/>
                </a:lnTo>
                <a:lnTo>
                  <a:pt x="96365" y="27395"/>
                </a:lnTo>
                <a:lnTo>
                  <a:pt x="96985" y="30169"/>
                </a:lnTo>
                <a:lnTo>
                  <a:pt x="97399" y="33011"/>
                </a:lnTo>
                <a:lnTo>
                  <a:pt x="97675" y="35898"/>
                </a:lnTo>
                <a:lnTo>
                  <a:pt x="98117" y="42919"/>
                </a:lnTo>
                <a:lnTo>
                  <a:pt x="98178" y="46526"/>
                </a:lnTo>
                <a:lnTo>
                  <a:pt x="98194" y="48876"/>
                </a:lnTo>
                <a:lnTo>
                  <a:pt x="99197" y="51435"/>
                </a:lnTo>
                <a:lnTo>
                  <a:pt x="100858" y="54134"/>
                </a:lnTo>
                <a:lnTo>
                  <a:pt x="105912" y="60853"/>
                </a:lnTo>
                <a:lnTo>
                  <a:pt x="106603" y="64418"/>
                </a:lnTo>
                <a:lnTo>
                  <a:pt x="106788" y="66758"/>
                </a:lnTo>
                <a:lnTo>
                  <a:pt x="107903" y="69309"/>
                </a:lnTo>
                <a:lnTo>
                  <a:pt x="109638" y="72003"/>
                </a:lnTo>
                <a:lnTo>
                  <a:pt x="111787" y="74791"/>
                </a:lnTo>
                <a:lnTo>
                  <a:pt x="113220" y="77642"/>
                </a:lnTo>
                <a:lnTo>
                  <a:pt x="114175" y="80534"/>
                </a:lnTo>
                <a:lnTo>
                  <a:pt x="114812" y="83455"/>
                </a:lnTo>
                <a:lnTo>
                  <a:pt x="116229" y="86394"/>
                </a:lnTo>
                <a:lnTo>
                  <a:pt x="118166" y="89346"/>
                </a:lnTo>
                <a:lnTo>
                  <a:pt x="120449" y="92306"/>
                </a:lnTo>
                <a:lnTo>
                  <a:pt x="121971" y="95271"/>
                </a:lnTo>
                <a:lnTo>
                  <a:pt x="122986" y="98241"/>
                </a:lnTo>
                <a:lnTo>
                  <a:pt x="123663" y="101212"/>
                </a:lnTo>
                <a:lnTo>
                  <a:pt x="125106" y="103193"/>
                </a:lnTo>
                <a:lnTo>
                  <a:pt x="127060" y="104514"/>
                </a:lnTo>
                <a:lnTo>
                  <a:pt x="133945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ub.allaboutcircuits.com/images/quiz/02934x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73" y="1066800"/>
            <a:ext cx="4460397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ub.allaboutcircuits.com/images/quiz/02934x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066800"/>
            <a:ext cx="3922072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ub.allaboutcircuits.com/images/quiz/02939x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72376"/>
            <a:ext cx="4454769" cy="441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36</Words>
  <Application>Microsoft Office PowerPoint</Application>
  <PresentationFormat>On-screen Show (4:3)</PresentationFormat>
  <Paragraphs>20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Master/Slave SR-Flipflop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36</cp:revision>
  <dcterms:created xsi:type="dcterms:W3CDTF">2012-12-06T11:58:31Z</dcterms:created>
  <dcterms:modified xsi:type="dcterms:W3CDTF">2013-04-13T08:15:34Z</dcterms:modified>
</cp:coreProperties>
</file>