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59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3F9F-E5C8-43BE-9D76-3F5F88BE37CA}" type="datetimeFigureOut">
              <a:rPr lang="ar-SA" smtClean="0"/>
              <a:pPr/>
              <a:t>1/12/1438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122D8-FE63-41B5-8D4A-784995E395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3F9F-E5C8-43BE-9D76-3F5F88BE37CA}" type="datetimeFigureOut">
              <a:rPr lang="ar-SA" smtClean="0"/>
              <a:pPr/>
              <a:t>1/12/1438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122D8-FE63-41B5-8D4A-784995E395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3F9F-E5C8-43BE-9D76-3F5F88BE37CA}" type="datetimeFigureOut">
              <a:rPr lang="ar-SA" smtClean="0"/>
              <a:pPr/>
              <a:t>1/12/1438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122D8-FE63-41B5-8D4A-784995E395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3F9F-E5C8-43BE-9D76-3F5F88BE37CA}" type="datetimeFigureOut">
              <a:rPr lang="ar-SA" smtClean="0"/>
              <a:pPr/>
              <a:t>1/12/1438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122D8-FE63-41B5-8D4A-784995E395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3F9F-E5C8-43BE-9D76-3F5F88BE37CA}" type="datetimeFigureOut">
              <a:rPr lang="ar-SA" smtClean="0"/>
              <a:pPr/>
              <a:t>1/12/1438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122D8-FE63-41B5-8D4A-784995E395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3F9F-E5C8-43BE-9D76-3F5F88BE37CA}" type="datetimeFigureOut">
              <a:rPr lang="ar-SA" smtClean="0"/>
              <a:pPr/>
              <a:t>1/12/1438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122D8-FE63-41B5-8D4A-784995E395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3F9F-E5C8-43BE-9D76-3F5F88BE37CA}" type="datetimeFigureOut">
              <a:rPr lang="ar-SA" smtClean="0"/>
              <a:pPr/>
              <a:t>1/12/1438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122D8-FE63-41B5-8D4A-784995E395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3F9F-E5C8-43BE-9D76-3F5F88BE37CA}" type="datetimeFigureOut">
              <a:rPr lang="ar-SA" smtClean="0"/>
              <a:pPr/>
              <a:t>1/12/1438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122D8-FE63-41B5-8D4A-784995E395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3F9F-E5C8-43BE-9D76-3F5F88BE37CA}" type="datetimeFigureOut">
              <a:rPr lang="ar-SA" smtClean="0"/>
              <a:pPr/>
              <a:t>1/12/1438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122D8-FE63-41B5-8D4A-784995E395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3F9F-E5C8-43BE-9D76-3F5F88BE37CA}" type="datetimeFigureOut">
              <a:rPr lang="ar-SA" smtClean="0"/>
              <a:pPr/>
              <a:t>1/12/1438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122D8-FE63-41B5-8D4A-784995E395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C3F9F-E5C8-43BE-9D76-3F5F88BE37CA}" type="datetimeFigureOut">
              <a:rPr lang="ar-SA" smtClean="0"/>
              <a:pPr/>
              <a:t>1/12/1438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122D8-FE63-41B5-8D4A-784995E395D5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C3F9F-E5C8-43BE-9D76-3F5F88BE37CA}" type="datetimeFigureOut">
              <a:rPr lang="ar-SA" smtClean="0"/>
              <a:pPr/>
              <a:t>1/12/1438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122D8-FE63-41B5-8D4A-784995E395D5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Two_percent_Agarose_Gel_in_Borate_Buffer_cast_in_a_Gel_Tray_(Back)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http://www.google.com.sa/url?url=http://en.wikipedia.org/wiki/Gel_electrophoresis&amp;rct=j&amp;frm=1&amp;q=&amp;esrc=s&amp;sa=U&amp;ei=3LxZVJfdJpLaaq6HgsAN&amp;ved=0CBwQ9QEwBA&amp;usg=AFQjCNFDBBB9mQdSwmHj3FkZn0_S1twB0w" TargetMode="Externa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om.sa/url?url=http://www.labrepco.com/store/categories/view/id/1847/title/V16_2_Protein_Gel_Electrophoresis_System&amp;rct=j&amp;frm=1&amp;q=&amp;esrc=s&amp;sa=U&amp;ei=Rb5ZVNa_NYKyaYyUgOgD&amp;ved=0CCIQ9QEwBw&amp;usg=AFQjCNHvPMIrpeEA1OvUWKQISiTxnLaTv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www.google.com.sa/url?url=http://www.slideshare.net/stacybatras/15-electrophoresis2010-update&amp;rct=j&amp;frm=1&amp;q=&amp;esrc=s&amp;sa=U&amp;ei=Rb5ZVNa_NYKyaYyUgOgD&amp;ved=0CBoQ9QEwAw&amp;usg=AFQjCNHNZrj5RtbjuStODwq8K8MUeYOb0Q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714612" y="928670"/>
            <a:ext cx="5572100" cy="26776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طرق قياس </a:t>
            </a:r>
            <a:r>
              <a:rPr kumimoji="0" lang="ar-SA" sz="2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الإختلافات</a:t>
            </a: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الوراثية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القياسات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الموفولوجية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الدلائل الجزيئية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: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قياس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DNA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قياس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Proteins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28596" y="3571876"/>
            <a:ext cx="8358278" cy="181588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ومن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اهم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الطرق التي يسهل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بها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التعرف علي كمية المادة الوراثية في الكائنات وإجراء مقارنه دقيقة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جزيئية هي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استخلاص المادة الوراثية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فركها علي الجل لتظهر المادة الوراثية بشكل مفصل </a:t>
            </a:r>
            <a:r>
              <a:rPr kumimoji="0" lang="ar-S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جزيئي .</a:t>
            </a:r>
            <a:endParaRPr kumimoji="0" lang="ar-S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571472" y="857232"/>
            <a:ext cx="8143932" cy="181588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8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من أهم المؤشرات التي تدلنا عن الاختلافات </a:t>
            </a:r>
            <a:r>
              <a:rPr lang="ar-SA" sz="2800" dirty="0" err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والتشابهه</a:t>
            </a:r>
            <a:r>
              <a:rPr lang="ar-SA" sz="28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 بين أفراد العشائر هي </a:t>
            </a:r>
            <a:r>
              <a:rPr lang="ar-SA" sz="2800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الدلائل الوراثية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8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من </a:t>
            </a:r>
            <a:r>
              <a:rPr lang="en-US" sz="28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DNA , Proteins</a:t>
            </a:r>
            <a:r>
              <a:rPr lang="ar-SA" sz="28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و ذلك لدورهما الأساسي في نقل الصفات الوراثية من جيل لأخر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4357694"/>
            <a:ext cx="8643998" cy="138499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في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Proteins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نستخدم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gel electrophoresis Vertical 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acrylamide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ويتم دراسة حزم أو قطع البروتينات علي الجل ويتم إظهارها باستخدام صبغة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Coomasie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Blue</a:t>
            </a: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.</a:t>
            </a:r>
            <a:endParaRPr kumimoji="0" lang="ar-S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214282" y="571480"/>
            <a:ext cx="8643982" cy="26776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ar-SA" sz="2800" dirty="0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في </a:t>
            </a:r>
            <a:r>
              <a:rPr lang="en-US" sz="2800" dirty="0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DNA</a:t>
            </a:r>
            <a:r>
              <a:rPr lang="ar-SA" sz="2800" dirty="0" smtClean="0">
                <a:solidFill>
                  <a:srgbClr val="7030A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ar-SA" sz="28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نستخدم </a:t>
            </a:r>
            <a:r>
              <a:rPr lang="en-US" sz="28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horizontal  </a:t>
            </a:r>
            <a:r>
              <a:rPr lang="en-US" sz="2800" dirty="0" err="1" smtClean="0">
                <a:latin typeface="Calibri" pitchFamily="34" charset="0"/>
                <a:ea typeface="Calibri" pitchFamily="34" charset="0"/>
                <a:cs typeface="Arial" pitchFamily="34" charset="0"/>
              </a:rPr>
              <a:t>agarose</a:t>
            </a:r>
            <a:r>
              <a:rPr lang="en-US" sz="28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 gel electrophoresis</a:t>
            </a:r>
            <a:endParaRPr lang="ar-SA" sz="2800" dirty="0" smtClean="0"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ar-SA" sz="28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وتظهر الحزم الخاصة </a:t>
            </a:r>
            <a:r>
              <a:rPr lang="ar-SA" sz="2800" dirty="0" err="1" smtClean="0">
                <a:latin typeface="Calibri" pitchFamily="34" charset="0"/>
                <a:ea typeface="Calibri" pitchFamily="34" charset="0"/>
                <a:cs typeface="Arial" pitchFamily="34" charset="0"/>
              </a:rPr>
              <a:t>به</a:t>
            </a:r>
            <a:r>
              <a:rPr lang="ar-SA" sz="28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في الجل ولتوضيح هذه الحزم نستخدم جهاز </a:t>
            </a:r>
            <a:r>
              <a:rPr lang="en-US" sz="28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UV</a:t>
            </a:r>
            <a:r>
              <a:rPr lang="ar-SA" sz="28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التي تتفاعل </a:t>
            </a:r>
            <a:r>
              <a:rPr lang="ar-SA" sz="28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مع صبغة   </a:t>
            </a:r>
            <a:r>
              <a:rPr lang="en-US" sz="2800" dirty="0" err="1" smtClean="0">
                <a:latin typeface="Calibri" pitchFamily="34" charset="0"/>
                <a:ea typeface="Calibri" pitchFamily="34" charset="0"/>
                <a:cs typeface="Arial" pitchFamily="34" charset="0"/>
              </a:rPr>
              <a:t>ethidiumbormide</a:t>
            </a:r>
            <a:r>
              <a:rPr lang="ar-SA" sz="28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lang="ar-SA" sz="28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و تظهر بشكل لامع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ar-SA" sz="28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ar-SA" sz="28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و الجل </a:t>
            </a:r>
            <a:r>
              <a:rPr lang="ar-SA" sz="28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يحتوي علي خليط مركب من المسام </a:t>
            </a:r>
            <a:r>
              <a:rPr lang="ar-SA" sz="2800" dirty="0" err="1" smtClean="0"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lang="ar-SA" sz="28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قطع </a:t>
            </a:r>
            <a:r>
              <a:rPr lang="en-US" sz="28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DNA </a:t>
            </a:r>
            <a:r>
              <a:rPr lang="ar-SA" sz="28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تهاجر وتمر خلال هذه المسام من القطب السالب إلي القطب الموجب.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C:\Documents and Settings\user\My Documents\My Pictures\الجل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85728"/>
            <a:ext cx="321471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4" descr="Two percent Agarose Gel in Borate Buffer cast in a Gel Tray (Back)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214290"/>
            <a:ext cx="3357585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5" descr="https://encrypted-tbn2.gstatic.com/images?q=tbn:ANd9GcS1tTnBfOjI5zcrrhHAPSjF8kSUKa1rOIP7PUq8P6BuV4G_p3aYiHsVd85P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70" y="3857628"/>
            <a:ext cx="5619762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https://encrypted-tbn3.gstatic.com/images?q=tbn:ANd9GcR0KrFCe6qZaUTD6YPKL-eW0Eg7EGm-5j0UNNnPKno9B4KW32FbZcHKVCpi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57166"/>
            <a:ext cx="4686300" cy="2714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صورة 2" descr="https://encrypted-tbn0.gstatic.com/images?q=tbn:ANd9GcRe_yL8vaP9HOu7Wj5RosaMqK66vcSb9dbCSqB8GEEEYLvbHdjjG5TP6PA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3714752"/>
            <a:ext cx="5191133" cy="2524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214942" y="214290"/>
            <a:ext cx="3714776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هناك ثلاثة أنواع من الحزم :</a:t>
            </a:r>
          </a:p>
        </p:txBody>
      </p:sp>
      <p:pic>
        <p:nvPicPr>
          <p:cNvPr id="3" name="صورة 2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3143304" cy="1928818"/>
          </a:xfrm>
          <a:prstGeom prst="rect">
            <a:avLst/>
          </a:prstGeom>
        </p:spPr>
      </p:pic>
      <p:sp>
        <p:nvSpPr>
          <p:cNvPr id="4" name="مستطيل 3"/>
          <p:cNvSpPr/>
          <p:nvPr/>
        </p:nvSpPr>
        <p:spPr>
          <a:xfrm>
            <a:off x="3357554" y="928670"/>
            <a:ext cx="2428876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ar-SA" sz="24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1-فريدة</a:t>
            </a:r>
            <a:r>
              <a:rPr lang="ar-SA" sz="2400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 : موجودة في واحد فقط من الأنواع ولا يوجد في البقية.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428992" y="2857496"/>
            <a:ext cx="2729266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2- متباينة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: موجودة في بعض الأعمدة </a:t>
            </a:r>
            <a:r>
              <a:rPr kumimoji="0" lang="ar-SA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ليس في الكل 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صورة 5" descr="C:\Users\TOSHIBA\Desktop\وراثه عشائر\images (5)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285992"/>
            <a:ext cx="3214710" cy="17859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428992" y="5143512"/>
            <a:ext cx="2286016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3-متطابقة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: موجودة في كل الأعمدة 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صورة 7" descr="C:\Users\TOSHIBA\Desktop\وراثه عشائر\images (4)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4214818"/>
            <a:ext cx="3214710" cy="178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 rot="21055462">
            <a:off x="2553572" y="2689128"/>
            <a:ext cx="4286280" cy="101566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SA" sz="6000" dirty="0" smtClean="0"/>
              <a:t>نهاية الدرس</a:t>
            </a:r>
            <a:endParaRPr lang="ar-SA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190</Words>
  <Application>Microsoft Office PowerPoint</Application>
  <PresentationFormat>عرض على الشاشة (3:4)‏</PresentationFormat>
  <Paragraphs>20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xp</dc:creator>
  <cp:lastModifiedBy>pc</cp:lastModifiedBy>
  <cp:revision>5</cp:revision>
  <dcterms:created xsi:type="dcterms:W3CDTF">2014-11-06T06:10:03Z</dcterms:created>
  <dcterms:modified xsi:type="dcterms:W3CDTF">2016-10-13T11:13:53Z</dcterms:modified>
</cp:coreProperties>
</file>