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3" r:id="rId27"/>
    <p:sldId id="282" r:id="rId28"/>
    <p:sldId id="284" r:id="rId29"/>
    <p:sldId id="285" r:id="rId30"/>
    <p:sldId id="288" r:id="rId31"/>
    <p:sldId id="290" r:id="rId32"/>
    <p:sldId id="291" r:id="rId33"/>
    <p:sldId id="292" r:id="rId34"/>
    <p:sldId id="289" r:id="rId35"/>
    <p:sldId id="293" r:id="rId36"/>
    <p:sldId id="294" r:id="rId37"/>
    <p:sldId id="295" r:id="rId38"/>
    <p:sldId id="296" r:id="rId39"/>
    <p:sldId id="297" r:id="rId40"/>
    <p:sldId id="300" r:id="rId41"/>
    <p:sldId id="301" r:id="rId42"/>
    <p:sldId id="302" r:id="rId43"/>
    <p:sldId id="303" r:id="rId44"/>
    <p:sldId id="304" r:id="rId45"/>
    <p:sldId id="305" r:id="rId46"/>
    <p:sldId id="306" r:id="rId47"/>
    <p:sldId id="307" r:id="rId48"/>
    <p:sldId id="308" r:id="rId49"/>
    <p:sldId id="309"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13" autoAdjust="0"/>
    <p:restoredTop sz="94660"/>
  </p:normalViewPr>
  <p:slideViewPr>
    <p:cSldViewPr snapToGrid="0">
      <p:cViewPr>
        <p:scale>
          <a:sx n="87" d="100"/>
          <a:sy n="87" d="100"/>
        </p:scale>
        <p:origin x="148" y="1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869A15-CB71-43D0-8628-997DD5BADCF6}" type="doc">
      <dgm:prSet loTypeId="urn:microsoft.com/office/officeart/2005/8/layout/arrow2" loCatId="process" qsTypeId="urn:microsoft.com/office/officeart/2005/8/quickstyle/simple1" qsCatId="simple" csTypeId="urn:microsoft.com/office/officeart/2005/8/colors/colorful4" csCatId="colorful" phldr="1"/>
      <dgm:spPr/>
    </dgm:pt>
    <dgm:pt modelId="{E1DD8E85-491D-4563-AD1F-B2EEF32A1C73}">
      <dgm:prSet phldrT="[نص]"/>
      <dgm:spPr/>
      <dgm:t>
        <a:bodyPr/>
        <a:lstStyle/>
        <a:p>
          <a:r>
            <a:rPr lang="ar-SA" dirty="0" smtClean="0">
              <a:solidFill>
                <a:srgbClr val="FFFF00"/>
              </a:solidFill>
            </a:rPr>
            <a:t>الاهتمام بالمنتج</a:t>
          </a:r>
          <a:endParaRPr lang="en-GB" dirty="0">
            <a:solidFill>
              <a:srgbClr val="FFFF00"/>
            </a:solidFill>
          </a:endParaRPr>
        </a:p>
      </dgm:t>
    </dgm:pt>
    <dgm:pt modelId="{37923E28-B4DE-43B6-8AD7-7B8ADBB6368B}" type="parTrans" cxnId="{659848B9-BB89-40DB-B237-7A5908D4380B}">
      <dgm:prSet/>
      <dgm:spPr/>
      <dgm:t>
        <a:bodyPr/>
        <a:lstStyle/>
        <a:p>
          <a:endParaRPr lang="en-GB"/>
        </a:p>
      </dgm:t>
    </dgm:pt>
    <dgm:pt modelId="{1B48161D-1577-4815-870D-58B3244C89B5}" type="sibTrans" cxnId="{659848B9-BB89-40DB-B237-7A5908D4380B}">
      <dgm:prSet/>
      <dgm:spPr/>
      <dgm:t>
        <a:bodyPr/>
        <a:lstStyle/>
        <a:p>
          <a:endParaRPr lang="en-GB"/>
        </a:p>
      </dgm:t>
    </dgm:pt>
    <dgm:pt modelId="{201A84A4-3E74-4617-AB21-79DB43B4F92F}">
      <dgm:prSet phldrT="[نص]"/>
      <dgm:spPr/>
      <dgm:t>
        <a:bodyPr/>
        <a:lstStyle/>
        <a:p>
          <a:r>
            <a:rPr lang="ar-SA" dirty="0" smtClean="0">
              <a:solidFill>
                <a:srgbClr val="92D050"/>
              </a:solidFill>
            </a:rPr>
            <a:t>الاهتمام بالبيع</a:t>
          </a:r>
          <a:endParaRPr lang="en-GB" dirty="0">
            <a:solidFill>
              <a:srgbClr val="92D050"/>
            </a:solidFill>
          </a:endParaRPr>
        </a:p>
      </dgm:t>
    </dgm:pt>
    <dgm:pt modelId="{36FE8F72-635D-41F5-BECF-3125826FC633}" type="parTrans" cxnId="{CF6BE040-DD25-498D-B335-E96497DA4CD5}">
      <dgm:prSet/>
      <dgm:spPr/>
      <dgm:t>
        <a:bodyPr/>
        <a:lstStyle/>
        <a:p>
          <a:endParaRPr lang="en-GB"/>
        </a:p>
      </dgm:t>
    </dgm:pt>
    <dgm:pt modelId="{E620F278-3975-4F40-B6A1-DCD7B7545D32}" type="sibTrans" cxnId="{CF6BE040-DD25-498D-B335-E96497DA4CD5}">
      <dgm:prSet/>
      <dgm:spPr/>
      <dgm:t>
        <a:bodyPr/>
        <a:lstStyle/>
        <a:p>
          <a:endParaRPr lang="en-GB"/>
        </a:p>
      </dgm:t>
    </dgm:pt>
    <dgm:pt modelId="{04844223-A5CF-4541-B751-24C7D7973B4A}">
      <dgm:prSet phldrT="[نص]"/>
      <dgm:spPr/>
      <dgm:t>
        <a:bodyPr/>
        <a:lstStyle/>
        <a:p>
          <a:r>
            <a:rPr lang="ar-SA" dirty="0" smtClean="0">
              <a:solidFill>
                <a:srgbClr val="FF0000"/>
              </a:solidFill>
            </a:rPr>
            <a:t>الاهتمام بالتسويق</a:t>
          </a:r>
          <a:endParaRPr lang="en-GB" dirty="0">
            <a:solidFill>
              <a:srgbClr val="FF0000"/>
            </a:solidFill>
          </a:endParaRPr>
        </a:p>
      </dgm:t>
    </dgm:pt>
    <dgm:pt modelId="{B65D90CC-A8F2-4241-BE26-C2D4AE966657}" type="parTrans" cxnId="{18D01AC9-CF4A-4D09-93D2-E20D09D6FB0E}">
      <dgm:prSet/>
      <dgm:spPr/>
      <dgm:t>
        <a:bodyPr/>
        <a:lstStyle/>
        <a:p>
          <a:endParaRPr lang="en-GB"/>
        </a:p>
      </dgm:t>
    </dgm:pt>
    <dgm:pt modelId="{09B75343-80A3-47B8-96A8-E167DC92C885}" type="sibTrans" cxnId="{18D01AC9-CF4A-4D09-93D2-E20D09D6FB0E}">
      <dgm:prSet/>
      <dgm:spPr/>
      <dgm:t>
        <a:bodyPr/>
        <a:lstStyle/>
        <a:p>
          <a:endParaRPr lang="en-GB"/>
        </a:p>
      </dgm:t>
    </dgm:pt>
    <dgm:pt modelId="{C7798ADD-A245-45C4-AD78-D063CBFF3C85}" type="pres">
      <dgm:prSet presAssocID="{5B869A15-CB71-43D0-8628-997DD5BADCF6}" presName="arrowDiagram" presStyleCnt="0">
        <dgm:presLayoutVars>
          <dgm:chMax val="5"/>
          <dgm:dir/>
          <dgm:resizeHandles val="exact"/>
        </dgm:presLayoutVars>
      </dgm:prSet>
      <dgm:spPr/>
    </dgm:pt>
    <dgm:pt modelId="{1FBD317F-DB17-4F9E-BFE2-E707BBC5BC7D}" type="pres">
      <dgm:prSet presAssocID="{5B869A15-CB71-43D0-8628-997DD5BADCF6}" presName="arrow" presStyleLbl="bgShp" presStyleIdx="0" presStyleCnt="1"/>
      <dgm:spPr/>
    </dgm:pt>
    <dgm:pt modelId="{68042BDB-48C4-4F6D-948C-6FD09FFD9C97}" type="pres">
      <dgm:prSet presAssocID="{5B869A15-CB71-43D0-8628-997DD5BADCF6}" presName="arrowDiagram3" presStyleCnt="0"/>
      <dgm:spPr/>
    </dgm:pt>
    <dgm:pt modelId="{D134EC5C-2DC0-42EB-BB7D-CA2489181FB9}" type="pres">
      <dgm:prSet presAssocID="{E1DD8E85-491D-4563-AD1F-B2EEF32A1C73}" presName="bullet3a" presStyleLbl="node1" presStyleIdx="0" presStyleCnt="3"/>
      <dgm:spPr/>
    </dgm:pt>
    <dgm:pt modelId="{70613FC6-FFE3-47CB-9399-2833F96C896D}" type="pres">
      <dgm:prSet presAssocID="{E1DD8E85-491D-4563-AD1F-B2EEF32A1C73}" presName="textBox3a" presStyleLbl="revTx" presStyleIdx="0" presStyleCnt="3">
        <dgm:presLayoutVars>
          <dgm:bulletEnabled val="1"/>
        </dgm:presLayoutVars>
      </dgm:prSet>
      <dgm:spPr/>
      <dgm:t>
        <a:bodyPr/>
        <a:lstStyle/>
        <a:p>
          <a:endParaRPr lang="en-GB"/>
        </a:p>
      </dgm:t>
    </dgm:pt>
    <dgm:pt modelId="{42D3FFB5-C3F4-48F6-80F9-C47C6219FB15}" type="pres">
      <dgm:prSet presAssocID="{201A84A4-3E74-4617-AB21-79DB43B4F92F}" presName="bullet3b" presStyleLbl="node1" presStyleIdx="1" presStyleCnt="3"/>
      <dgm:spPr/>
    </dgm:pt>
    <dgm:pt modelId="{AF1A822C-2301-47EC-B00B-090AB25346EA}" type="pres">
      <dgm:prSet presAssocID="{201A84A4-3E74-4617-AB21-79DB43B4F92F}" presName="textBox3b" presStyleLbl="revTx" presStyleIdx="1" presStyleCnt="3">
        <dgm:presLayoutVars>
          <dgm:bulletEnabled val="1"/>
        </dgm:presLayoutVars>
      </dgm:prSet>
      <dgm:spPr/>
      <dgm:t>
        <a:bodyPr/>
        <a:lstStyle/>
        <a:p>
          <a:endParaRPr lang="en-GB"/>
        </a:p>
      </dgm:t>
    </dgm:pt>
    <dgm:pt modelId="{E944A1E4-80F6-406B-821E-0C5F07B9479D}" type="pres">
      <dgm:prSet presAssocID="{04844223-A5CF-4541-B751-24C7D7973B4A}" presName="bullet3c" presStyleLbl="node1" presStyleIdx="2" presStyleCnt="3"/>
      <dgm:spPr/>
    </dgm:pt>
    <dgm:pt modelId="{898306A6-BA22-4C60-A4AF-560A5A6A6452}" type="pres">
      <dgm:prSet presAssocID="{04844223-A5CF-4541-B751-24C7D7973B4A}" presName="textBox3c" presStyleLbl="revTx" presStyleIdx="2" presStyleCnt="3">
        <dgm:presLayoutVars>
          <dgm:bulletEnabled val="1"/>
        </dgm:presLayoutVars>
      </dgm:prSet>
      <dgm:spPr/>
      <dgm:t>
        <a:bodyPr/>
        <a:lstStyle/>
        <a:p>
          <a:endParaRPr lang="en-GB"/>
        </a:p>
      </dgm:t>
    </dgm:pt>
  </dgm:ptLst>
  <dgm:cxnLst>
    <dgm:cxn modelId="{0190D7FD-0C95-4845-9782-E774C8BF19CF}" type="presOf" srcId="{5B869A15-CB71-43D0-8628-997DD5BADCF6}" destId="{C7798ADD-A245-45C4-AD78-D063CBFF3C85}" srcOrd="0" destOrd="0" presId="urn:microsoft.com/office/officeart/2005/8/layout/arrow2"/>
    <dgm:cxn modelId="{B96F010C-4E2E-435A-BA76-3C60A4E3CE65}" type="presOf" srcId="{04844223-A5CF-4541-B751-24C7D7973B4A}" destId="{898306A6-BA22-4C60-A4AF-560A5A6A6452}" srcOrd="0" destOrd="0" presId="urn:microsoft.com/office/officeart/2005/8/layout/arrow2"/>
    <dgm:cxn modelId="{659848B9-BB89-40DB-B237-7A5908D4380B}" srcId="{5B869A15-CB71-43D0-8628-997DD5BADCF6}" destId="{E1DD8E85-491D-4563-AD1F-B2EEF32A1C73}" srcOrd="0" destOrd="0" parTransId="{37923E28-B4DE-43B6-8AD7-7B8ADBB6368B}" sibTransId="{1B48161D-1577-4815-870D-58B3244C89B5}"/>
    <dgm:cxn modelId="{18D01AC9-CF4A-4D09-93D2-E20D09D6FB0E}" srcId="{5B869A15-CB71-43D0-8628-997DD5BADCF6}" destId="{04844223-A5CF-4541-B751-24C7D7973B4A}" srcOrd="2" destOrd="0" parTransId="{B65D90CC-A8F2-4241-BE26-C2D4AE966657}" sibTransId="{09B75343-80A3-47B8-96A8-E167DC92C885}"/>
    <dgm:cxn modelId="{CF6BE040-DD25-498D-B335-E96497DA4CD5}" srcId="{5B869A15-CB71-43D0-8628-997DD5BADCF6}" destId="{201A84A4-3E74-4617-AB21-79DB43B4F92F}" srcOrd="1" destOrd="0" parTransId="{36FE8F72-635D-41F5-BECF-3125826FC633}" sibTransId="{E620F278-3975-4F40-B6A1-DCD7B7545D32}"/>
    <dgm:cxn modelId="{A9110069-5C62-42FC-9692-CE71D20815EC}" type="presOf" srcId="{201A84A4-3E74-4617-AB21-79DB43B4F92F}" destId="{AF1A822C-2301-47EC-B00B-090AB25346EA}" srcOrd="0" destOrd="0" presId="urn:microsoft.com/office/officeart/2005/8/layout/arrow2"/>
    <dgm:cxn modelId="{1719B255-3BE5-44F9-A594-A21C09D57CAC}" type="presOf" srcId="{E1DD8E85-491D-4563-AD1F-B2EEF32A1C73}" destId="{70613FC6-FFE3-47CB-9399-2833F96C896D}" srcOrd="0" destOrd="0" presId="urn:microsoft.com/office/officeart/2005/8/layout/arrow2"/>
    <dgm:cxn modelId="{635737F5-F3A8-4E3D-82F6-F156D54ECBDD}" type="presParOf" srcId="{C7798ADD-A245-45C4-AD78-D063CBFF3C85}" destId="{1FBD317F-DB17-4F9E-BFE2-E707BBC5BC7D}" srcOrd="0" destOrd="0" presId="urn:microsoft.com/office/officeart/2005/8/layout/arrow2"/>
    <dgm:cxn modelId="{AB5AC922-9199-4818-B406-69FDE872759E}" type="presParOf" srcId="{C7798ADD-A245-45C4-AD78-D063CBFF3C85}" destId="{68042BDB-48C4-4F6D-948C-6FD09FFD9C97}" srcOrd="1" destOrd="0" presId="urn:microsoft.com/office/officeart/2005/8/layout/arrow2"/>
    <dgm:cxn modelId="{F071977B-24B8-4688-A237-4DE0077B2612}" type="presParOf" srcId="{68042BDB-48C4-4F6D-948C-6FD09FFD9C97}" destId="{D134EC5C-2DC0-42EB-BB7D-CA2489181FB9}" srcOrd="0" destOrd="0" presId="urn:microsoft.com/office/officeart/2005/8/layout/arrow2"/>
    <dgm:cxn modelId="{EA3009E7-EBB0-4342-80B7-9DCB63B5ED76}" type="presParOf" srcId="{68042BDB-48C4-4F6D-948C-6FD09FFD9C97}" destId="{70613FC6-FFE3-47CB-9399-2833F96C896D}" srcOrd="1" destOrd="0" presId="urn:microsoft.com/office/officeart/2005/8/layout/arrow2"/>
    <dgm:cxn modelId="{BFB6EB33-B16B-480B-BF0B-FBE06B5CE9B9}" type="presParOf" srcId="{68042BDB-48C4-4F6D-948C-6FD09FFD9C97}" destId="{42D3FFB5-C3F4-48F6-80F9-C47C6219FB15}" srcOrd="2" destOrd="0" presId="urn:microsoft.com/office/officeart/2005/8/layout/arrow2"/>
    <dgm:cxn modelId="{DF88480F-9661-4DE3-8758-92E0780AAFA4}" type="presParOf" srcId="{68042BDB-48C4-4F6D-948C-6FD09FFD9C97}" destId="{AF1A822C-2301-47EC-B00B-090AB25346EA}" srcOrd="3" destOrd="0" presId="urn:microsoft.com/office/officeart/2005/8/layout/arrow2"/>
    <dgm:cxn modelId="{3679BA30-09AA-485A-9277-47AB62F72F3F}" type="presParOf" srcId="{68042BDB-48C4-4F6D-948C-6FD09FFD9C97}" destId="{E944A1E4-80F6-406B-821E-0C5F07B9479D}" srcOrd="4" destOrd="0" presId="urn:microsoft.com/office/officeart/2005/8/layout/arrow2"/>
    <dgm:cxn modelId="{919564B9-6033-4988-9840-2F7FFB11DC6C}" type="presParOf" srcId="{68042BDB-48C4-4F6D-948C-6FD09FFD9C97}" destId="{898306A6-BA22-4C60-A4AF-560A5A6A6452}"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E15B144-470E-47D9-A945-ACD63F1DA6E2}" type="doc">
      <dgm:prSet loTypeId="urn:microsoft.com/office/officeart/2005/8/layout/lProcess2" loCatId="list" qsTypeId="urn:microsoft.com/office/officeart/2005/8/quickstyle/simple1" qsCatId="simple" csTypeId="urn:microsoft.com/office/officeart/2005/8/colors/colorful5" csCatId="colorful" phldr="1"/>
      <dgm:spPr/>
      <dgm:t>
        <a:bodyPr/>
        <a:lstStyle/>
        <a:p>
          <a:endParaRPr lang="en-GB"/>
        </a:p>
      </dgm:t>
    </dgm:pt>
    <dgm:pt modelId="{F3336C90-B9F5-4435-B2F1-E3E274AA783A}">
      <dgm:prSet phldrT="[نص]" custT="1">
        <dgm:style>
          <a:lnRef idx="1">
            <a:schemeClr val="accent3"/>
          </a:lnRef>
          <a:fillRef idx="2">
            <a:schemeClr val="accent3"/>
          </a:fillRef>
          <a:effectRef idx="1">
            <a:schemeClr val="accent3"/>
          </a:effectRef>
          <a:fontRef idx="minor">
            <a:schemeClr val="dk1"/>
          </a:fontRef>
        </dgm:style>
      </dgm:prSet>
      <dgm:spPr/>
      <dgm:t>
        <a:bodyPr/>
        <a:lstStyle/>
        <a:p>
          <a:pPr algn="ctr"/>
          <a:r>
            <a:rPr lang="ar-SA" sz="3200" dirty="0" smtClean="0">
              <a:solidFill>
                <a:srgbClr val="002060"/>
              </a:solidFill>
            </a:rPr>
            <a:t>كافة العوامل والمتغيرات الإقتصادية المؤثرة على النشاط التسويقي</a:t>
          </a:r>
          <a:endParaRPr lang="en-GB" sz="3200" b="1" dirty="0">
            <a:solidFill>
              <a:srgbClr val="002060"/>
            </a:solidFill>
          </a:endParaRPr>
        </a:p>
      </dgm:t>
    </dgm:pt>
    <dgm:pt modelId="{34B68AA3-1C94-44E8-8BDD-2723A9A2F522}" type="parTrans" cxnId="{00438AC4-72C0-48A7-B7D8-E098BE5E9F45}">
      <dgm:prSet/>
      <dgm:spPr/>
      <dgm:t>
        <a:bodyPr/>
        <a:lstStyle/>
        <a:p>
          <a:endParaRPr lang="en-GB"/>
        </a:p>
      </dgm:t>
    </dgm:pt>
    <dgm:pt modelId="{8E5A2384-47E9-4FAA-89B3-ADE02F1B4FD9}" type="sibTrans" cxnId="{00438AC4-72C0-48A7-B7D8-E098BE5E9F45}">
      <dgm:prSet/>
      <dgm:spPr/>
      <dgm:t>
        <a:bodyPr/>
        <a:lstStyle/>
        <a:p>
          <a:endParaRPr lang="en-GB"/>
        </a:p>
      </dgm:t>
    </dgm:pt>
    <dgm:pt modelId="{01881036-5661-41F5-A9E4-3AD399F06F06}">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2300" dirty="0" smtClean="0">
              <a:solidFill>
                <a:srgbClr val="002060"/>
              </a:solidFill>
            </a:rPr>
            <a:t>التضخم</a:t>
          </a:r>
          <a:endParaRPr lang="ar-SA" sz="2300" dirty="0">
            <a:solidFill>
              <a:srgbClr val="002060"/>
            </a:solidFill>
          </a:endParaRPr>
        </a:p>
      </dgm:t>
    </dgm:pt>
    <dgm:pt modelId="{C81CA84C-DC01-468B-90B2-D4AC2425EEB0}" type="parTrans" cxnId="{C8E2A4C9-5089-43AC-B7A5-23D379D9B664}">
      <dgm:prSet/>
      <dgm:spPr/>
      <dgm:t>
        <a:bodyPr/>
        <a:lstStyle/>
        <a:p>
          <a:pPr rtl="1"/>
          <a:endParaRPr lang="ar-SA"/>
        </a:p>
      </dgm:t>
    </dgm:pt>
    <dgm:pt modelId="{3811D6A2-C03C-48C1-8F0C-4596BDB9F8DC}" type="sibTrans" cxnId="{C8E2A4C9-5089-43AC-B7A5-23D379D9B664}">
      <dgm:prSet/>
      <dgm:spPr/>
      <dgm:t>
        <a:bodyPr/>
        <a:lstStyle/>
        <a:p>
          <a:pPr rtl="1"/>
          <a:endParaRPr lang="ar-SA"/>
        </a:p>
      </dgm:t>
    </dgm:pt>
    <dgm:pt modelId="{4AEFF477-AF70-416A-8634-9B0D2296E4CA}">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2400" dirty="0" smtClean="0">
              <a:solidFill>
                <a:srgbClr val="002060"/>
              </a:solidFill>
            </a:rPr>
            <a:t>معدلات الدخل</a:t>
          </a:r>
          <a:endParaRPr lang="ar-SA" sz="2400" dirty="0">
            <a:solidFill>
              <a:srgbClr val="002060"/>
            </a:solidFill>
          </a:endParaRPr>
        </a:p>
      </dgm:t>
    </dgm:pt>
    <dgm:pt modelId="{E622BB7A-C3B5-483A-A5CF-FDE03CDCCB1E}" type="parTrans" cxnId="{CA7253C9-3900-4CFA-82F4-1D658F3C74B7}">
      <dgm:prSet/>
      <dgm:spPr/>
      <dgm:t>
        <a:bodyPr/>
        <a:lstStyle/>
        <a:p>
          <a:pPr rtl="1"/>
          <a:endParaRPr lang="ar-SA"/>
        </a:p>
      </dgm:t>
    </dgm:pt>
    <dgm:pt modelId="{00A2D877-E235-4DF0-A292-2A649C49A810}" type="sibTrans" cxnId="{CA7253C9-3900-4CFA-82F4-1D658F3C74B7}">
      <dgm:prSet/>
      <dgm:spPr/>
      <dgm:t>
        <a:bodyPr/>
        <a:lstStyle/>
        <a:p>
          <a:pPr rtl="1"/>
          <a:endParaRPr lang="ar-SA"/>
        </a:p>
      </dgm:t>
    </dgm:pt>
    <dgm:pt modelId="{8FCBCF7E-6AC1-4DC4-B1D2-481ADEBAA9D0}">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2300" dirty="0" smtClean="0">
              <a:solidFill>
                <a:srgbClr val="002060"/>
              </a:solidFill>
            </a:rPr>
            <a:t>التوفير والإدخار</a:t>
          </a:r>
          <a:endParaRPr lang="ar-SA" sz="2300" dirty="0">
            <a:solidFill>
              <a:srgbClr val="002060"/>
            </a:solidFill>
          </a:endParaRPr>
        </a:p>
      </dgm:t>
    </dgm:pt>
    <dgm:pt modelId="{6E0AF31E-9AE4-4F15-9E3E-AD94FC4F13AA}" type="parTrans" cxnId="{78158EB2-6246-49BA-85AF-C38467FBCC87}">
      <dgm:prSet/>
      <dgm:spPr/>
      <dgm:t>
        <a:bodyPr/>
        <a:lstStyle/>
        <a:p>
          <a:pPr rtl="1"/>
          <a:endParaRPr lang="ar-SA"/>
        </a:p>
      </dgm:t>
    </dgm:pt>
    <dgm:pt modelId="{EFB4AFF3-2258-4FCF-B129-84B4728E717E}" type="sibTrans" cxnId="{78158EB2-6246-49BA-85AF-C38467FBCC87}">
      <dgm:prSet/>
      <dgm:spPr/>
      <dgm:t>
        <a:bodyPr/>
        <a:lstStyle/>
        <a:p>
          <a:pPr rtl="1"/>
          <a:endParaRPr lang="ar-SA"/>
        </a:p>
      </dgm:t>
    </dgm:pt>
    <dgm:pt modelId="{D32E32E7-8A2B-40A1-B58D-311E28D6D731}">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2300" dirty="0" smtClean="0">
              <a:solidFill>
                <a:srgbClr val="002060"/>
              </a:solidFill>
            </a:rPr>
            <a:t>الكساد والرواج</a:t>
          </a:r>
          <a:endParaRPr lang="ar-SA" sz="2300" dirty="0">
            <a:solidFill>
              <a:srgbClr val="002060"/>
            </a:solidFill>
          </a:endParaRPr>
        </a:p>
      </dgm:t>
    </dgm:pt>
    <dgm:pt modelId="{3DAD2F2E-B617-4EFE-BA5E-769A04BBEF58}" type="parTrans" cxnId="{D8A1293C-3278-492C-A99B-32628620F9B7}">
      <dgm:prSet/>
      <dgm:spPr/>
      <dgm:t>
        <a:bodyPr/>
        <a:lstStyle/>
        <a:p>
          <a:pPr rtl="1"/>
          <a:endParaRPr lang="ar-SA"/>
        </a:p>
      </dgm:t>
    </dgm:pt>
    <dgm:pt modelId="{C3750EBF-ADED-48B8-B6AA-022CF5873FE5}" type="sibTrans" cxnId="{D8A1293C-3278-492C-A99B-32628620F9B7}">
      <dgm:prSet/>
      <dgm:spPr/>
      <dgm:t>
        <a:bodyPr/>
        <a:lstStyle/>
        <a:p>
          <a:pPr rtl="1"/>
          <a:endParaRPr lang="ar-SA"/>
        </a:p>
      </dgm:t>
    </dgm:pt>
    <dgm:pt modelId="{9081B851-51CF-45C7-B402-C3B89C457B3A}">
      <dgm:prSet>
        <dgm:style>
          <a:lnRef idx="1">
            <a:schemeClr val="accent3"/>
          </a:lnRef>
          <a:fillRef idx="2">
            <a:schemeClr val="accent3"/>
          </a:fillRef>
          <a:effectRef idx="1">
            <a:schemeClr val="accent3"/>
          </a:effectRef>
          <a:fontRef idx="minor">
            <a:schemeClr val="dk1"/>
          </a:fontRef>
        </dgm:style>
      </dgm:prSet>
      <dgm:spPr/>
      <dgm:t>
        <a:bodyPr/>
        <a:lstStyle/>
        <a:p>
          <a:pPr rtl="1"/>
          <a:r>
            <a:rPr lang="ar-SA" dirty="0" smtClean="0">
              <a:solidFill>
                <a:srgbClr val="002060"/>
              </a:solidFill>
            </a:rPr>
            <a:t>مستويات الأسعار</a:t>
          </a:r>
          <a:endParaRPr lang="ar-SA" dirty="0">
            <a:solidFill>
              <a:srgbClr val="002060"/>
            </a:solidFill>
          </a:endParaRPr>
        </a:p>
      </dgm:t>
    </dgm:pt>
    <dgm:pt modelId="{0EAE1646-CAC5-4DF4-83F9-57C6B30CD53C}" type="parTrans" cxnId="{A00634EF-39C5-43AE-BCDA-1FAF01D103EF}">
      <dgm:prSet/>
      <dgm:spPr/>
      <dgm:t>
        <a:bodyPr/>
        <a:lstStyle/>
        <a:p>
          <a:pPr rtl="1"/>
          <a:endParaRPr lang="ar-SA"/>
        </a:p>
      </dgm:t>
    </dgm:pt>
    <dgm:pt modelId="{501D67C3-F880-4E5C-BF7F-ADE1A788ACCA}" type="sibTrans" cxnId="{A00634EF-39C5-43AE-BCDA-1FAF01D103EF}">
      <dgm:prSet/>
      <dgm:spPr/>
      <dgm:t>
        <a:bodyPr/>
        <a:lstStyle/>
        <a:p>
          <a:pPr rtl="1"/>
          <a:endParaRPr lang="ar-SA"/>
        </a:p>
      </dgm:t>
    </dgm:pt>
    <dgm:pt modelId="{652BCCCC-2E6E-49F0-90E4-B9251728282D}">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2300" dirty="0" smtClean="0">
              <a:solidFill>
                <a:srgbClr val="002060"/>
              </a:solidFill>
            </a:rPr>
            <a:t>العمالة والبطالة</a:t>
          </a:r>
          <a:endParaRPr lang="ar-SA" sz="2300" dirty="0">
            <a:solidFill>
              <a:srgbClr val="002060"/>
            </a:solidFill>
          </a:endParaRPr>
        </a:p>
      </dgm:t>
    </dgm:pt>
    <dgm:pt modelId="{E0CDE6B2-BD69-4604-8B7C-29AC0E94B5E3}" type="parTrans" cxnId="{026481A8-097F-46FA-A364-74DDF747022D}">
      <dgm:prSet/>
      <dgm:spPr/>
      <dgm:t>
        <a:bodyPr/>
        <a:lstStyle/>
        <a:p>
          <a:pPr rtl="1"/>
          <a:endParaRPr lang="ar-SA"/>
        </a:p>
      </dgm:t>
    </dgm:pt>
    <dgm:pt modelId="{67F96931-49E1-4987-9F8E-5F31F7234C66}" type="sibTrans" cxnId="{026481A8-097F-46FA-A364-74DDF747022D}">
      <dgm:prSet/>
      <dgm:spPr/>
      <dgm:t>
        <a:bodyPr/>
        <a:lstStyle/>
        <a:p>
          <a:pPr rtl="1"/>
          <a:endParaRPr lang="ar-SA"/>
        </a:p>
      </dgm:t>
    </dgm:pt>
    <dgm:pt modelId="{556B7D3E-8267-434C-A68C-9B4FC5A4EDE8}" type="pres">
      <dgm:prSet presAssocID="{AE15B144-470E-47D9-A945-ACD63F1DA6E2}" presName="theList" presStyleCnt="0">
        <dgm:presLayoutVars>
          <dgm:dir/>
          <dgm:animLvl val="lvl"/>
          <dgm:resizeHandles val="exact"/>
        </dgm:presLayoutVars>
      </dgm:prSet>
      <dgm:spPr/>
      <dgm:t>
        <a:bodyPr/>
        <a:lstStyle/>
        <a:p>
          <a:endParaRPr lang="en-GB"/>
        </a:p>
      </dgm:t>
    </dgm:pt>
    <dgm:pt modelId="{80A680B4-E3FD-4993-8588-5853B54F78F9}" type="pres">
      <dgm:prSet presAssocID="{F3336C90-B9F5-4435-B2F1-E3E274AA783A}" presName="compNode" presStyleCnt="0"/>
      <dgm:spPr/>
    </dgm:pt>
    <dgm:pt modelId="{776A2FDB-61ED-489A-9BAF-05DFE4165C34}" type="pres">
      <dgm:prSet presAssocID="{F3336C90-B9F5-4435-B2F1-E3E274AA783A}" presName="aNode" presStyleLbl="bgShp" presStyleIdx="0" presStyleCnt="1" custLinFactNeighborX="126" custLinFactNeighborY="-1316"/>
      <dgm:spPr/>
      <dgm:t>
        <a:bodyPr/>
        <a:lstStyle/>
        <a:p>
          <a:pPr rtl="1"/>
          <a:endParaRPr lang="ar-SA"/>
        </a:p>
      </dgm:t>
    </dgm:pt>
    <dgm:pt modelId="{9C09D70F-2492-44DE-BBEC-D0F09B046C7A}" type="pres">
      <dgm:prSet presAssocID="{F3336C90-B9F5-4435-B2F1-E3E274AA783A}" presName="textNode" presStyleLbl="bgShp" presStyleIdx="0" presStyleCnt="1"/>
      <dgm:spPr/>
      <dgm:t>
        <a:bodyPr/>
        <a:lstStyle/>
        <a:p>
          <a:pPr rtl="1"/>
          <a:endParaRPr lang="ar-SA"/>
        </a:p>
      </dgm:t>
    </dgm:pt>
    <dgm:pt modelId="{241901C0-05CA-4DC0-8661-3F7F5319E4AC}" type="pres">
      <dgm:prSet presAssocID="{F3336C90-B9F5-4435-B2F1-E3E274AA783A}" presName="compChildNode" presStyleCnt="0"/>
      <dgm:spPr/>
    </dgm:pt>
    <dgm:pt modelId="{621E6C8E-BC3F-4452-8EE8-EAE0CFE51081}" type="pres">
      <dgm:prSet presAssocID="{F3336C90-B9F5-4435-B2F1-E3E274AA783A}" presName="theInnerList" presStyleCnt="0"/>
      <dgm:spPr/>
    </dgm:pt>
    <dgm:pt modelId="{2639DAD8-2E18-4903-B38A-C34181558B10}" type="pres">
      <dgm:prSet presAssocID="{4AEFF477-AF70-416A-8634-9B0D2296E4CA}" presName="childNode" presStyleLbl="node1" presStyleIdx="0" presStyleCnt="6" custScaleX="62030" custScaleY="443771" custLinFactY="-401059" custLinFactNeighborX="1286" custLinFactNeighborY="-500000">
        <dgm:presLayoutVars>
          <dgm:bulletEnabled val="1"/>
        </dgm:presLayoutVars>
      </dgm:prSet>
      <dgm:spPr/>
      <dgm:t>
        <a:bodyPr/>
        <a:lstStyle/>
        <a:p>
          <a:pPr rtl="1"/>
          <a:endParaRPr lang="ar-SA"/>
        </a:p>
      </dgm:t>
    </dgm:pt>
    <dgm:pt modelId="{DE9757C2-E5BA-4314-8FCE-B5EAD25D35E1}" type="pres">
      <dgm:prSet presAssocID="{4AEFF477-AF70-416A-8634-9B0D2296E4CA}" presName="aSpace2" presStyleCnt="0"/>
      <dgm:spPr/>
    </dgm:pt>
    <dgm:pt modelId="{C0E820AE-A313-4438-8089-CF394B7A5605}" type="pres">
      <dgm:prSet presAssocID="{01881036-5661-41F5-A9E4-3AD399F06F06}" presName="childNode" presStyleLbl="node1" presStyleIdx="1" presStyleCnt="6" custScaleX="62874" custScaleY="697032" custLinFactY="-372100" custLinFactNeighborX="1877" custLinFactNeighborY="-400000">
        <dgm:presLayoutVars>
          <dgm:bulletEnabled val="1"/>
        </dgm:presLayoutVars>
      </dgm:prSet>
      <dgm:spPr/>
      <dgm:t>
        <a:bodyPr/>
        <a:lstStyle/>
        <a:p>
          <a:pPr rtl="1"/>
          <a:endParaRPr lang="ar-SA"/>
        </a:p>
      </dgm:t>
    </dgm:pt>
    <dgm:pt modelId="{4C41DBE8-D190-4817-95F7-B0D969F2A4F4}" type="pres">
      <dgm:prSet presAssocID="{01881036-5661-41F5-A9E4-3AD399F06F06}" presName="aSpace2" presStyleCnt="0"/>
      <dgm:spPr/>
    </dgm:pt>
    <dgm:pt modelId="{6A00C4E0-AF81-43D7-8E55-B9A0644A57EE}" type="pres">
      <dgm:prSet presAssocID="{9081B851-51CF-45C7-B402-C3B89C457B3A}" presName="childNode" presStyleLbl="node1" presStyleIdx="2" presStyleCnt="6" custScaleX="62776" custScaleY="721189" custLinFactY="-285927" custLinFactNeighborX="1456" custLinFactNeighborY="-300000">
        <dgm:presLayoutVars>
          <dgm:bulletEnabled val="1"/>
        </dgm:presLayoutVars>
      </dgm:prSet>
      <dgm:spPr/>
      <dgm:t>
        <a:bodyPr/>
        <a:lstStyle/>
        <a:p>
          <a:pPr rtl="1"/>
          <a:endParaRPr lang="ar-SA"/>
        </a:p>
      </dgm:t>
    </dgm:pt>
    <dgm:pt modelId="{857265C7-B7D4-4F7D-8759-3D8611A67A32}" type="pres">
      <dgm:prSet presAssocID="{9081B851-51CF-45C7-B402-C3B89C457B3A}" presName="aSpace2" presStyleCnt="0"/>
      <dgm:spPr/>
    </dgm:pt>
    <dgm:pt modelId="{6FBB93F8-7C28-4066-8A91-373A77588AA0}" type="pres">
      <dgm:prSet presAssocID="{D32E32E7-8A2B-40A1-B58D-311E28D6D731}" presName="childNode" presStyleLbl="node1" presStyleIdx="3" presStyleCnt="6" custScaleX="62030" custScaleY="975427" custLinFactY="726785" custLinFactNeighborX="1455" custLinFactNeighborY="800000">
        <dgm:presLayoutVars>
          <dgm:bulletEnabled val="1"/>
        </dgm:presLayoutVars>
      </dgm:prSet>
      <dgm:spPr/>
      <dgm:t>
        <a:bodyPr/>
        <a:lstStyle/>
        <a:p>
          <a:pPr rtl="1"/>
          <a:endParaRPr lang="ar-SA"/>
        </a:p>
      </dgm:t>
    </dgm:pt>
    <dgm:pt modelId="{FA745C17-4226-43D1-85DC-73086E30D7AE}" type="pres">
      <dgm:prSet presAssocID="{D32E32E7-8A2B-40A1-B58D-311E28D6D731}" presName="aSpace2" presStyleCnt="0"/>
      <dgm:spPr/>
    </dgm:pt>
    <dgm:pt modelId="{E30111CB-94BC-4E07-94AE-B16104200654}" type="pres">
      <dgm:prSet presAssocID="{8FCBCF7E-6AC1-4DC4-B1D2-481ADEBAA9D0}" presName="childNode" presStyleLbl="node1" presStyleIdx="4" presStyleCnt="6" custScaleX="62031" custScaleY="912473" custLinFactY="-1003925" custLinFactNeighborX="1456" custLinFactNeighborY="-1100000">
        <dgm:presLayoutVars>
          <dgm:bulletEnabled val="1"/>
        </dgm:presLayoutVars>
      </dgm:prSet>
      <dgm:spPr/>
      <dgm:t>
        <a:bodyPr/>
        <a:lstStyle/>
        <a:p>
          <a:pPr rtl="1"/>
          <a:endParaRPr lang="ar-SA"/>
        </a:p>
      </dgm:t>
    </dgm:pt>
    <dgm:pt modelId="{80B45E5B-F52E-4F55-B41D-A2B0BC8373AE}" type="pres">
      <dgm:prSet presAssocID="{8FCBCF7E-6AC1-4DC4-B1D2-481ADEBAA9D0}" presName="aSpace2" presStyleCnt="0"/>
      <dgm:spPr/>
    </dgm:pt>
    <dgm:pt modelId="{BCE2F143-3E7D-4FBE-AC6A-B02E00825B72}" type="pres">
      <dgm:prSet presAssocID="{652BCCCC-2E6E-49F0-90E4-B9251728282D}" presName="childNode" presStyleLbl="node1" presStyleIdx="5" presStyleCnt="6" custScaleX="62031" custScaleY="826434" custLinFactY="5099" custLinFactNeighborX="1456" custLinFactNeighborY="100000">
        <dgm:presLayoutVars>
          <dgm:bulletEnabled val="1"/>
        </dgm:presLayoutVars>
      </dgm:prSet>
      <dgm:spPr/>
      <dgm:t>
        <a:bodyPr/>
        <a:lstStyle/>
        <a:p>
          <a:pPr rtl="1"/>
          <a:endParaRPr lang="ar-SA"/>
        </a:p>
      </dgm:t>
    </dgm:pt>
  </dgm:ptLst>
  <dgm:cxnLst>
    <dgm:cxn modelId="{13840A24-77A3-4E5B-9DA9-220B245AA635}" type="presOf" srcId="{D32E32E7-8A2B-40A1-B58D-311E28D6D731}" destId="{6FBB93F8-7C28-4066-8A91-373A77588AA0}" srcOrd="0" destOrd="0" presId="urn:microsoft.com/office/officeart/2005/8/layout/lProcess2"/>
    <dgm:cxn modelId="{78158EB2-6246-49BA-85AF-C38467FBCC87}" srcId="{F3336C90-B9F5-4435-B2F1-E3E274AA783A}" destId="{8FCBCF7E-6AC1-4DC4-B1D2-481ADEBAA9D0}" srcOrd="4" destOrd="0" parTransId="{6E0AF31E-9AE4-4F15-9E3E-AD94FC4F13AA}" sibTransId="{EFB4AFF3-2258-4FCF-B129-84B4728E717E}"/>
    <dgm:cxn modelId="{DF76DFAF-5722-4F0D-933D-3836C5410D91}" type="presOf" srcId="{8FCBCF7E-6AC1-4DC4-B1D2-481ADEBAA9D0}" destId="{E30111CB-94BC-4E07-94AE-B16104200654}" srcOrd="0" destOrd="0" presId="urn:microsoft.com/office/officeart/2005/8/layout/lProcess2"/>
    <dgm:cxn modelId="{B466E6D4-2A18-484B-A479-8B534BED193B}" type="presOf" srcId="{4AEFF477-AF70-416A-8634-9B0D2296E4CA}" destId="{2639DAD8-2E18-4903-B38A-C34181558B10}" srcOrd="0" destOrd="0" presId="urn:microsoft.com/office/officeart/2005/8/layout/lProcess2"/>
    <dgm:cxn modelId="{D8A1293C-3278-492C-A99B-32628620F9B7}" srcId="{F3336C90-B9F5-4435-B2F1-E3E274AA783A}" destId="{D32E32E7-8A2B-40A1-B58D-311E28D6D731}" srcOrd="3" destOrd="0" parTransId="{3DAD2F2E-B617-4EFE-BA5E-769A04BBEF58}" sibTransId="{C3750EBF-ADED-48B8-B6AA-022CF5873FE5}"/>
    <dgm:cxn modelId="{631F1A86-E994-4832-B3E5-7619C915BD8B}" type="presOf" srcId="{AE15B144-470E-47D9-A945-ACD63F1DA6E2}" destId="{556B7D3E-8267-434C-A68C-9B4FC5A4EDE8}" srcOrd="0" destOrd="0" presId="urn:microsoft.com/office/officeart/2005/8/layout/lProcess2"/>
    <dgm:cxn modelId="{00438AC4-72C0-48A7-B7D8-E098BE5E9F45}" srcId="{AE15B144-470E-47D9-A945-ACD63F1DA6E2}" destId="{F3336C90-B9F5-4435-B2F1-E3E274AA783A}" srcOrd="0" destOrd="0" parTransId="{34B68AA3-1C94-44E8-8BDD-2723A9A2F522}" sibTransId="{8E5A2384-47E9-4FAA-89B3-ADE02F1B4FD9}"/>
    <dgm:cxn modelId="{F08FFD17-562F-4395-8A9B-931C275E39D3}" type="presOf" srcId="{652BCCCC-2E6E-49F0-90E4-B9251728282D}" destId="{BCE2F143-3E7D-4FBE-AC6A-B02E00825B72}" srcOrd="0" destOrd="0" presId="urn:microsoft.com/office/officeart/2005/8/layout/lProcess2"/>
    <dgm:cxn modelId="{E60DF56E-9AA3-4BA1-BEA5-AB7FA4968424}" type="presOf" srcId="{9081B851-51CF-45C7-B402-C3B89C457B3A}" destId="{6A00C4E0-AF81-43D7-8E55-B9A0644A57EE}" srcOrd="0" destOrd="0" presId="urn:microsoft.com/office/officeart/2005/8/layout/lProcess2"/>
    <dgm:cxn modelId="{1AF4A614-B38E-46FF-BB84-9BE4A171319A}" type="presOf" srcId="{01881036-5661-41F5-A9E4-3AD399F06F06}" destId="{C0E820AE-A313-4438-8089-CF394B7A5605}" srcOrd="0" destOrd="0" presId="urn:microsoft.com/office/officeart/2005/8/layout/lProcess2"/>
    <dgm:cxn modelId="{9C0DC4C7-67B0-4F33-957A-03FC5F6E0FE5}" type="presOf" srcId="{F3336C90-B9F5-4435-B2F1-E3E274AA783A}" destId="{9C09D70F-2492-44DE-BBEC-D0F09B046C7A}" srcOrd="1" destOrd="0" presId="urn:microsoft.com/office/officeart/2005/8/layout/lProcess2"/>
    <dgm:cxn modelId="{35A34448-AB62-4096-8839-C7B295047AB8}" type="presOf" srcId="{F3336C90-B9F5-4435-B2F1-E3E274AA783A}" destId="{776A2FDB-61ED-489A-9BAF-05DFE4165C34}" srcOrd="0" destOrd="0" presId="urn:microsoft.com/office/officeart/2005/8/layout/lProcess2"/>
    <dgm:cxn modelId="{026481A8-097F-46FA-A364-74DDF747022D}" srcId="{F3336C90-B9F5-4435-B2F1-E3E274AA783A}" destId="{652BCCCC-2E6E-49F0-90E4-B9251728282D}" srcOrd="5" destOrd="0" parTransId="{E0CDE6B2-BD69-4604-8B7C-29AC0E94B5E3}" sibTransId="{67F96931-49E1-4987-9F8E-5F31F7234C66}"/>
    <dgm:cxn modelId="{CA7253C9-3900-4CFA-82F4-1D658F3C74B7}" srcId="{F3336C90-B9F5-4435-B2F1-E3E274AA783A}" destId="{4AEFF477-AF70-416A-8634-9B0D2296E4CA}" srcOrd="0" destOrd="0" parTransId="{E622BB7A-C3B5-483A-A5CF-FDE03CDCCB1E}" sibTransId="{00A2D877-E235-4DF0-A292-2A649C49A810}"/>
    <dgm:cxn modelId="{C8E2A4C9-5089-43AC-B7A5-23D379D9B664}" srcId="{F3336C90-B9F5-4435-B2F1-E3E274AA783A}" destId="{01881036-5661-41F5-A9E4-3AD399F06F06}" srcOrd="1" destOrd="0" parTransId="{C81CA84C-DC01-468B-90B2-D4AC2425EEB0}" sibTransId="{3811D6A2-C03C-48C1-8F0C-4596BDB9F8DC}"/>
    <dgm:cxn modelId="{A00634EF-39C5-43AE-BCDA-1FAF01D103EF}" srcId="{F3336C90-B9F5-4435-B2F1-E3E274AA783A}" destId="{9081B851-51CF-45C7-B402-C3B89C457B3A}" srcOrd="2" destOrd="0" parTransId="{0EAE1646-CAC5-4DF4-83F9-57C6B30CD53C}" sibTransId="{501D67C3-F880-4E5C-BF7F-ADE1A788ACCA}"/>
    <dgm:cxn modelId="{EDC06C18-CD93-49C9-959A-7B534BE43A01}" type="presParOf" srcId="{556B7D3E-8267-434C-A68C-9B4FC5A4EDE8}" destId="{80A680B4-E3FD-4993-8588-5853B54F78F9}" srcOrd="0" destOrd="0" presId="urn:microsoft.com/office/officeart/2005/8/layout/lProcess2"/>
    <dgm:cxn modelId="{C3634931-5D9E-44F8-99AF-3BBA7B7D1E65}" type="presParOf" srcId="{80A680B4-E3FD-4993-8588-5853B54F78F9}" destId="{776A2FDB-61ED-489A-9BAF-05DFE4165C34}" srcOrd="0" destOrd="0" presId="urn:microsoft.com/office/officeart/2005/8/layout/lProcess2"/>
    <dgm:cxn modelId="{621B012F-6AC8-4C37-B5F8-BF19F0B86964}" type="presParOf" srcId="{80A680B4-E3FD-4993-8588-5853B54F78F9}" destId="{9C09D70F-2492-44DE-BBEC-D0F09B046C7A}" srcOrd="1" destOrd="0" presId="urn:microsoft.com/office/officeart/2005/8/layout/lProcess2"/>
    <dgm:cxn modelId="{5175AFB8-46E7-4F58-AA40-59C984706CF5}" type="presParOf" srcId="{80A680B4-E3FD-4993-8588-5853B54F78F9}" destId="{241901C0-05CA-4DC0-8661-3F7F5319E4AC}" srcOrd="2" destOrd="0" presId="urn:microsoft.com/office/officeart/2005/8/layout/lProcess2"/>
    <dgm:cxn modelId="{E4127783-5ECA-4742-BFBD-AA23FBFFFCD7}" type="presParOf" srcId="{241901C0-05CA-4DC0-8661-3F7F5319E4AC}" destId="{621E6C8E-BC3F-4452-8EE8-EAE0CFE51081}" srcOrd="0" destOrd="0" presId="urn:microsoft.com/office/officeart/2005/8/layout/lProcess2"/>
    <dgm:cxn modelId="{C49A319B-3533-48DF-9D01-2423DF5C6659}" type="presParOf" srcId="{621E6C8E-BC3F-4452-8EE8-EAE0CFE51081}" destId="{2639DAD8-2E18-4903-B38A-C34181558B10}" srcOrd="0" destOrd="0" presId="urn:microsoft.com/office/officeart/2005/8/layout/lProcess2"/>
    <dgm:cxn modelId="{663D8A2D-AF0E-479A-881C-6A8C6754083C}" type="presParOf" srcId="{621E6C8E-BC3F-4452-8EE8-EAE0CFE51081}" destId="{DE9757C2-E5BA-4314-8FCE-B5EAD25D35E1}" srcOrd="1" destOrd="0" presId="urn:microsoft.com/office/officeart/2005/8/layout/lProcess2"/>
    <dgm:cxn modelId="{F1407219-E8A1-4021-89F2-E3137689163B}" type="presParOf" srcId="{621E6C8E-BC3F-4452-8EE8-EAE0CFE51081}" destId="{C0E820AE-A313-4438-8089-CF394B7A5605}" srcOrd="2" destOrd="0" presId="urn:microsoft.com/office/officeart/2005/8/layout/lProcess2"/>
    <dgm:cxn modelId="{87011FDC-F074-424B-8AA1-233C4DB7B702}" type="presParOf" srcId="{621E6C8E-BC3F-4452-8EE8-EAE0CFE51081}" destId="{4C41DBE8-D190-4817-95F7-B0D969F2A4F4}" srcOrd="3" destOrd="0" presId="urn:microsoft.com/office/officeart/2005/8/layout/lProcess2"/>
    <dgm:cxn modelId="{F9B6C45D-5965-47D2-A12F-7E4C52396EBC}" type="presParOf" srcId="{621E6C8E-BC3F-4452-8EE8-EAE0CFE51081}" destId="{6A00C4E0-AF81-43D7-8E55-B9A0644A57EE}" srcOrd="4" destOrd="0" presId="urn:microsoft.com/office/officeart/2005/8/layout/lProcess2"/>
    <dgm:cxn modelId="{0A52130C-B085-4CAF-8465-FF161D69B49D}" type="presParOf" srcId="{621E6C8E-BC3F-4452-8EE8-EAE0CFE51081}" destId="{857265C7-B7D4-4F7D-8759-3D8611A67A32}" srcOrd="5" destOrd="0" presId="urn:microsoft.com/office/officeart/2005/8/layout/lProcess2"/>
    <dgm:cxn modelId="{1502B717-2F52-47B9-A81C-1C5D31B61992}" type="presParOf" srcId="{621E6C8E-BC3F-4452-8EE8-EAE0CFE51081}" destId="{6FBB93F8-7C28-4066-8A91-373A77588AA0}" srcOrd="6" destOrd="0" presId="urn:microsoft.com/office/officeart/2005/8/layout/lProcess2"/>
    <dgm:cxn modelId="{7E0B80F6-71EC-4E32-940F-C03F96405125}" type="presParOf" srcId="{621E6C8E-BC3F-4452-8EE8-EAE0CFE51081}" destId="{FA745C17-4226-43D1-85DC-73086E30D7AE}" srcOrd="7" destOrd="0" presId="urn:microsoft.com/office/officeart/2005/8/layout/lProcess2"/>
    <dgm:cxn modelId="{A5BCFD6E-3BED-4127-B101-E0F4F4474711}" type="presParOf" srcId="{621E6C8E-BC3F-4452-8EE8-EAE0CFE51081}" destId="{E30111CB-94BC-4E07-94AE-B16104200654}" srcOrd="8" destOrd="0" presId="urn:microsoft.com/office/officeart/2005/8/layout/lProcess2"/>
    <dgm:cxn modelId="{20DED2A9-0CD4-4DB5-813D-A2043E687BA3}" type="presParOf" srcId="{621E6C8E-BC3F-4452-8EE8-EAE0CFE51081}" destId="{80B45E5B-F52E-4F55-B41D-A2B0BC8373AE}" srcOrd="9" destOrd="0" presId="urn:microsoft.com/office/officeart/2005/8/layout/lProcess2"/>
    <dgm:cxn modelId="{DE1AAA1B-BBA4-4B27-9541-AA08C411369F}" type="presParOf" srcId="{621E6C8E-BC3F-4452-8EE8-EAE0CFE51081}" destId="{BCE2F143-3E7D-4FBE-AC6A-B02E00825B72}" srcOrd="1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E15B144-470E-47D9-A945-ACD63F1DA6E2}" type="doc">
      <dgm:prSet loTypeId="urn:microsoft.com/office/officeart/2005/8/layout/lProcess2" loCatId="list" qsTypeId="urn:microsoft.com/office/officeart/2005/8/quickstyle/simple1" qsCatId="simple" csTypeId="urn:microsoft.com/office/officeart/2005/8/colors/colorful5" csCatId="colorful" phldr="1"/>
      <dgm:spPr/>
      <dgm:t>
        <a:bodyPr/>
        <a:lstStyle/>
        <a:p>
          <a:endParaRPr lang="en-GB"/>
        </a:p>
      </dgm:t>
    </dgm:pt>
    <dgm:pt modelId="{F3336C90-B9F5-4435-B2F1-E3E274AA783A}">
      <dgm:prSet phldrT="[نص]" custT="1">
        <dgm:style>
          <a:lnRef idx="1">
            <a:schemeClr val="accent3"/>
          </a:lnRef>
          <a:fillRef idx="2">
            <a:schemeClr val="accent3"/>
          </a:fillRef>
          <a:effectRef idx="1">
            <a:schemeClr val="accent3"/>
          </a:effectRef>
          <a:fontRef idx="minor">
            <a:schemeClr val="dk1"/>
          </a:fontRef>
        </dgm:style>
      </dgm:prSet>
      <dgm:spPr/>
      <dgm:t>
        <a:bodyPr/>
        <a:lstStyle/>
        <a:p>
          <a:pPr algn="ctr"/>
          <a:r>
            <a:rPr lang="ar-SA" sz="3200" dirty="0" smtClean="0">
              <a:solidFill>
                <a:srgbClr val="002060"/>
              </a:solidFill>
            </a:rPr>
            <a:t>كافة العوامل والمتغيرات السياسية والتشريعية المؤثرة على النشاط التسويقي</a:t>
          </a:r>
          <a:endParaRPr lang="en-GB" sz="3200" b="1" dirty="0">
            <a:solidFill>
              <a:srgbClr val="002060"/>
            </a:solidFill>
          </a:endParaRPr>
        </a:p>
      </dgm:t>
    </dgm:pt>
    <dgm:pt modelId="{34B68AA3-1C94-44E8-8BDD-2723A9A2F522}" type="parTrans" cxnId="{00438AC4-72C0-48A7-B7D8-E098BE5E9F45}">
      <dgm:prSet/>
      <dgm:spPr/>
      <dgm:t>
        <a:bodyPr/>
        <a:lstStyle/>
        <a:p>
          <a:endParaRPr lang="en-GB"/>
        </a:p>
      </dgm:t>
    </dgm:pt>
    <dgm:pt modelId="{8E5A2384-47E9-4FAA-89B3-ADE02F1B4FD9}" type="sibTrans" cxnId="{00438AC4-72C0-48A7-B7D8-E098BE5E9F45}">
      <dgm:prSet/>
      <dgm:spPr/>
      <dgm:t>
        <a:bodyPr/>
        <a:lstStyle/>
        <a:p>
          <a:endParaRPr lang="en-GB"/>
        </a:p>
      </dgm:t>
    </dgm:pt>
    <dgm:pt modelId="{1723AC80-80AA-43FA-A1BB-ED3B38CA5249}">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3200" dirty="0" smtClean="0">
              <a:solidFill>
                <a:srgbClr val="002060"/>
              </a:solidFill>
            </a:rPr>
            <a:t>الأنظمة والقوانين</a:t>
          </a:r>
          <a:endParaRPr lang="ar-SA" sz="3200" dirty="0">
            <a:solidFill>
              <a:srgbClr val="002060"/>
            </a:solidFill>
          </a:endParaRPr>
        </a:p>
      </dgm:t>
    </dgm:pt>
    <dgm:pt modelId="{3C6FFF1C-0A5C-4A63-B58A-60A4AB556BC1}" type="parTrans" cxnId="{27C60D21-5CEA-4467-B2CE-242B11A47918}">
      <dgm:prSet/>
      <dgm:spPr/>
      <dgm:t>
        <a:bodyPr/>
        <a:lstStyle/>
        <a:p>
          <a:pPr rtl="1"/>
          <a:endParaRPr lang="ar-SA"/>
        </a:p>
      </dgm:t>
    </dgm:pt>
    <dgm:pt modelId="{1A5B576C-A5BB-4826-8495-D7F115EF2CFC}" type="sibTrans" cxnId="{27C60D21-5CEA-4467-B2CE-242B11A47918}">
      <dgm:prSet/>
      <dgm:spPr/>
      <dgm:t>
        <a:bodyPr/>
        <a:lstStyle/>
        <a:p>
          <a:pPr rtl="1"/>
          <a:endParaRPr lang="ar-SA"/>
        </a:p>
      </dgm:t>
    </dgm:pt>
    <dgm:pt modelId="{8FCBCF7E-6AC1-4DC4-B1D2-481ADEBAA9D0}">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3200" dirty="0" smtClean="0">
              <a:solidFill>
                <a:srgbClr val="002060"/>
              </a:solidFill>
            </a:rPr>
            <a:t>الهيئات والمنشآت الحكومية</a:t>
          </a:r>
          <a:endParaRPr lang="ar-SA" sz="3200" dirty="0">
            <a:solidFill>
              <a:srgbClr val="002060"/>
            </a:solidFill>
          </a:endParaRPr>
        </a:p>
      </dgm:t>
    </dgm:pt>
    <dgm:pt modelId="{6E0AF31E-9AE4-4F15-9E3E-AD94FC4F13AA}" type="parTrans" cxnId="{78158EB2-6246-49BA-85AF-C38467FBCC87}">
      <dgm:prSet/>
      <dgm:spPr/>
      <dgm:t>
        <a:bodyPr/>
        <a:lstStyle/>
        <a:p>
          <a:pPr rtl="1"/>
          <a:endParaRPr lang="ar-SA"/>
        </a:p>
      </dgm:t>
    </dgm:pt>
    <dgm:pt modelId="{EFB4AFF3-2258-4FCF-B129-84B4728E717E}" type="sibTrans" cxnId="{78158EB2-6246-49BA-85AF-C38467FBCC87}">
      <dgm:prSet/>
      <dgm:spPr/>
      <dgm:t>
        <a:bodyPr/>
        <a:lstStyle/>
        <a:p>
          <a:pPr rtl="1"/>
          <a:endParaRPr lang="ar-SA"/>
        </a:p>
      </dgm:t>
    </dgm:pt>
    <dgm:pt modelId="{D32E32E7-8A2B-40A1-B58D-311E28D6D731}">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3200" dirty="0" smtClean="0">
              <a:solidFill>
                <a:srgbClr val="002060"/>
              </a:solidFill>
            </a:rPr>
            <a:t>البرامج الحكومية</a:t>
          </a:r>
          <a:endParaRPr lang="ar-SA" sz="3200" dirty="0">
            <a:solidFill>
              <a:srgbClr val="002060"/>
            </a:solidFill>
          </a:endParaRPr>
        </a:p>
      </dgm:t>
    </dgm:pt>
    <dgm:pt modelId="{3DAD2F2E-B617-4EFE-BA5E-769A04BBEF58}" type="parTrans" cxnId="{D8A1293C-3278-492C-A99B-32628620F9B7}">
      <dgm:prSet/>
      <dgm:spPr/>
      <dgm:t>
        <a:bodyPr/>
        <a:lstStyle/>
        <a:p>
          <a:pPr rtl="1"/>
          <a:endParaRPr lang="ar-SA"/>
        </a:p>
      </dgm:t>
    </dgm:pt>
    <dgm:pt modelId="{C3750EBF-ADED-48B8-B6AA-022CF5873FE5}" type="sibTrans" cxnId="{D8A1293C-3278-492C-A99B-32628620F9B7}">
      <dgm:prSet/>
      <dgm:spPr/>
      <dgm:t>
        <a:bodyPr/>
        <a:lstStyle/>
        <a:p>
          <a:pPr rtl="1"/>
          <a:endParaRPr lang="ar-SA"/>
        </a:p>
      </dgm:t>
    </dgm:pt>
    <dgm:pt modelId="{9081B851-51CF-45C7-B402-C3B89C457B3A}">
      <dgm:prSet>
        <dgm:style>
          <a:lnRef idx="1">
            <a:schemeClr val="accent3"/>
          </a:lnRef>
          <a:fillRef idx="2">
            <a:schemeClr val="accent3"/>
          </a:fillRef>
          <a:effectRef idx="1">
            <a:schemeClr val="accent3"/>
          </a:effectRef>
          <a:fontRef idx="minor">
            <a:schemeClr val="dk1"/>
          </a:fontRef>
        </dgm:style>
      </dgm:prSet>
      <dgm:spPr/>
      <dgm:t>
        <a:bodyPr/>
        <a:lstStyle/>
        <a:p>
          <a:pPr rtl="1"/>
          <a:r>
            <a:rPr lang="ar-SA" dirty="0" smtClean="0">
              <a:solidFill>
                <a:srgbClr val="002060"/>
              </a:solidFill>
            </a:rPr>
            <a:t>النظام الحكومي</a:t>
          </a:r>
          <a:endParaRPr lang="ar-SA" dirty="0">
            <a:solidFill>
              <a:srgbClr val="002060"/>
            </a:solidFill>
          </a:endParaRPr>
        </a:p>
      </dgm:t>
    </dgm:pt>
    <dgm:pt modelId="{0EAE1646-CAC5-4DF4-83F9-57C6B30CD53C}" type="parTrans" cxnId="{A00634EF-39C5-43AE-BCDA-1FAF01D103EF}">
      <dgm:prSet/>
      <dgm:spPr/>
      <dgm:t>
        <a:bodyPr/>
        <a:lstStyle/>
        <a:p>
          <a:pPr rtl="1"/>
          <a:endParaRPr lang="ar-SA"/>
        </a:p>
      </dgm:t>
    </dgm:pt>
    <dgm:pt modelId="{501D67C3-F880-4E5C-BF7F-ADE1A788ACCA}" type="sibTrans" cxnId="{A00634EF-39C5-43AE-BCDA-1FAF01D103EF}">
      <dgm:prSet/>
      <dgm:spPr/>
      <dgm:t>
        <a:bodyPr/>
        <a:lstStyle/>
        <a:p>
          <a:pPr rtl="1"/>
          <a:endParaRPr lang="ar-SA"/>
        </a:p>
      </dgm:t>
    </dgm:pt>
    <dgm:pt modelId="{652BCCCC-2E6E-49F0-90E4-B9251728282D}">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3200" dirty="0" smtClean="0">
              <a:solidFill>
                <a:srgbClr val="002060"/>
              </a:solidFill>
            </a:rPr>
            <a:t>البيئة التشريعية</a:t>
          </a:r>
          <a:endParaRPr lang="ar-SA" sz="3200" dirty="0">
            <a:solidFill>
              <a:srgbClr val="002060"/>
            </a:solidFill>
          </a:endParaRPr>
        </a:p>
      </dgm:t>
    </dgm:pt>
    <dgm:pt modelId="{E0CDE6B2-BD69-4604-8B7C-29AC0E94B5E3}" type="parTrans" cxnId="{026481A8-097F-46FA-A364-74DDF747022D}">
      <dgm:prSet/>
      <dgm:spPr/>
      <dgm:t>
        <a:bodyPr/>
        <a:lstStyle/>
        <a:p>
          <a:pPr rtl="1"/>
          <a:endParaRPr lang="ar-SA"/>
        </a:p>
      </dgm:t>
    </dgm:pt>
    <dgm:pt modelId="{67F96931-49E1-4987-9F8E-5F31F7234C66}" type="sibTrans" cxnId="{026481A8-097F-46FA-A364-74DDF747022D}">
      <dgm:prSet/>
      <dgm:spPr/>
      <dgm:t>
        <a:bodyPr/>
        <a:lstStyle/>
        <a:p>
          <a:pPr rtl="1"/>
          <a:endParaRPr lang="ar-SA"/>
        </a:p>
      </dgm:t>
    </dgm:pt>
    <dgm:pt modelId="{556B7D3E-8267-434C-A68C-9B4FC5A4EDE8}" type="pres">
      <dgm:prSet presAssocID="{AE15B144-470E-47D9-A945-ACD63F1DA6E2}" presName="theList" presStyleCnt="0">
        <dgm:presLayoutVars>
          <dgm:dir/>
          <dgm:animLvl val="lvl"/>
          <dgm:resizeHandles val="exact"/>
        </dgm:presLayoutVars>
      </dgm:prSet>
      <dgm:spPr/>
      <dgm:t>
        <a:bodyPr/>
        <a:lstStyle/>
        <a:p>
          <a:endParaRPr lang="en-GB"/>
        </a:p>
      </dgm:t>
    </dgm:pt>
    <dgm:pt modelId="{80A680B4-E3FD-4993-8588-5853B54F78F9}" type="pres">
      <dgm:prSet presAssocID="{F3336C90-B9F5-4435-B2F1-E3E274AA783A}" presName="compNode" presStyleCnt="0"/>
      <dgm:spPr/>
    </dgm:pt>
    <dgm:pt modelId="{776A2FDB-61ED-489A-9BAF-05DFE4165C34}" type="pres">
      <dgm:prSet presAssocID="{F3336C90-B9F5-4435-B2F1-E3E274AA783A}" presName="aNode" presStyleLbl="bgShp" presStyleIdx="0" presStyleCnt="1" custLinFactNeighborX="-434" custLinFactNeighborY="12658"/>
      <dgm:spPr/>
      <dgm:t>
        <a:bodyPr/>
        <a:lstStyle/>
        <a:p>
          <a:pPr rtl="1"/>
          <a:endParaRPr lang="ar-SA"/>
        </a:p>
      </dgm:t>
    </dgm:pt>
    <dgm:pt modelId="{9C09D70F-2492-44DE-BBEC-D0F09B046C7A}" type="pres">
      <dgm:prSet presAssocID="{F3336C90-B9F5-4435-B2F1-E3E274AA783A}" presName="textNode" presStyleLbl="bgShp" presStyleIdx="0" presStyleCnt="1"/>
      <dgm:spPr/>
      <dgm:t>
        <a:bodyPr/>
        <a:lstStyle/>
        <a:p>
          <a:pPr rtl="1"/>
          <a:endParaRPr lang="ar-SA"/>
        </a:p>
      </dgm:t>
    </dgm:pt>
    <dgm:pt modelId="{241901C0-05CA-4DC0-8661-3F7F5319E4AC}" type="pres">
      <dgm:prSet presAssocID="{F3336C90-B9F5-4435-B2F1-E3E274AA783A}" presName="compChildNode" presStyleCnt="0"/>
      <dgm:spPr/>
    </dgm:pt>
    <dgm:pt modelId="{621E6C8E-BC3F-4452-8EE8-EAE0CFE51081}" type="pres">
      <dgm:prSet presAssocID="{F3336C90-B9F5-4435-B2F1-E3E274AA783A}" presName="theInnerList" presStyleCnt="0"/>
      <dgm:spPr/>
    </dgm:pt>
    <dgm:pt modelId="{6A00C4E0-AF81-43D7-8E55-B9A0644A57EE}" type="pres">
      <dgm:prSet presAssocID="{9081B851-51CF-45C7-B402-C3B89C457B3A}" presName="childNode" presStyleLbl="node1" presStyleIdx="0" presStyleCnt="5" custScaleX="62776" custScaleY="721189" custLinFactY="-285927" custLinFactNeighborX="1456" custLinFactNeighborY="-300000">
        <dgm:presLayoutVars>
          <dgm:bulletEnabled val="1"/>
        </dgm:presLayoutVars>
      </dgm:prSet>
      <dgm:spPr/>
      <dgm:t>
        <a:bodyPr/>
        <a:lstStyle/>
        <a:p>
          <a:pPr rtl="1"/>
          <a:endParaRPr lang="ar-SA"/>
        </a:p>
      </dgm:t>
    </dgm:pt>
    <dgm:pt modelId="{857265C7-B7D4-4F7D-8759-3D8611A67A32}" type="pres">
      <dgm:prSet presAssocID="{9081B851-51CF-45C7-B402-C3B89C457B3A}" presName="aSpace2" presStyleCnt="0"/>
      <dgm:spPr/>
    </dgm:pt>
    <dgm:pt modelId="{6FBB93F8-7C28-4066-8A91-373A77588AA0}" type="pres">
      <dgm:prSet presAssocID="{D32E32E7-8A2B-40A1-B58D-311E28D6D731}" presName="childNode" presStyleLbl="node1" presStyleIdx="1" presStyleCnt="5" custScaleX="62030" custScaleY="975427" custLinFactY="726785" custLinFactNeighborX="1455" custLinFactNeighborY="800000">
        <dgm:presLayoutVars>
          <dgm:bulletEnabled val="1"/>
        </dgm:presLayoutVars>
      </dgm:prSet>
      <dgm:spPr/>
      <dgm:t>
        <a:bodyPr/>
        <a:lstStyle/>
        <a:p>
          <a:pPr rtl="1"/>
          <a:endParaRPr lang="ar-SA"/>
        </a:p>
      </dgm:t>
    </dgm:pt>
    <dgm:pt modelId="{FA745C17-4226-43D1-85DC-73086E30D7AE}" type="pres">
      <dgm:prSet presAssocID="{D32E32E7-8A2B-40A1-B58D-311E28D6D731}" presName="aSpace2" presStyleCnt="0"/>
      <dgm:spPr/>
    </dgm:pt>
    <dgm:pt modelId="{E30111CB-94BC-4E07-94AE-B16104200654}" type="pres">
      <dgm:prSet presAssocID="{8FCBCF7E-6AC1-4DC4-B1D2-481ADEBAA9D0}" presName="childNode" presStyleLbl="node1" presStyleIdx="2" presStyleCnt="5" custScaleX="62031" custScaleY="912473" custLinFactY="-1003925" custLinFactNeighborX="1456" custLinFactNeighborY="-1100000">
        <dgm:presLayoutVars>
          <dgm:bulletEnabled val="1"/>
        </dgm:presLayoutVars>
      </dgm:prSet>
      <dgm:spPr/>
      <dgm:t>
        <a:bodyPr/>
        <a:lstStyle/>
        <a:p>
          <a:pPr rtl="1"/>
          <a:endParaRPr lang="ar-SA"/>
        </a:p>
      </dgm:t>
    </dgm:pt>
    <dgm:pt modelId="{80B45E5B-F52E-4F55-B41D-A2B0BC8373AE}" type="pres">
      <dgm:prSet presAssocID="{8FCBCF7E-6AC1-4DC4-B1D2-481ADEBAA9D0}" presName="aSpace2" presStyleCnt="0"/>
      <dgm:spPr/>
    </dgm:pt>
    <dgm:pt modelId="{BCE2F143-3E7D-4FBE-AC6A-B02E00825B72}" type="pres">
      <dgm:prSet presAssocID="{652BCCCC-2E6E-49F0-90E4-B9251728282D}" presName="childNode" presStyleLbl="node1" presStyleIdx="3" presStyleCnt="5" custScaleX="62031" custScaleY="826434" custLinFactY="5099" custLinFactNeighborX="1456" custLinFactNeighborY="100000">
        <dgm:presLayoutVars>
          <dgm:bulletEnabled val="1"/>
        </dgm:presLayoutVars>
      </dgm:prSet>
      <dgm:spPr/>
      <dgm:t>
        <a:bodyPr/>
        <a:lstStyle/>
        <a:p>
          <a:pPr rtl="1"/>
          <a:endParaRPr lang="ar-SA"/>
        </a:p>
      </dgm:t>
    </dgm:pt>
    <dgm:pt modelId="{22593FC2-5B20-447D-8744-6D6698D8DACD}" type="pres">
      <dgm:prSet presAssocID="{652BCCCC-2E6E-49F0-90E4-B9251728282D}" presName="aSpace2" presStyleCnt="0"/>
      <dgm:spPr/>
    </dgm:pt>
    <dgm:pt modelId="{0ABB0C61-F82F-4E2D-9251-31DE57FA4A61}" type="pres">
      <dgm:prSet presAssocID="{1723AC80-80AA-43FA-A1BB-ED3B38CA5249}" presName="childNode" presStyleLbl="node1" presStyleIdx="4" presStyleCnt="5" custScaleX="62031" custScaleY="865233" custLinFactY="82344" custLinFactNeighborX="1456" custLinFactNeighborY="100000">
        <dgm:presLayoutVars>
          <dgm:bulletEnabled val="1"/>
        </dgm:presLayoutVars>
      </dgm:prSet>
      <dgm:spPr/>
      <dgm:t>
        <a:bodyPr/>
        <a:lstStyle/>
        <a:p>
          <a:pPr rtl="1"/>
          <a:endParaRPr lang="ar-SA"/>
        </a:p>
      </dgm:t>
    </dgm:pt>
  </dgm:ptLst>
  <dgm:cxnLst>
    <dgm:cxn modelId="{E2995578-3956-402F-BC24-219194077FBC}" type="presOf" srcId="{1723AC80-80AA-43FA-A1BB-ED3B38CA5249}" destId="{0ABB0C61-F82F-4E2D-9251-31DE57FA4A61}" srcOrd="0" destOrd="0" presId="urn:microsoft.com/office/officeart/2005/8/layout/lProcess2"/>
    <dgm:cxn modelId="{78158EB2-6246-49BA-85AF-C38467FBCC87}" srcId="{F3336C90-B9F5-4435-B2F1-E3E274AA783A}" destId="{8FCBCF7E-6AC1-4DC4-B1D2-481ADEBAA9D0}" srcOrd="2" destOrd="0" parTransId="{6E0AF31E-9AE4-4F15-9E3E-AD94FC4F13AA}" sibTransId="{EFB4AFF3-2258-4FCF-B129-84B4728E717E}"/>
    <dgm:cxn modelId="{35679AC7-2347-44E2-8F33-DF2F7211E3A9}" type="presOf" srcId="{D32E32E7-8A2B-40A1-B58D-311E28D6D731}" destId="{6FBB93F8-7C28-4066-8A91-373A77588AA0}" srcOrd="0" destOrd="0" presId="urn:microsoft.com/office/officeart/2005/8/layout/lProcess2"/>
    <dgm:cxn modelId="{D099047E-D6CF-4DAA-9156-DBF07C9C07EE}" type="presOf" srcId="{AE15B144-470E-47D9-A945-ACD63F1DA6E2}" destId="{556B7D3E-8267-434C-A68C-9B4FC5A4EDE8}" srcOrd="0" destOrd="0" presId="urn:microsoft.com/office/officeart/2005/8/layout/lProcess2"/>
    <dgm:cxn modelId="{D8A1293C-3278-492C-A99B-32628620F9B7}" srcId="{F3336C90-B9F5-4435-B2F1-E3E274AA783A}" destId="{D32E32E7-8A2B-40A1-B58D-311E28D6D731}" srcOrd="1" destOrd="0" parTransId="{3DAD2F2E-B617-4EFE-BA5E-769A04BBEF58}" sibTransId="{C3750EBF-ADED-48B8-B6AA-022CF5873FE5}"/>
    <dgm:cxn modelId="{27C60D21-5CEA-4467-B2CE-242B11A47918}" srcId="{F3336C90-B9F5-4435-B2F1-E3E274AA783A}" destId="{1723AC80-80AA-43FA-A1BB-ED3B38CA5249}" srcOrd="4" destOrd="0" parTransId="{3C6FFF1C-0A5C-4A63-B58A-60A4AB556BC1}" sibTransId="{1A5B576C-A5BB-4826-8495-D7F115EF2CFC}"/>
    <dgm:cxn modelId="{00438AC4-72C0-48A7-B7D8-E098BE5E9F45}" srcId="{AE15B144-470E-47D9-A945-ACD63F1DA6E2}" destId="{F3336C90-B9F5-4435-B2F1-E3E274AA783A}" srcOrd="0" destOrd="0" parTransId="{34B68AA3-1C94-44E8-8BDD-2723A9A2F522}" sibTransId="{8E5A2384-47E9-4FAA-89B3-ADE02F1B4FD9}"/>
    <dgm:cxn modelId="{22513549-115F-4512-9503-4AA35C4202D1}" type="presOf" srcId="{F3336C90-B9F5-4435-B2F1-E3E274AA783A}" destId="{9C09D70F-2492-44DE-BBEC-D0F09B046C7A}" srcOrd="1" destOrd="0" presId="urn:microsoft.com/office/officeart/2005/8/layout/lProcess2"/>
    <dgm:cxn modelId="{88F06DC7-88E2-4DAA-9E23-58C89DB7DAB4}" type="presOf" srcId="{9081B851-51CF-45C7-B402-C3B89C457B3A}" destId="{6A00C4E0-AF81-43D7-8E55-B9A0644A57EE}" srcOrd="0" destOrd="0" presId="urn:microsoft.com/office/officeart/2005/8/layout/lProcess2"/>
    <dgm:cxn modelId="{92B4E174-6134-4E9C-92D4-5FAE6D80FEB2}" type="presOf" srcId="{8FCBCF7E-6AC1-4DC4-B1D2-481ADEBAA9D0}" destId="{E30111CB-94BC-4E07-94AE-B16104200654}" srcOrd="0" destOrd="0" presId="urn:microsoft.com/office/officeart/2005/8/layout/lProcess2"/>
    <dgm:cxn modelId="{63440B3E-4FA5-4505-9F86-1885F0BF54D5}" type="presOf" srcId="{652BCCCC-2E6E-49F0-90E4-B9251728282D}" destId="{BCE2F143-3E7D-4FBE-AC6A-B02E00825B72}" srcOrd="0" destOrd="0" presId="urn:microsoft.com/office/officeart/2005/8/layout/lProcess2"/>
    <dgm:cxn modelId="{026481A8-097F-46FA-A364-74DDF747022D}" srcId="{F3336C90-B9F5-4435-B2F1-E3E274AA783A}" destId="{652BCCCC-2E6E-49F0-90E4-B9251728282D}" srcOrd="3" destOrd="0" parTransId="{E0CDE6B2-BD69-4604-8B7C-29AC0E94B5E3}" sibTransId="{67F96931-49E1-4987-9F8E-5F31F7234C66}"/>
    <dgm:cxn modelId="{A00634EF-39C5-43AE-BCDA-1FAF01D103EF}" srcId="{F3336C90-B9F5-4435-B2F1-E3E274AA783A}" destId="{9081B851-51CF-45C7-B402-C3B89C457B3A}" srcOrd="0" destOrd="0" parTransId="{0EAE1646-CAC5-4DF4-83F9-57C6B30CD53C}" sibTransId="{501D67C3-F880-4E5C-BF7F-ADE1A788ACCA}"/>
    <dgm:cxn modelId="{F24BBA9D-3461-452B-9BBA-742CA807936A}" type="presOf" srcId="{F3336C90-B9F5-4435-B2F1-E3E274AA783A}" destId="{776A2FDB-61ED-489A-9BAF-05DFE4165C34}" srcOrd="0" destOrd="0" presId="urn:microsoft.com/office/officeart/2005/8/layout/lProcess2"/>
    <dgm:cxn modelId="{9091351A-C226-4F5E-B3CF-CEFCFC361FA8}" type="presParOf" srcId="{556B7D3E-8267-434C-A68C-9B4FC5A4EDE8}" destId="{80A680B4-E3FD-4993-8588-5853B54F78F9}" srcOrd="0" destOrd="0" presId="urn:microsoft.com/office/officeart/2005/8/layout/lProcess2"/>
    <dgm:cxn modelId="{0B266406-1A14-45B3-8D6F-97FDC05F77F9}" type="presParOf" srcId="{80A680B4-E3FD-4993-8588-5853B54F78F9}" destId="{776A2FDB-61ED-489A-9BAF-05DFE4165C34}" srcOrd="0" destOrd="0" presId="urn:microsoft.com/office/officeart/2005/8/layout/lProcess2"/>
    <dgm:cxn modelId="{5889848F-5FD5-4214-A1BA-4E3645B80BEF}" type="presParOf" srcId="{80A680B4-E3FD-4993-8588-5853B54F78F9}" destId="{9C09D70F-2492-44DE-BBEC-D0F09B046C7A}" srcOrd="1" destOrd="0" presId="urn:microsoft.com/office/officeart/2005/8/layout/lProcess2"/>
    <dgm:cxn modelId="{B0C0DECA-ED75-4D29-A2D5-2576EC9CB0D8}" type="presParOf" srcId="{80A680B4-E3FD-4993-8588-5853B54F78F9}" destId="{241901C0-05CA-4DC0-8661-3F7F5319E4AC}" srcOrd="2" destOrd="0" presId="urn:microsoft.com/office/officeart/2005/8/layout/lProcess2"/>
    <dgm:cxn modelId="{5A79D51E-B7DD-4BAA-AFE3-1BE599CE39AE}" type="presParOf" srcId="{241901C0-05CA-4DC0-8661-3F7F5319E4AC}" destId="{621E6C8E-BC3F-4452-8EE8-EAE0CFE51081}" srcOrd="0" destOrd="0" presId="urn:microsoft.com/office/officeart/2005/8/layout/lProcess2"/>
    <dgm:cxn modelId="{786EBBB5-1104-4B06-8D43-2A363A352F12}" type="presParOf" srcId="{621E6C8E-BC3F-4452-8EE8-EAE0CFE51081}" destId="{6A00C4E0-AF81-43D7-8E55-B9A0644A57EE}" srcOrd="0" destOrd="0" presId="urn:microsoft.com/office/officeart/2005/8/layout/lProcess2"/>
    <dgm:cxn modelId="{3C3FE89B-4BC5-4185-92A4-382C1B289A99}" type="presParOf" srcId="{621E6C8E-BC3F-4452-8EE8-EAE0CFE51081}" destId="{857265C7-B7D4-4F7D-8759-3D8611A67A32}" srcOrd="1" destOrd="0" presId="urn:microsoft.com/office/officeart/2005/8/layout/lProcess2"/>
    <dgm:cxn modelId="{CEE34EBC-ED19-4A1B-AE8C-BF6501EBC6AE}" type="presParOf" srcId="{621E6C8E-BC3F-4452-8EE8-EAE0CFE51081}" destId="{6FBB93F8-7C28-4066-8A91-373A77588AA0}" srcOrd="2" destOrd="0" presId="urn:microsoft.com/office/officeart/2005/8/layout/lProcess2"/>
    <dgm:cxn modelId="{0ECC2F68-D5F4-45A5-A4C4-A218ED9A4B08}" type="presParOf" srcId="{621E6C8E-BC3F-4452-8EE8-EAE0CFE51081}" destId="{FA745C17-4226-43D1-85DC-73086E30D7AE}" srcOrd="3" destOrd="0" presId="urn:microsoft.com/office/officeart/2005/8/layout/lProcess2"/>
    <dgm:cxn modelId="{F4F20D1D-DDFD-4E82-819C-3E064D99FD08}" type="presParOf" srcId="{621E6C8E-BC3F-4452-8EE8-EAE0CFE51081}" destId="{E30111CB-94BC-4E07-94AE-B16104200654}" srcOrd="4" destOrd="0" presId="urn:microsoft.com/office/officeart/2005/8/layout/lProcess2"/>
    <dgm:cxn modelId="{BF0B084B-7A3C-42EB-B96D-A520CD5FAEE3}" type="presParOf" srcId="{621E6C8E-BC3F-4452-8EE8-EAE0CFE51081}" destId="{80B45E5B-F52E-4F55-B41D-A2B0BC8373AE}" srcOrd="5" destOrd="0" presId="urn:microsoft.com/office/officeart/2005/8/layout/lProcess2"/>
    <dgm:cxn modelId="{E0F052B2-FBB0-43FB-ACD8-B3A4B6884A30}" type="presParOf" srcId="{621E6C8E-BC3F-4452-8EE8-EAE0CFE51081}" destId="{BCE2F143-3E7D-4FBE-AC6A-B02E00825B72}" srcOrd="6" destOrd="0" presId="urn:microsoft.com/office/officeart/2005/8/layout/lProcess2"/>
    <dgm:cxn modelId="{24C213F2-CB4D-4D73-AE34-0C260B02B21B}" type="presParOf" srcId="{621E6C8E-BC3F-4452-8EE8-EAE0CFE51081}" destId="{22593FC2-5B20-447D-8744-6D6698D8DACD}" srcOrd="7" destOrd="0" presId="urn:microsoft.com/office/officeart/2005/8/layout/lProcess2"/>
    <dgm:cxn modelId="{F3F2B8B6-4480-4406-9D86-666261A83CD0}" type="presParOf" srcId="{621E6C8E-BC3F-4452-8EE8-EAE0CFE51081}" destId="{0ABB0C61-F82F-4E2D-9251-31DE57FA4A61}" srcOrd="8"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E15B144-470E-47D9-A945-ACD63F1DA6E2}" type="doc">
      <dgm:prSet loTypeId="urn:microsoft.com/office/officeart/2005/8/layout/lProcess2" loCatId="list" qsTypeId="urn:microsoft.com/office/officeart/2005/8/quickstyle/simple1" qsCatId="simple" csTypeId="urn:microsoft.com/office/officeart/2005/8/colors/colorful5" csCatId="colorful" phldr="1"/>
      <dgm:spPr/>
      <dgm:t>
        <a:bodyPr/>
        <a:lstStyle/>
        <a:p>
          <a:endParaRPr lang="en-GB"/>
        </a:p>
      </dgm:t>
    </dgm:pt>
    <dgm:pt modelId="{F3336C90-B9F5-4435-B2F1-E3E274AA783A}">
      <dgm:prSet phldrT="[نص]" custT="1">
        <dgm:style>
          <a:lnRef idx="1">
            <a:schemeClr val="accent3"/>
          </a:lnRef>
          <a:fillRef idx="2">
            <a:schemeClr val="accent3"/>
          </a:fillRef>
          <a:effectRef idx="1">
            <a:schemeClr val="accent3"/>
          </a:effectRef>
          <a:fontRef idx="minor">
            <a:schemeClr val="dk1"/>
          </a:fontRef>
        </dgm:style>
      </dgm:prSet>
      <dgm:spPr/>
      <dgm:t>
        <a:bodyPr/>
        <a:lstStyle/>
        <a:p>
          <a:pPr algn="ctr"/>
          <a:r>
            <a:rPr lang="ar-SA" sz="3200" dirty="0" smtClean="0">
              <a:solidFill>
                <a:srgbClr val="002060"/>
              </a:solidFill>
            </a:rPr>
            <a:t>كافة العوامل والمتغيرات التكنلوجية والعلمية المؤثرة على النشاط التسويقي</a:t>
          </a:r>
          <a:endParaRPr lang="en-GB" sz="3200" b="1" dirty="0">
            <a:solidFill>
              <a:srgbClr val="002060"/>
            </a:solidFill>
          </a:endParaRPr>
        </a:p>
      </dgm:t>
    </dgm:pt>
    <dgm:pt modelId="{34B68AA3-1C94-44E8-8BDD-2723A9A2F522}" type="parTrans" cxnId="{00438AC4-72C0-48A7-B7D8-E098BE5E9F45}">
      <dgm:prSet/>
      <dgm:spPr/>
      <dgm:t>
        <a:bodyPr/>
        <a:lstStyle/>
        <a:p>
          <a:endParaRPr lang="en-GB"/>
        </a:p>
      </dgm:t>
    </dgm:pt>
    <dgm:pt modelId="{8E5A2384-47E9-4FAA-89B3-ADE02F1B4FD9}" type="sibTrans" cxnId="{00438AC4-72C0-48A7-B7D8-E098BE5E9F45}">
      <dgm:prSet/>
      <dgm:spPr/>
      <dgm:t>
        <a:bodyPr/>
        <a:lstStyle/>
        <a:p>
          <a:endParaRPr lang="en-GB"/>
        </a:p>
      </dgm:t>
    </dgm:pt>
    <dgm:pt modelId="{8FCBCF7E-6AC1-4DC4-B1D2-481ADEBAA9D0}">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3200" dirty="0" smtClean="0">
              <a:solidFill>
                <a:srgbClr val="002060"/>
              </a:solidFill>
            </a:rPr>
            <a:t>الإختراعات العلمية</a:t>
          </a:r>
          <a:endParaRPr lang="ar-SA" sz="3200" dirty="0">
            <a:solidFill>
              <a:srgbClr val="002060"/>
            </a:solidFill>
          </a:endParaRPr>
        </a:p>
      </dgm:t>
    </dgm:pt>
    <dgm:pt modelId="{6E0AF31E-9AE4-4F15-9E3E-AD94FC4F13AA}" type="parTrans" cxnId="{78158EB2-6246-49BA-85AF-C38467FBCC87}">
      <dgm:prSet/>
      <dgm:spPr/>
      <dgm:t>
        <a:bodyPr/>
        <a:lstStyle/>
        <a:p>
          <a:pPr rtl="1"/>
          <a:endParaRPr lang="ar-SA"/>
        </a:p>
      </dgm:t>
    </dgm:pt>
    <dgm:pt modelId="{EFB4AFF3-2258-4FCF-B129-84B4728E717E}" type="sibTrans" cxnId="{78158EB2-6246-49BA-85AF-C38467FBCC87}">
      <dgm:prSet/>
      <dgm:spPr/>
      <dgm:t>
        <a:bodyPr/>
        <a:lstStyle/>
        <a:p>
          <a:pPr rtl="1"/>
          <a:endParaRPr lang="ar-SA"/>
        </a:p>
      </dgm:t>
    </dgm:pt>
    <dgm:pt modelId="{D32E32E7-8A2B-40A1-B58D-311E28D6D731}">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3200" dirty="0" smtClean="0">
              <a:solidFill>
                <a:srgbClr val="002060"/>
              </a:solidFill>
            </a:rPr>
            <a:t>براءات الإختراع</a:t>
          </a:r>
          <a:endParaRPr lang="ar-SA" sz="3200" dirty="0">
            <a:solidFill>
              <a:srgbClr val="002060"/>
            </a:solidFill>
          </a:endParaRPr>
        </a:p>
      </dgm:t>
    </dgm:pt>
    <dgm:pt modelId="{3DAD2F2E-B617-4EFE-BA5E-769A04BBEF58}" type="parTrans" cxnId="{D8A1293C-3278-492C-A99B-32628620F9B7}">
      <dgm:prSet/>
      <dgm:spPr/>
      <dgm:t>
        <a:bodyPr/>
        <a:lstStyle/>
        <a:p>
          <a:pPr rtl="1"/>
          <a:endParaRPr lang="ar-SA"/>
        </a:p>
      </dgm:t>
    </dgm:pt>
    <dgm:pt modelId="{C3750EBF-ADED-48B8-B6AA-022CF5873FE5}" type="sibTrans" cxnId="{D8A1293C-3278-492C-A99B-32628620F9B7}">
      <dgm:prSet/>
      <dgm:spPr/>
      <dgm:t>
        <a:bodyPr/>
        <a:lstStyle/>
        <a:p>
          <a:pPr rtl="1"/>
          <a:endParaRPr lang="ar-SA"/>
        </a:p>
      </dgm:t>
    </dgm:pt>
    <dgm:pt modelId="{9081B851-51CF-45C7-B402-C3B89C457B3A}">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3200" dirty="0" smtClean="0">
              <a:solidFill>
                <a:srgbClr val="002060"/>
              </a:solidFill>
            </a:rPr>
            <a:t>التطورات التكنلوجية</a:t>
          </a:r>
          <a:endParaRPr lang="ar-SA" sz="3200" dirty="0">
            <a:solidFill>
              <a:srgbClr val="002060"/>
            </a:solidFill>
          </a:endParaRPr>
        </a:p>
      </dgm:t>
    </dgm:pt>
    <dgm:pt modelId="{0EAE1646-CAC5-4DF4-83F9-57C6B30CD53C}" type="parTrans" cxnId="{A00634EF-39C5-43AE-BCDA-1FAF01D103EF}">
      <dgm:prSet/>
      <dgm:spPr/>
      <dgm:t>
        <a:bodyPr/>
        <a:lstStyle/>
        <a:p>
          <a:pPr rtl="1"/>
          <a:endParaRPr lang="ar-SA"/>
        </a:p>
      </dgm:t>
    </dgm:pt>
    <dgm:pt modelId="{501D67C3-F880-4E5C-BF7F-ADE1A788ACCA}" type="sibTrans" cxnId="{A00634EF-39C5-43AE-BCDA-1FAF01D103EF}">
      <dgm:prSet/>
      <dgm:spPr/>
      <dgm:t>
        <a:bodyPr/>
        <a:lstStyle/>
        <a:p>
          <a:pPr rtl="1"/>
          <a:endParaRPr lang="ar-SA"/>
        </a:p>
      </dgm:t>
    </dgm:pt>
    <dgm:pt modelId="{556B7D3E-8267-434C-A68C-9B4FC5A4EDE8}" type="pres">
      <dgm:prSet presAssocID="{AE15B144-470E-47D9-A945-ACD63F1DA6E2}" presName="theList" presStyleCnt="0">
        <dgm:presLayoutVars>
          <dgm:dir/>
          <dgm:animLvl val="lvl"/>
          <dgm:resizeHandles val="exact"/>
        </dgm:presLayoutVars>
      </dgm:prSet>
      <dgm:spPr/>
      <dgm:t>
        <a:bodyPr/>
        <a:lstStyle/>
        <a:p>
          <a:endParaRPr lang="en-GB"/>
        </a:p>
      </dgm:t>
    </dgm:pt>
    <dgm:pt modelId="{80A680B4-E3FD-4993-8588-5853B54F78F9}" type="pres">
      <dgm:prSet presAssocID="{F3336C90-B9F5-4435-B2F1-E3E274AA783A}" presName="compNode" presStyleCnt="0"/>
      <dgm:spPr/>
    </dgm:pt>
    <dgm:pt modelId="{776A2FDB-61ED-489A-9BAF-05DFE4165C34}" type="pres">
      <dgm:prSet presAssocID="{F3336C90-B9F5-4435-B2F1-E3E274AA783A}" presName="aNode" presStyleLbl="bgShp" presStyleIdx="0" presStyleCnt="1" custLinFactNeighborY="10835"/>
      <dgm:spPr/>
      <dgm:t>
        <a:bodyPr/>
        <a:lstStyle/>
        <a:p>
          <a:pPr rtl="1"/>
          <a:endParaRPr lang="ar-SA"/>
        </a:p>
      </dgm:t>
    </dgm:pt>
    <dgm:pt modelId="{9C09D70F-2492-44DE-BBEC-D0F09B046C7A}" type="pres">
      <dgm:prSet presAssocID="{F3336C90-B9F5-4435-B2F1-E3E274AA783A}" presName="textNode" presStyleLbl="bgShp" presStyleIdx="0" presStyleCnt="1"/>
      <dgm:spPr/>
      <dgm:t>
        <a:bodyPr/>
        <a:lstStyle/>
        <a:p>
          <a:pPr rtl="1"/>
          <a:endParaRPr lang="ar-SA"/>
        </a:p>
      </dgm:t>
    </dgm:pt>
    <dgm:pt modelId="{241901C0-05CA-4DC0-8661-3F7F5319E4AC}" type="pres">
      <dgm:prSet presAssocID="{F3336C90-B9F5-4435-B2F1-E3E274AA783A}" presName="compChildNode" presStyleCnt="0"/>
      <dgm:spPr/>
    </dgm:pt>
    <dgm:pt modelId="{621E6C8E-BC3F-4452-8EE8-EAE0CFE51081}" type="pres">
      <dgm:prSet presAssocID="{F3336C90-B9F5-4435-B2F1-E3E274AA783A}" presName="theInnerList" presStyleCnt="0"/>
      <dgm:spPr/>
    </dgm:pt>
    <dgm:pt modelId="{6A00C4E0-AF81-43D7-8E55-B9A0644A57EE}" type="pres">
      <dgm:prSet presAssocID="{9081B851-51CF-45C7-B402-C3B89C457B3A}" presName="childNode" presStyleLbl="node1" presStyleIdx="0" presStyleCnt="3" custScaleX="62776" custScaleY="721189" custLinFactY="-285927" custLinFactNeighborX="1456" custLinFactNeighborY="-300000">
        <dgm:presLayoutVars>
          <dgm:bulletEnabled val="1"/>
        </dgm:presLayoutVars>
      </dgm:prSet>
      <dgm:spPr/>
      <dgm:t>
        <a:bodyPr/>
        <a:lstStyle/>
        <a:p>
          <a:pPr rtl="1"/>
          <a:endParaRPr lang="ar-SA"/>
        </a:p>
      </dgm:t>
    </dgm:pt>
    <dgm:pt modelId="{857265C7-B7D4-4F7D-8759-3D8611A67A32}" type="pres">
      <dgm:prSet presAssocID="{9081B851-51CF-45C7-B402-C3B89C457B3A}" presName="aSpace2" presStyleCnt="0"/>
      <dgm:spPr/>
    </dgm:pt>
    <dgm:pt modelId="{6FBB93F8-7C28-4066-8A91-373A77588AA0}" type="pres">
      <dgm:prSet presAssocID="{D32E32E7-8A2B-40A1-B58D-311E28D6D731}" presName="childNode" presStyleLbl="node1" presStyleIdx="1" presStyleCnt="3" custScaleX="62030" custScaleY="975427" custLinFactY="726785" custLinFactNeighborX="1455" custLinFactNeighborY="800000">
        <dgm:presLayoutVars>
          <dgm:bulletEnabled val="1"/>
        </dgm:presLayoutVars>
      </dgm:prSet>
      <dgm:spPr/>
      <dgm:t>
        <a:bodyPr/>
        <a:lstStyle/>
        <a:p>
          <a:pPr rtl="1"/>
          <a:endParaRPr lang="ar-SA"/>
        </a:p>
      </dgm:t>
    </dgm:pt>
    <dgm:pt modelId="{FA745C17-4226-43D1-85DC-73086E30D7AE}" type="pres">
      <dgm:prSet presAssocID="{D32E32E7-8A2B-40A1-B58D-311E28D6D731}" presName="aSpace2" presStyleCnt="0"/>
      <dgm:spPr/>
    </dgm:pt>
    <dgm:pt modelId="{E30111CB-94BC-4E07-94AE-B16104200654}" type="pres">
      <dgm:prSet presAssocID="{8FCBCF7E-6AC1-4DC4-B1D2-481ADEBAA9D0}" presName="childNode" presStyleLbl="node1" presStyleIdx="2" presStyleCnt="3" custScaleX="62031" custScaleY="912473" custLinFactY="-1003925" custLinFactNeighborX="1456" custLinFactNeighborY="-1100000">
        <dgm:presLayoutVars>
          <dgm:bulletEnabled val="1"/>
        </dgm:presLayoutVars>
      </dgm:prSet>
      <dgm:spPr/>
      <dgm:t>
        <a:bodyPr/>
        <a:lstStyle/>
        <a:p>
          <a:pPr rtl="1"/>
          <a:endParaRPr lang="ar-SA"/>
        </a:p>
      </dgm:t>
    </dgm:pt>
  </dgm:ptLst>
  <dgm:cxnLst>
    <dgm:cxn modelId="{F7FC52BA-A7D7-4A9A-9D51-EDC6E2FFE110}" type="presOf" srcId="{AE15B144-470E-47D9-A945-ACD63F1DA6E2}" destId="{556B7D3E-8267-434C-A68C-9B4FC5A4EDE8}" srcOrd="0" destOrd="0" presId="urn:microsoft.com/office/officeart/2005/8/layout/lProcess2"/>
    <dgm:cxn modelId="{F0F6E492-7F8A-477B-BBB4-4EDE6CD8CB8C}" type="presOf" srcId="{F3336C90-B9F5-4435-B2F1-E3E274AA783A}" destId="{9C09D70F-2492-44DE-BBEC-D0F09B046C7A}" srcOrd="1" destOrd="0" presId="urn:microsoft.com/office/officeart/2005/8/layout/lProcess2"/>
    <dgm:cxn modelId="{78158EB2-6246-49BA-85AF-C38467FBCC87}" srcId="{F3336C90-B9F5-4435-B2F1-E3E274AA783A}" destId="{8FCBCF7E-6AC1-4DC4-B1D2-481ADEBAA9D0}" srcOrd="2" destOrd="0" parTransId="{6E0AF31E-9AE4-4F15-9E3E-AD94FC4F13AA}" sibTransId="{EFB4AFF3-2258-4FCF-B129-84B4728E717E}"/>
    <dgm:cxn modelId="{D8A1293C-3278-492C-A99B-32628620F9B7}" srcId="{F3336C90-B9F5-4435-B2F1-E3E274AA783A}" destId="{D32E32E7-8A2B-40A1-B58D-311E28D6D731}" srcOrd="1" destOrd="0" parTransId="{3DAD2F2E-B617-4EFE-BA5E-769A04BBEF58}" sibTransId="{C3750EBF-ADED-48B8-B6AA-022CF5873FE5}"/>
    <dgm:cxn modelId="{00438AC4-72C0-48A7-B7D8-E098BE5E9F45}" srcId="{AE15B144-470E-47D9-A945-ACD63F1DA6E2}" destId="{F3336C90-B9F5-4435-B2F1-E3E274AA783A}" srcOrd="0" destOrd="0" parTransId="{34B68AA3-1C94-44E8-8BDD-2723A9A2F522}" sibTransId="{8E5A2384-47E9-4FAA-89B3-ADE02F1B4FD9}"/>
    <dgm:cxn modelId="{D53789B8-A5C9-4ABC-8CF5-A85E24103145}" type="presOf" srcId="{D32E32E7-8A2B-40A1-B58D-311E28D6D731}" destId="{6FBB93F8-7C28-4066-8A91-373A77588AA0}" srcOrd="0" destOrd="0" presId="urn:microsoft.com/office/officeart/2005/8/layout/lProcess2"/>
    <dgm:cxn modelId="{BE41F9CC-885E-48B5-A388-849CD8AAA81E}" type="presOf" srcId="{F3336C90-B9F5-4435-B2F1-E3E274AA783A}" destId="{776A2FDB-61ED-489A-9BAF-05DFE4165C34}" srcOrd="0" destOrd="0" presId="urn:microsoft.com/office/officeart/2005/8/layout/lProcess2"/>
    <dgm:cxn modelId="{FCC8F314-E462-4B4F-A382-78FA4DE1DCA6}" type="presOf" srcId="{8FCBCF7E-6AC1-4DC4-B1D2-481ADEBAA9D0}" destId="{E30111CB-94BC-4E07-94AE-B16104200654}" srcOrd="0" destOrd="0" presId="urn:microsoft.com/office/officeart/2005/8/layout/lProcess2"/>
    <dgm:cxn modelId="{F15B224F-1C62-4632-8A52-0EA9CC9798FD}" type="presOf" srcId="{9081B851-51CF-45C7-B402-C3B89C457B3A}" destId="{6A00C4E0-AF81-43D7-8E55-B9A0644A57EE}" srcOrd="0" destOrd="0" presId="urn:microsoft.com/office/officeart/2005/8/layout/lProcess2"/>
    <dgm:cxn modelId="{A00634EF-39C5-43AE-BCDA-1FAF01D103EF}" srcId="{F3336C90-B9F5-4435-B2F1-E3E274AA783A}" destId="{9081B851-51CF-45C7-B402-C3B89C457B3A}" srcOrd="0" destOrd="0" parTransId="{0EAE1646-CAC5-4DF4-83F9-57C6B30CD53C}" sibTransId="{501D67C3-F880-4E5C-BF7F-ADE1A788ACCA}"/>
    <dgm:cxn modelId="{E6269BCE-5974-467D-BBB0-AD7D3123B9EA}" type="presParOf" srcId="{556B7D3E-8267-434C-A68C-9B4FC5A4EDE8}" destId="{80A680B4-E3FD-4993-8588-5853B54F78F9}" srcOrd="0" destOrd="0" presId="urn:microsoft.com/office/officeart/2005/8/layout/lProcess2"/>
    <dgm:cxn modelId="{7591E5D9-4D02-4B3A-B5C9-B4C1A2B45BC9}" type="presParOf" srcId="{80A680B4-E3FD-4993-8588-5853B54F78F9}" destId="{776A2FDB-61ED-489A-9BAF-05DFE4165C34}" srcOrd="0" destOrd="0" presId="urn:microsoft.com/office/officeart/2005/8/layout/lProcess2"/>
    <dgm:cxn modelId="{8AA5D533-4B6D-416D-A930-CBC766D52BF6}" type="presParOf" srcId="{80A680B4-E3FD-4993-8588-5853B54F78F9}" destId="{9C09D70F-2492-44DE-BBEC-D0F09B046C7A}" srcOrd="1" destOrd="0" presId="urn:microsoft.com/office/officeart/2005/8/layout/lProcess2"/>
    <dgm:cxn modelId="{B298BCC5-7FE8-4F5A-A12D-CD24543D72BE}" type="presParOf" srcId="{80A680B4-E3FD-4993-8588-5853B54F78F9}" destId="{241901C0-05CA-4DC0-8661-3F7F5319E4AC}" srcOrd="2" destOrd="0" presId="urn:microsoft.com/office/officeart/2005/8/layout/lProcess2"/>
    <dgm:cxn modelId="{E540B208-A2CD-427C-87CF-97DCDDB9C09E}" type="presParOf" srcId="{241901C0-05CA-4DC0-8661-3F7F5319E4AC}" destId="{621E6C8E-BC3F-4452-8EE8-EAE0CFE51081}" srcOrd="0" destOrd="0" presId="urn:microsoft.com/office/officeart/2005/8/layout/lProcess2"/>
    <dgm:cxn modelId="{B2ED277B-F603-4D86-A053-C1E7FDF20288}" type="presParOf" srcId="{621E6C8E-BC3F-4452-8EE8-EAE0CFE51081}" destId="{6A00C4E0-AF81-43D7-8E55-B9A0644A57EE}" srcOrd="0" destOrd="0" presId="urn:microsoft.com/office/officeart/2005/8/layout/lProcess2"/>
    <dgm:cxn modelId="{71D0668B-A099-407A-87D2-6D436D768431}" type="presParOf" srcId="{621E6C8E-BC3F-4452-8EE8-EAE0CFE51081}" destId="{857265C7-B7D4-4F7D-8759-3D8611A67A32}" srcOrd="1" destOrd="0" presId="urn:microsoft.com/office/officeart/2005/8/layout/lProcess2"/>
    <dgm:cxn modelId="{BF803F30-42BB-4510-8F26-DB941BF55949}" type="presParOf" srcId="{621E6C8E-BC3F-4452-8EE8-EAE0CFE51081}" destId="{6FBB93F8-7C28-4066-8A91-373A77588AA0}" srcOrd="2" destOrd="0" presId="urn:microsoft.com/office/officeart/2005/8/layout/lProcess2"/>
    <dgm:cxn modelId="{F8EE0FB7-4560-4AD8-B13F-92D9D53EAF2C}" type="presParOf" srcId="{621E6C8E-BC3F-4452-8EE8-EAE0CFE51081}" destId="{FA745C17-4226-43D1-85DC-73086E30D7AE}" srcOrd="3" destOrd="0" presId="urn:microsoft.com/office/officeart/2005/8/layout/lProcess2"/>
    <dgm:cxn modelId="{D03BCC97-0BE9-47E1-A6CB-FFE66FD9B6AE}" type="presParOf" srcId="{621E6C8E-BC3F-4452-8EE8-EAE0CFE51081}" destId="{E30111CB-94BC-4E07-94AE-B16104200654}"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E15B144-470E-47D9-A945-ACD63F1DA6E2}" type="doc">
      <dgm:prSet loTypeId="urn:microsoft.com/office/officeart/2005/8/layout/lProcess2" loCatId="list" qsTypeId="urn:microsoft.com/office/officeart/2005/8/quickstyle/simple1" qsCatId="simple" csTypeId="urn:microsoft.com/office/officeart/2005/8/colors/colorful5" csCatId="colorful" phldr="1"/>
      <dgm:spPr/>
      <dgm:t>
        <a:bodyPr/>
        <a:lstStyle/>
        <a:p>
          <a:endParaRPr lang="en-GB"/>
        </a:p>
      </dgm:t>
    </dgm:pt>
    <dgm:pt modelId="{F3336C90-B9F5-4435-B2F1-E3E274AA783A}">
      <dgm:prSet phldrT="[نص]" custT="1">
        <dgm:style>
          <a:lnRef idx="1">
            <a:schemeClr val="accent3"/>
          </a:lnRef>
          <a:fillRef idx="2">
            <a:schemeClr val="accent3"/>
          </a:fillRef>
          <a:effectRef idx="1">
            <a:schemeClr val="accent3"/>
          </a:effectRef>
          <a:fontRef idx="minor">
            <a:schemeClr val="dk1"/>
          </a:fontRef>
        </dgm:style>
      </dgm:prSet>
      <dgm:spPr/>
      <dgm:t>
        <a:bodyPr/>
        <a:lstStyle/>
        <a:p>
          <a:pPr algn="ctr"/>
          <a:r>
            <a:rPr lang="ar-SA" sz="3200" dirty="0" smtClean="0">
              <a:solidFill>
                <a:srgbClr val="002060"/>
              </a:solidFill>
            </a:rPr>
            <a:t>كافة العوامل والمتغيرات الطبيعية المؤثرة على النشاط التسويقي</a:t>
          </a:r>
          <a:endParaRPr lang="en-GB" sz="3200" b="1" dirty="0">
            <a:solidFill>
              <a:srgbClr val="002060"/>
            </a:solidFill>
          </a:endParaRPr>
        </a:p>
      </dgm:t>
    </dgm:pt>
    <dgm:pt modelId="{34B68AA3-1C94-44E8-8BDD-2723A9A2F522}" type="parTrans" cxnId="{00438AC4-72C0-48A7-B7D8-E098BE5E9F45}">
      <dgm:prSet/>
      <dgm:spPr/>
      <dgm:t>
        <a:bodyPr/>
        <a:lstStyle/>
        <a:p>
          <a:endParaRPr lang="en-GB"/>
        </a:p>
      </dgm:t>
    </dgm:pt>
    <dgm:pt modelId="{8E5A2384-47E9-4FAA-89B3-ADE02F1B4FD9}" type="sibTrans" cxnId="{00438AC4-72C0-48A7-B7D8-E098BE5E9F45}">
      <dgm:prSet/>
      <dgm:spPr/>
      <dgm:t>
        <a:bodyPr/>
        <a:lstStyle/>
        <a:p>
          <a:endParaRPr lang="en-GB"/>
        </a:p>
      </dgm:t>
    </dgm:pt>
    <dgm:pt modelId="{8FCBCF7E-6AC1-4DC4-B1D2-481ADEBAA9D0}">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3200" dirty="0" smtClean="0">
              <a:solidFill>
                <a:srgbClr val="002060"/>
              </a:solidFill>
            </a:rPr>
            <a:t>الموارد الطبيعية</a:t>
          </a:r>
          <a:endParaRPr lang="ar-SA" sz="3200" dirty="0">
            <a:solidFill>
              <a:srgbClr val="002060"/>
            </a:solidFill>
          </a:endParaRPr>
        </a:p>
      </dgm:t>
    </dgm:pt>
    <dgm:pt modelId="{6E0AF31E-9AE4-4F15-9E3E-AD94FC4F13AA}" type="parTrans" cxnId="{78158EB2-6246-49BA-85AF-C38467FBCC87}">
      <dgm:prSet/>
      <dgm:spPr/>
      <dgm:t>
        <a:bodyPr/>
        <a:lstStyle/>
        <a:p>
          <a:pPr rtl="1"/>
          <a:endParaRPr lang="ar-SA"/>
        </a:p>
      </dgm:t>
    </dgm:pt>
    <dgm:pt modelId="{EFB4AFF3-2258-4FCF-B129-84B4728E717E}" type="sibTrans" cxnId="{78158EB2-6246-49BA-85AF-C38467FBCC87}">
      <dgm:prSet/>
      <dgm:spPr/>
      <dgm:t>
        <a:bodyPr/>
        <a:lstStyle/>
        <a:p>
          <a:pPr rtl="1"/>
          <a:endParaRPr lang="ar-SA"/>
        </a:p>
      </dgm:t>
    </dgm:pt>
    <dgm:pt modelId="{D32E32E7-8A2B-40A1-B58D-311E28D6D731}">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3200" dirty="0" smtClean="0">
              <a:solidFill>
                <a:srgbClr val="002060"/>
              </a:solidFill>
            </a:rPr>
            <a:t>الظواهر الطبيعية</a:t>
          </a:r>
          <a:endParaRPr lang="ar-SA" sz="3200" dirty="0">
            <a:solidFill>
              <a:srgbClr val="002060"/>
            </a:solidFill>
          </a:endParaRPr>
        </a:p>
      </dgm:t>
    </dgm:pt>
    <dgm:pt modelId="{3DAD2F2E-B617-4EFE-BA5E-769A04BBEF58}" type="parTrans" cxnId="{D8A1293C-3278-492C-A99B-32628620F9B7}">
      <dgm:prSet/>
      <dgm:spPr/>
      <dgm:t>
        <a:bodyPr/>
        <a:lstStyle/>
        <a:p>
          <a:pPr rtl="1"/>
          <a:endParaRPr lang="ar-SA"/>
        </a:p>
      </dgm:t>
    </dgm:pt>
    <dgm:pt modelId="{C3750EBF-ADED-48B8-B6AA-022CF5873FE5}" type="sibTrans" cxnId="{D8A1293C-3278-492C-A99B-32628620F9B7}">
      <dgm:prSet/>
      <dgm:spPr/>
      <dgm:t>
        <a:bodyPr/>
        <a:lstStyle/>
        <a:p>
          <a:pPr rtl="1"/>
          <a:endParaRPr lang="ar-SA"/>
        </a:p>
      </dgm:t>
    </dgm:pt>
    <dgm:pt modelId="{9081B851-51CF-45C7-B402-C3B89C457B3A}">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3200" dirty="0" smtClean="0">
              <a:solidFill>
                <a:srgbClr val="002060"/>
              </a:solidFill>
            </a:rPr>
            <a:t>الطبيعة الجغرافية</a:t>
          </a:r>
          <a:endParaRPr lang="ar-SA" sz="3200" dirty="0">
            <a:solidFill>
              <a:srgbClr val="002060"/>
            </a:solidFill>
          </a:endParaRPr>
        </a:p>
      </dgm:t>
    </dgm:pt>
    <dgm:pt modelId="{0EAE1646-CAC5-4DF4-83F9-57C6B30CD53C}" type="parTrans" cxnId="{A00634EF-39C5-43AE-BCDA-1FAF01D103EF}">
      <dgm:prSet/>
      <dgm:spPr/>
      <dgm:t>
        <a:bodyPr/>
        <a:lstStyle/>
        <a:p>
          <a:pPr rtl="1"/>
          <a:endParaRPr lang="ar-SA"/>
        </a:p>
      </dgm:t>
    </dgm:pt>
    <dgm:pt modelId="{501D67C3-F880-4E5C-BF7F-ADE1A788ACCA}" type="sibTrans" cxnId="{A00634EF-39C5-43AE-BCDA-1FAF01D103EF}">
      <dgm:prSet/>
      <dgm:spPr/>
      <dgm:t>
        <a:bodyPr/>
        <a:lstStyle/>
        <a:p>
          <a:pPr rtl="1"/>
          <a:endParaRPr lang="ar-SA"/>
        </a:p>
      </dgm:t>
    </dgm:pt>
    <dgm:pt modelId="{652BCCCC-2E6E-49F0-90E4-B9251728282D}">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3200" dirty="0" smtClean="0">
              <a:solidFill>
                <a:srgbClr val="002060"/>
              </a:solidFill>
            </a:rPr>
            <a:t>المناخ</a:t>
          </a:r>
          <a:endParaRPr lang="ar-SA" sz="3200" dirty="0">
            <a:solidFill>
              <a:srgbClr val="002060"/>
            </a:solidFill>
          </a:endParaRPr>
        </a:p>
      </dgm:t>
    </dgm:pt>
    <dgm:pt modelId="{E0CDE6B2-BD69-4604-8B7C-29AC0E94B5E3}" type="parTrans" cxnId="{026481A8-097F-46FA-A364-74DDF747022D}">
      <dgm:prSet/>
      <dgm:spPr/>
      <dgm:t>
        <a:bodyPr/>
        <a:lstStyle/>
        <a:p>
          <a:pPr rtl="1"/>
          <a:endParaRPr lang="ar-SA"/>
        </a:p>
      </dgm:t>
    </dgm:pt>
    <dgm:pt modelId="{67F96931-49E1-4987-9F8E-5F31F7234C66}" type="sibTrans" cxnId="{026481A8-097F-46FA-A364-74DDF747022D}">
      <dgm:prSet/>
      <dgm:spPr/>
      <dgm:t>
        <a:bodyPr/>
        <a:lstStyle/>
        <a:p>
          <a:pPr rtl="1"/>
          <a:endParaRPr lang="ar-SA"/>
        </a:p>
      </dgm:t>
    </dgm:pt>
    <dgm:pt modelId="{556B7D3E-8267-434C-A68C-9B4FC5A4EDE8}" type="pres">
      <dgm:prSet presAssocID="{AE15B144-470E-47D9-A945-ACD63F1DA6E2}" presName="theList" presStyleCnt="0">
        <dgm:presLayoutVars>
          <dgm:dir/>
          <dgm:animLvl val="lvl"/>
          <dgm:resizeHandles val="exact"/>
        </dgm:presLayoutVars>
      </dgm:prSet>
      <dgm:spPr/>
      <dgm:t>
        <a:bodyPr/>
        <a:lstStyle/>
        <a:p>
          <a:endParaRPr lang="en-GB"/>
        </a:p>
      </dgm:t>
    </dgm:pt>
    <dgm:pt modelId="{80A680B4-E3FD-4993-8588-5853B54F78F9}" type="pres">
      <dgm:prSet presAssocID="{F3336C90-B9F5-4435-B2F1-E3E274AA783A}" presName="compNode" presStyleCnt="0"/>
      <dgm:spPr/>
    </dgm:pt>
    <dgm:pt modelId="{776A2FDB-61ED-489A-9BAF-05DFE4165C34}" type="pres">
      <dgm:prSet presAssocID="{F3336C90-B9F5-4435-B2F1-E3E274AA783A}" presName="aNode" presStyleLbl="bgShp" presStyleIdx="0" presStyleCnt="1" custLinFactNeighborX="-2865" custLinFactNeighborY="18236"/>
      <dgm:spPr/>
      <dgm:t>
        <a:bodyPr/>
        <a:lstStyle/>
        <a:p>
          <a:pPr rtl="1"/>
          <a:endParaRPr lang="ar-SA"/>
        </a:p>
      </dgm:t>
    </dgm:pt>
    <dgm:pt modelId="{9C09D70F-2492-44DE-BBEC-D0F09B046C7A}" type="pres">
      <dgm:prSet presAssocID="{F3336C90-B9F5-4435-B2F1-E3E274AA783A}" presName="textNode" presStyleLbl="bgShp" presStyleIdx="0" presStyleCnt="1"/>
      <dgm:spPr/>
      <dgm:t>
        <a:bodyPr/>
        <a:lstStyle/>
        <a:p>
          <a:pPr rtl="1"/>
          <a:endParaRPr lang="ar-SA"/>
        </a:p>
      </dgm:t>
    </dgm:pt>
    <dgm:pt modelId="{241901C0-05CA-4DC0-8661-3F7F5319E4AC}" type="pres">
      <dgm:prSet presAssocID="{F3336C90-B9F5-4435-B2F1-E3E274AA783A}" presName="compChildNode" presStyleCnt="0"/>
      <dgm:spPr/>
    </dgm:pt>
    <dgm:pt modelId="{621E6C8E-BC3F-4452-8EE8-EAE0CFE51081}" type="pres">
      <dgm:prSet presAssocID="{F3336C90-B9F5-4435-B2F1-E3E274AA783A}" presName="theInnerList" presStyleCnt="0"/>
      <dgm:spPr/>
    </dgm:pt>
    <dgm:pt modelId="{6A00C4E0-AF81-43D7-8E55-B9A0644A57EE}" type="pres">
      <dgm:prSet presAssocID="{9081B851-51CF-45C7-B402-C3B89C457B3A}" presName="childNode" presStyleLbl="node1" presStyleIdx="0" presStyleCnt="4" custScaleX="62776" custScaleY="721189" custLinFactY="-285927" custLinFactNeighborX="1456" custLinFactNeighborY="-300000">
        <dgm:presLayoutVars>
          <dgm:bulletEnabled val="1"/>
        </dgm:presLayoutVars>
      </dgm:prSet>
      <dgm:spPr/>
      <dgm:t>
        <a:bodyPr/>
        <a:lstStyle/>
        <a:p>
          <a:pPr rtl="1"/>
          <a:endParaRPr lang="ar-SA"/>
        </a:p>
      </dgm:t>
    </dgm:pt>
    <dgm:pt modelId="{857265C7-B7D4-4F7D-8759-3D8611A67A32}" type="pres">
      <dgm:prSet presAssocID="{9081B851-51CF-45C7-B402-C3B89C457B3A}" presName="aSpace2" presStyleCnt="0"/>
      <dgm:spPr/>
    </dgm:pt>
    <dgm:pt modelId="{6FBB93F8-7C28-4066-8A91-373A77588AA0}" type="pres">
      <dgm:prSet presAssocID="{D32E32E7-8A2B-40A1-B58D-311E28D6D731}" presName="childNode" presStyleLbl="node1" presStyleIdx="1" presStyleCnt="4" custScaleX="62030" custScaleY="975427" custLinFactY="726785" custLinFactNeighborX="1455" custLinFactNeighborY="800000">
        <dgm:presLayoutVars>
          <dgm:bulletEnabled val="1"/>
        </dgm:presLayoutVars>
      </dgm:prSet>
      <dgm:spPr/>
      <dgm:t>
        <a:bodyPr/>
        <a:lstStyle/>
        <a:p>
          <a:pPr rtl="1"/>
          <a:endParaRPr lang="ar-SA"/>
        </a:p>
      </dgm:t>
    </dgm:pt>
    <dgm:pt modelId="{FA745C17-4226-43D1-85DC-73086E30D7AE}" type="pres">
      <dgm:prSet presAssocID="{D32E32E7-8A2B-40A1-B58D-311E28D6D731}" presName="aSpace2" presStyleCnt="0"/>
      <dgm:spPr/>
    </dgm:pt>
    <dgm:pt modelId="{E30111CB-94BC-4E07-94AE-B16104200654}" type="pres">
      <dgm:prSet presAssocID="{8FCBCF7E-6AC1-4DC4-B1D2-481ADEBAA9D0}" presName="childNode" presStyleLbl="node1" presStyleIdx="2" presStyleCnt="4" custScaleX="62031" custScaleY="912473" custLinFactY="-1003925" custLinFactNeighborX="1456" custLinFactNeighborY="-1100000">
        <dgm:presLayoutVars>
          <dgm:bulletEnabled val="1"/>
        </dgm:presLayoutVars>
      </dgm:prSet>
      <dgm:spPr/>
      <dgm:t>
        <a:bodyPr/>
        <a:lstStyle/>
        <a:p>
          <a:pPr rtl="1"/>
          <a:endParaRPr lang="ar-SA"/>
        </a:p>
      </dgm:t>
    </dgm:pt>
    <dgm:pt modelId="{80B45E5B-F52E-4F55-B41D-A2B0BC8373AE}" type="pres">
      <dgm:prSet presAssocID="{8FCBCF7E-6AC1-4DC4-B1D2-481ADEBAA9D0}" presName="aSpace2" presStyleCnt="0"/>
      <dgm:spPr/>
    </dgm:pt>
    <dgm:pt modelId="{BCE2F143-3E7D-4FBE-AC6A-B02E00825B72}" type="pres">
      <dgm:prSet presAssocID="{652BCCCC-2E6E-49F0-90E4-B9251728282D}" presName="childNode" presStyleLbl="node1" presStyleIdx="3" presStyleCnt="4" custScaleX="62031" custScaleY="826434" custLinFactY="5099" custLinFactNeighborX="1456" custLinFactNeighborY="100000">
        <dgm:presLayoutVars>
          <dgm:bulletEnabled val="1"/>
        </dgm:presLayoutVars>
      </dgm:prSet>
      <dgm:spPr/>
      <dgm:t>
        <a:bodyPr/>
        <a:lstStyle/>
        <a:p>
          <a:pPr rtl="1"/>
          <a:endParaRPr lang="ar-SA"/>
        </a:p>
      </dgm:t>
    </dgm:pt>
  </dgm:ptLst>
  <dgm:cxnLst>
    <dgm:cxn modelId="{1D861A06-E81E-4BBB-B421-99DFFCA7D04F}" type="presOf" srcId="{9081B851-51CF-45C7-B402-C3B89C457B3A}" destId="{6A00C4E0-AF81-43D7-8E55-B9A0644A57EE}" srcOrd="0" destOrd="0" presId="urn:microsoft.com/office/officeart/2005/8/layout/lProcess2"/>
    <dgm:cxn modelId="{15E78623-F7B5-4495-BD30-B58B0C27FE33}" type="presOf" srcId="{F3336C90-B9F5-4435-B2F1-E3E274AA783A}" destId="{9C09D70F-2492-44DE-BBEC-D0F09B046C7A}" srcOrd="1" destOrd="0" presId="urn:microsoft.com/office/officeart/2005/8/layout/lProcess2"/>
    <dgm:cxn modelId="{78158EB2-6246-49BA-85AF-C38467FBCC87}" srcId="{F3336C90-B9F5-4435-B2F1-E3E274AA783A}" destId="{8FCBCF7E-6AC1-4DC4-B1D2-481ADEBAA9D0}" srcOrd="2" destOrd="0" parTransId="{6E0AF31E-9AE4-4F15-9E3E-AD94FC4F13AA}" sibTransId="{EFB4AFF3-2258-4FCF-B129-84B4728E717E}"/>
    <dgm:cxn modelId="{D8A1293C-3278-492C-A99B-32628620F9B7}" srcId="{F3336C90-B9F5-4435-B2F1-E3E274AA783A}" destId="{D32E32E7-8A2B-40A1-B58D-311E28D6D731}" srcOrd="1" destOrd="0" parTransId="{3DAD2F2E-B617-4EFE-BA5E-769A04BBEF58}" sibTransId="{C3750EBF-ADED-48B8-B6AA-022CF5873FE5}"/>
    <dgm:cxn modelId="{00438AC4-72C0-48A7-B7D8-E098BE5E9F45}" srcId="{AE15B144-470E-47D9-A945-ACD63F1DA6E2}" destId="{F3336C90-B9F5-4435-B2F1-E3E274AA783A}" srcOrd="0" destOrd="0" parTransId="{34B68AA3-1C94-44E8-8BDD-2723A9A2F522}" sibTransId="{8E5A2384-47E9-4FAA-89B3-ADE02F1B4FD9}"/>
    <dgm:cxn modelId="{4A716390-3435-480E-BEE4-7B0D156FF8D9}" type="presOf" srcId="{652BCCCC-2E6E-49F0-90E4-B9251728282D}" destId="{BCE2F143-3E7D-4FBE-AC6A-B02E00825B72}" srcOrd="0" destOrd="0" presId="urn:microsoft.com/office/officeart/2005/8/layout/lProcess2"/>
    <dgm:cxn modelId="{20CF237F-C80F-4B09-BDEC-C4B6A402D8EC}" type="presOf" srcId="{AE15B144-470E-47D9-A945-ACD63F1DA6E2}" destId="{556B7D3E-8267-434C-A68C-9B4FC5A4EDE8}" srcOrd="0" destOrd="0" presId="urn:microsoft.com/office/officeart/2005/8/layout/lProcess2"/>
    <dgm:cxn modelId="{026481A8-097F-46FA-A364-74DDF747022D}" srcId="{F3336C90-B9F5-4435-B2F1-E3E274AA783A}" destId="{652BCCCC-2E6E-49F0-90E4-B9251728282D}" srcOrd="3" destOrd="0" parTransId="{E0CDE6B2-BD69-4604-8B7C-29AC0E94B5E3}" sibTransId="{67F96931-49E1-4987-9F8E-5F31F7234C66}"/>
    <dgm:cxn modelId="{93C951BA-B9DB-4106-887C-D97C9DA3EA69}" type="presOf" srcId="{F3336C90-B9F5-4435-B2F1-E3E274AA783A}" destId="{776A2FDB-61ED-489A-9BAF-05DFE4165C34}" srcOrd="0" destOrd="0" presId="urn:microsoft.com/office/officeart/2005/8/layout/lProcess2"/>
    <dgm:cxn modelId="{2D2C1B3F-D963-4271-8D68-622C3F051CD2}" type="presOf" srcId="{D32E32E7-8A2B-40A1-B58D-311E28D6D731}" destId="{6FBB93F8-7C28-4066-8A91-373A77588AA0}" srcOrd="0" destOrd="0" presId="urn:microsoft.com/office/officeart/2005/8/layout/lProcess2"/>
    <dgm:cxn modelId="{A00634EF-39C5-43AE-BCDA-1FAF01D103EF}" srcId="{F3336C90-B9F5-4435-B2F1-E3E274AA783A}" destId="{9081B851-51CF-45C7-B402-C3B89C457B3A}" srcOrd="0" destOrd="0" parTransId="{0EAE1646-CAC5-4DF4-83F9-57C6B30CD53C}" sibTransId="{501D67C3-F880-4E5C-BF7F-ADE1A788ACCA}"/>
    <dgm:cxn modelId="{B91E9291-9FE1-416A-AD17-340903A93819}" type="presOf" srcId="{8FCBCF7E-6AC1-4DC4-B1D2-481ADEBAA9D0}" destId="{E30111CB-94BC-4E07-94AE-B16104200654}" srcOrd="0" destOrd="0" presId="urn:microsoft.com/office/officeart/2005/8/layout/lProcess2"/>
    <dgm:cxn modelId="{2ED54C78-8930-44D5-B0BC-689542C152FF}" type="presParOf" srcId="{556B7D3E-8267-434C-A68C-9B4FC5A4EDE8}" destId="{80A680B4-E3FD-4993-8588-5853B54F78F9}" srcOrd="0" destOrd="0" presId="urn:microsoft.com/office/officeart/2005/8/layout/lProcess2"/>
    <dgm:cxn modelId="{3AB31995-142D-4B18-AC3D-9A2B28F81CB0}" type="presParOf" srcId="{80A680B4-E3FD-4993-8588-5853B54F78F9}" destId="{776A2FDB-61ED-489A-9BAF-05DFE4165C34}" srcOrd="0" destOrd="0" presId="urn:microsoft.com/office/officeart/2005/8/layout/lProcess2"/>
    <dgm:cxn modelId="{F0F5153E-BA98-4D31-8F17-2018505B23EA}" type="presParOf" srcId="{80A680B4-E3FD-4993-8588-5853B54F78F9}" destId="{9C09D70F-2492-44DE-BBEC-D0F09B046C7A}" srcOrd="1" destOrd="0" presId="urn:microsoft.com/office/officeart/2005/8/layout/lProcess2"/>
    <dgm:cxn modelId="{08E9E569-904C-419A-B98B-01B14BFF534D}" type="presParOf" srcId="{80A680B4-E3FD-4993-8588-5853B54F78F9}" destId="{241901C0-05CA-4DC0-8661-3F7F5319E4AC}" srcOrd="2" destOrd="0" presId="urn:microsoft.com/office/officeart/2005/8/layout/lProcess2"/>
    <dgm:cxn modelId="{67635EED-B602-4067-87EB-5ADE12D140B2}" type="presParOf" srcId="{241901C0-05CA-4DC0-8661-3F7F5319E4AC}" destId="{621E6C8E-BC3F-4452-8EE8-EAE0CFE51081}" srcOrd="0" destOrd="0" presId="urn:microsoft.com/office/officeart/2005/8/layout/lProcess2"/>
    <dgm:cxn modelId="{81FA6C3A-255A-4DF3-BC73-1A95C7F919EA}" type="presParOf" srcId="{621E6C8E-BC3F-4452-8EE8-EAE0CFE51081}" destId="{6A00C4E0-AF81-43D7-8E55-B9A0644A57EE}" srcOrd="0" destOrd="0" presId="urn:microsoft.com/office/officeart/2005/8/layout/lProcess2"/>
    <dgm:cxn modelId="{B78B578E-034D-4E43-B648-EF237445F85D}" type="presParOf" srcId="{621E6C8E-BC3F-4452-8EE8-EAE0CFE51081}" destId="{857265C7-B7D4-4F7D-8759-3D8611A67A32}" srcOrd="1" destOrd="0" presId="urn:microsoft.com/office/officeart/2005/8/layout/lProcess2"/>
    <dgm:cxn modelId="{25BE0ECE-5650-4BAD-913C-175BDCFC6FCD}" type="presParOf" srcId="{621E6C8E-BC3F-4452-8EE8-EAE0CFE51081}" destId="{6FBB93F8-7C28-4066-8A91-373A77588AA0}" srcOrd="2" destOrd="0" presId="urn:microsoft.com/office/officeart/2005/8/layout/lProcess2"/>
    <dgm:cxn modelId="{2D327612-1027-4DB9-947D-3E44E37A9618}" type="presParOf" srcId="{621E6C8E-BC3F-4452-8EE8-EAE0CFE51081}" destId="{FA745C17-4226-43D1-85DC-73086E30D7AE}" srcOrd="3" destOrd="0" presId="urn:microsoft.com/office/officeart/2005/8/layout/lProcess2"/>
    <dgm:cxn modelId="{A86D2E8C-00B9-47F1-85F5-3A5E31440A0A}" type="presParOf" srcId="{621E6C8E-BC3F-4452-8EE8-EAE0CFE51081}" destId="{E30111CB-94BC-4E07-94AE-B16104200654}" srcOrd="4" destOrd="0" presId="urn:microsoft.com/office/officeart/2005/8/layout/lProcess2"/>
    <dgm:cxn modelId="{98262507-5738-45F6-885F-44B6DC39A3BC}" type="presParOf" srcId="{621E6C8E-BC3F-4452-8EE8-EAE0CFE51081}" destId="{80B45E5B-F52E-4F55-B41D-A2B0BC8373AE}" srcOrd="5" destOrd="0" presId="urn:microsoft.com/office/officeart/2005/8/layout/lProcess2"/>
    <dgm:cxn modelId="{E1B2F1DB-C043-438C-B5DF-5C0693B1F366}" type="presParOf" srcId="{621E6C8E-BC3F-4452-8EE8-EAE0CFE51081}" destId="{BCE2F143-3E7D-4FBE-AC6A-B02E00825B72}" srcOrd="6"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B6C56E6-B54F-4312-9E08-861FFA1D9659}" type="doc">
      <dgm:prSet loTypeId="urn:microsoft.com/office/officeart/2005/8/layout/process4" loCatId="list" qsTypeId="urn:microsoft.com/office/officeart/2005/8/quickstyle/simple1" qsCatId="simple" csTypeId="urn:microsoft.com/office/officeart/2005/8/colors/colorful4" csCatId="colorful" phldr="1"/>
      <dgm:spPr/>
      <dgm:t>
        <a:bodyPr/>
        <a:lstStyle/>
        <a:p>
          <a:endParaRPr lang="en-GB"/>
        </a:p>
      </dgm:t>
    </dgm:pt>
    <dgm:pt modelId="{2E05D1D3-20EA-4C7C-A3FA-17817E041B6F}">
      <dgm:prSet phldrT="[نص]" custT="1"/>
      <dgm:spPr>
        <a:solidFill>
          <a:schemeClr val="accent5">
            <a:lumMod val="90000"/>
          </a:schemeClr>
        </a:solidFill>
      </dgm:spPr>
      <dgm:t>
        <a:bodyPr/>
        <a:lstStyle/>
        <a:p>
          <a:r>
            <a:rPr lang="ar-SA" sz="2200" dirty="0" smtClean="0"/>
            <a:t>ا</a:t>
          </a:r>
          <a:r>
            <a:rPr lang="ar-SA" sz="3600" dirty="0" smtClean="0"/>
            <a:t>لمرحلة الأولى</a:t>
          </a:r>
          <a:endParaRPr lang="en-GB" sz="3600" dirty="0"/>
        </a:p>
      </dgm:t>
    </dgm:pt>
    <dgm:pt modelId="{78FF09AC-C376-41C5-9348-6B14929CF825}" type="parTrans" cxnId="{163A732A-2B6E-41C4-83E9-D94E620E1059}">
      <dgm:prSet/>
      <dgm:spPr/>
      <dgm:t>
        <a:bodyPr/>
        <a:lstStyle/>
        <a:p>
          <a:endParaRPr lang="en-GB"/>
        </a:p>
      </dgm:t>
    </dgm:pt>
    <dgm:pt modelId="{A24C9A0D-0E94-4AC9-A930-8DB86C10EDA8}" type="sibTrans" cxnId="{163A732A-2B6E-41C4-83E9-D94E620E1059}">
      <dgm:prSet/>
      <dgm:spPr/>
      <dgm:t>
        <a:bodyPr/>
        <a:lstStyle/>
        <a:p>
          <a:endParaRPr lang="en-GB"/>
        </a:p>
      </dgm:t>
    </dgm:pt>
    <dgm:pt modelId="{CA74DA74-91AC-47B4-9284-3F0D2D0BEC46}">
      <dgm:prSet phldrT="[نص]" custT="1"/>
      <dgm:spPr>
        <a:solidFill>
          <a:schemeClr val="accent1">
            <a:lumMod val="40000"/>
            <a:lumOff val="60000"/>
            <a:alpha val="90000"/>
          </a:schemeClr>
        </a:solidFill>
      </dgm:spPr>
      <dgm:t>
        <a:bodyPr/>
        <a:lstStyle/>
        <a:p>
          <a:r>
            <a:rPr lang="ar-SA" sz="4000" b="1" dirty="0" smtClean="0">
              <a:solidFill>
                <a:srgbClr val="C00000"/>
              </a:solidFill>
            </a:rPr>
            <a:t>الاهتمام بالمنتج</a:t>
          </a:r>
          <a:endParaRPr lang="en-GB" sz="4000" b="1" dirty="0">
            <a:solidFill>
              <a:srgbClr val="C00000"/>
            </a:solidFill>
          </a:endParaRPr>
        </a:p>
      </dgm:t>
    </dgm:pt>
    <dgm:pt modelId="{1B831133-3292-4A78-A1B5-1A2FED2D3C86}" type="parTrans" cxnId="{C112C1DD-7E20-4B8A-8A81-7A36E35C3238}">
      <dgm:prSet/>
      <dgm:spPr/>
      <dgm:t>
        <a:bodyPr/>
        <a:lstStyle/>
        <a:p>
          <a:endParaRPr lang="en-GB"/>
        </a:p>
      </dgm:t>
    </dgm:pt>
    <dgm:pt modelId="{F1709ABA-6C3F-4226-BE98-18339130668C}" type="sibTrans" cxnId="{C112C1DD-7E20-4B8A-8A81-7A36E35C3238}">
      <dgm:prSet/>
      <dgm:spPr/>
      <dgm:t>
        <a:bodyPr/>
        <a:lstStyle/>
        <a:p>
          <a:endParaRPr lang="en-GB"/>
        </a:p>
      </dgm:t>
    </dgm:pt>
    <dgm:pt modelId="{47EE21AE-BE4D-403A-BF09-0F2F39A78797}">
      <dgm:prSet phldrT="[نص]" custT="1"/>
      <dgm:spPr>
        <a:solidFill>
          <a:schemeClr val="accent5">
            <a:lumMod val="75000"/>
          </a:schemeClr>
        </a:solidFill>
      </dgm:spPr>
      <dgm:t>
        <a:bodyPr/>
        <a:lstStyle/>
        <a:p>
          <a:r>
            <a:rPr lang="ar-SA" sz="2200" dirty="0" smtClean="0"/>
            <a:t>ا</a:t>
          </a:r>
          <a:r>
            <a:rPr lang="ar-SA" sz="3600" dirty="0" smtClean="0"/>
            <a:t>لمرحلة الثانية</a:t>
          </a:r>
          <a:endParaRPr lang="en-GB" sz="3600" dirty="0"/>
        </a:p>
      </dgm:t>
    </dgm:pt>
    <dgm:pt modelId="{16359238-9CCC-43D6-8F42-B639A9BC65CB}" type="parTrans" cxnId="{4F1A153C-B809-48FB-8B95-F86B38E41CFA}">
      <dgm:prSet/>
      <dgm:spPr/>
      <dgm:t>
        <a:bodyPr/>
        <a:lstStyle/>
        <a:p>
          <a:endParaRPr lang="en-GB"/>
        </a:p>
      </dgm:t>
    </dgm:pt>
    <dgm:pt modelId="{B745D94B-EE2A-460F-8F45-634E0B5C9D1A}" type="sibTrans" cxnId="{4F1A153C-B809-48FB-8B95-F86B38E41CFA}">
      <dgm:prSet/>
      <dgm:spPr/>
      <dgm:t>
        <a:bodyPr/>
        <a:lstStyle/>
        <a:p>
          <a:endParaRPr lang="en-GB"/>
        </a:p>
      </dgm:t>
    </dgm:pt>
    <dgm:pt modelId="{BB7FF895-0C68-4127-BBE7-897DF58D07D6}">
      <dgm:prSet phldrT="[نص]" custT="1"/>
      <dgm:spPr>
        <a:solidFill>
          <a:schemeClr val="accent5">
            <a:lumMod val="90000"/>
            <a:alpha val="90000"/>
          </a:schemeClr>
        </a:solidFill>
      </dgm:spPr>
      <dgm:t>
        <a:bodyPr/>
        <a:lstStyle/>
        <a:p>
          <a:r>
            <a:rPr lang="ar-SA" sz="4000" b="1" dirty="0" smtClean="0">
              <a:solidFill>
                <a:srgbClr val="C00000"/>
              </a:solidFill>
            </a:rPr>
            <a:t>الاهتمام بالبيع</a:t>
          </a:r>
          <a:endParaRPr lang="en-GB" sz="4000" b="1" dirty="0">
            <a:solidFill>
              <a:srgbClr val="C00000"/>
            </a:solidFill>
          </a:endParaRPr>
        </a:p>
      </dgm:t>
    </dgm:pt>
    <dgm:pt modelId="{43917236-085E-465F-B6D6-DFD6F1CD901B}" type="parTrans" cxnId="{D5CEC1C5-A01A-4F7F-A554-0BDFCF81CA2A}">
      <dgm:prSet/>
      <dgm:spPr/>
      <dgm:t>
        <a:bodyPr/>
        <a:lstStyle/>
        <a:p>
          <a:endParaRPr lang="en-GB"/>
        </a:p>
      </dgm:t>
    </dgm:pt>
    <dgm:pt modelId="{C73F99DA-B3E8-459A-B9CD-DD1E0CCE6BD6}" type="sibTrans" cxnId="{D5CEC1C5-A01A-4F7F-A554-0BDFCF81CA2A}">
      <dgm:prSet/>
      <dgm:spPr/>
      <dgm:t>
        <a:bodyPr/>
        <a:lstStyle/>
        <a:p>
          <a:endParaRPr lang="en-GB"/>
        </a:p>
      </dgm:t>
    </dgm:pt>
    <dgm:pt modelId="{8A3F61E0-FEF8-45F7-9921-766299E2A7F4}">
      <dgm:prSet phldrT="[نص]" custT="1"/>
      <dgm:spPr>
        <a:solidFill>
          <a:schemeClr val="bg2">
            <a:lumMod val="40000"/>
            <a:lumOff val="60000"/>
          </a:schemeClr>
        </a:solidFill>
      </dgm:spPr>
      <dgm:t>
        <a:bodyPr/>
        <a:lstStyle/>
        <a:p>
          <a:r>
            <a:rPr lang="ar-SA" sz="2200" dirty="0" smtClean="0">
              <a:solidFill>
                <a:srgbClr val="002060"/>
              </a:solidFill>
            </a:rPr>
            <a:t>ا</a:t>
          </a:r>
          <a:r>
            <a:rPr lang="ar-SA" sz="3600" dirty="0" smtClean="0">
              <a:solidFill>
                <a:srgbClr val="002060"/>
              </a:solidFill>
            </a:rPr>
            <a:t>لمرحلة الثالثة</a:t>
          </a:r>
          <a:endParaRPr lang="en-GB" sz="3600" dirty="0">
            <a:solidFill>
              <a:srgbClr val="002060"/>
            </a:solidFill>
          </a:endParaRPr>
        </a:p>
      </dgm:t>
    </dgm:pt>
    <dgm:pt modelId="{B304D13A-73B0-49FD-9F88-7D70BE0AFBBA}" type="parTrans" cxnId="{566323E2-E344-4E60-9187-336DF19509CA}">
      <dgm:prSet/>
      <dgm:spPr/>
      <dgm:t>
        <a:bodyPr/>
        <a:lstStyle/>
        <a:p>
          <a:endParaRPr lang="en-GB"/>
        </a:p>
      </dgm:t>
    </dgm:pt>
    <dgm:pt modelId="{13094D8F-0EE6-4B18-8664-F02F5BA92336}" type="sibTrans" cxnId="{566323E2-E344-4E60-9187-336DF19509CA}">
      <dgm:prSet/>
      <dgm:spPr/>
      <dgm:t>
        <a:bodyPr/>
        <a:lstStyle/>
        <a:p>
          <a:endParaRPr lang="en-GB"/>
        </a:p>
      </dgm:t>
    </dgm:pt>
    <dgm:pt modelId="{0154657B-8AF6-47F0-B21E-67461439F2CA}">
      <dgm:prSet phldrT="[نص]" custT="1"/>
      <dgm:spPr>
        <a:solidFill>
          <a:schemeClr val="bg2">
            <a:lumMod val="20000"/>
            <a:lumOff val="80000"/>
            <a:alpha val="90000"/>
          </a:schemeClr>
        </a:solidFill>
      </dgm:spPr>
      <dgm:t>
        <a:bodyPr/>
        <a:lstStyle/>
        <a:p>
          <a:r>
            <a:rPr lang="ar-SA" sz="4000" b="1" dirty="0" smtClean="0">
              <a:solidFill>
                <a:srgbClr val="C00000"/>
              </a:solidFill>
            </a:rPr>
            <a:t>الاهتمام بالتسويق</a:t>
          </a:r>
          <a:endParaRPr lang="en-GB" sz="4000" b="1" dirty="0">
            <a:solidFill>
              <a:srgbClr val="C00000"/>
            </a:solidFill>
          </a:endParaRPr>
        </a:p>
      </dgm:t>
    </dgm:pt>
    <dgm:pt modelId="{679BAB89-743B-48E6-AF07-E5960C0D6E18}" type="parTrans" cxnId="{1A587D0A-BA70-4B1C-BC76-31DA0C126D6E}">
      <dgm:prSet/>
      <dgm:spPr/>
      <dgm:t>
        <a:bodyPr/>
        <a:lstStyle/>
        <a:p>
          <a:endParaRPr lang="en-GB"/>
        </a:p>
      </dgm:t>
    </dgm:pt>
    <dgm:pt modelId="{5B6F4C1A-4739-4707-AB3A-4EA1B59F0416}" type="sibTrans" cxnId="{1A587D0A-BA70-4B1C-BC76-31DA0C126D6E}">
      <dgm:prSet/>
      <dgm:spPr/>
      <dgm:t>
        <a:bodyPr/>
        <a:lstStyle/>
        <a:p>
          <a:endParaRPr lang="en-GB"/>
        </a:p>
      </dgm:t>
    </dgm:pt>
    <dgm:pt modelId="{E7722942-34D1-436D-AC0E-25E7D8E8AF9D}" type="pres">
      <dgm:prSet presAssocID="{6B6C56E6-B54F-4312-9E08-861FFA1D9659}" presName="Name0" presStyleCnt="0">
        <dgm:presLayoutVars>
          <dgm:dir/>
          <dgm:animLvl val="lvl"/>
          <dgm:resizeHandles val="exact"/>
        </dgm:presLayoutVars>
      </dgm:prSet>
      <dgm:spPr/>
      <dgm:t>
        <a:bodyPr/>
        <a:lstStyle/>
        <a:p>
          <a:endParaRPr lang="en-GB"/>
        </a:p>
      </dgm:t>
    </dgm:pt>
    <dgm:pt modelId="{D57DAFB7-CCD8-4A74-868C-24B8FDAA2FE2}" type="pres">
      <dgm:prSet presAssocID="{8A3F61E0-FEF8-45F7-9921-766299E2A7F4}" presName="boxAndChildren" presStyleCnt="0"/>
      <dgm:spPr/>
    </dgm:pt>
    <dgm:pt modelId="{557F756D-69FF-408D-A4A4-A3B48CBF80DB}" type="pres">
      <dgm:prSet presAssocID="{8A3F61E0-FEF8-45F7-9921-766299E2A7F4}" presName="parentTextBox" presStyleLbl="node1" presStyleIdx="0" presStyleCnt="3"/>
      <dgm:spPr/>
      <dgm:t>
        <a:bodyPr/>
        <a:lstStyle/>
        <a:p>
          <a:endParaRPr lang="en-GB"/>
        </a:p>
      </dgm:t>
    </dgm:pt>
    <dgm:pt modelId="{2EC25F72-F491-4B69-84D1-68EBE6F278F8}" type="pres">
      <dgm:prSet presAssocID="{8A3F61E0-FEF8-45F7-9921-766299E2A7F4}" presName="entireBox" presStyleLbl="node1" presStyleIdx="0" presStyleCnt="3" custLinFactNeighborX="2257" custLinFactNeighborY="8934"/>
      <dgm:spPr/>
      <dgm:t>
        <a:bodyPr/>
        <a:lstStyle/>
        <a:p>
          <a:endParaRPr lang="en-GB"/>
        </a:p>
      </dgm:t>
    </dgm:pt>
    <dgm:pt modelId="{1E5E13EB-870D-4AEB-91E4-29796ABCA558}" type="pres">
      <dgm:prSet presAssocID="{8A3F61E0-FEF8-45F7-9921-766299E2A7F4}" presName="descendantBox" presStyleCnt="0"/>
      <dgm:spPr/>
    </dgm:pt>
    <dgm:pt modelId="{A2C0DCDC-E91E-49B4-A7D1-BDD73B99FBA6}" type="pres">
      <dgm:prSet presAssocID="{0154657B-8AF6-47F0-B21E-67461439F2CA}" presName="childTextBox" presStyleLbl="fgAccFollowNode1" presStyleIdx="0" presStyleCnt="3">
        <dgm:presLayoutVars>
          <dgm:bulletEnabled val="1"/>
        </dgm:presLayoutVars>
      </dgm:prSet>
      <dgm:spPr/>
      <dgm:t>
        <a:bodyPr/>
        <a:lstStyle/>
        <a:p>
          <a:endParaRPr lang="en-GB"/>
        </a:p>
      </dgm:t>
    </dgm:pt>
    <dgm:pt modelId="{11C692F0-B299-46F3-AD1A-743A6304CFF5}" type="pres">
      <dgm:prSet presAssocID="{B745D94B-EE2A-460F-8F45-634E0B5C9D1A}" presName="sp" presStyleCnt="0"/>
      <dgm:spPr/>
    </dgm:pt>
    <dgm:pt modelId="{E65C9785-1B3D-4141-8044-0FE4DCE7727C}" type="pres">
      <dgm:prSet presAssocID="{47EE21AE-BE4D-403A-BF09-0F2F39A78797}" presName="arrowAndChildren" presStyleCnt="0"/>
      <dgm:spPr/>
    </dgm:pt>
    <dgm:pt modelId="{A2C6CA19-6C53-4C2C-9D42-AB6C4BDB37D5}" type="pres">
      <dgm:prSet presAssocID="{47EE21AE-BE4D-403A-BF09-0F2F39A78797}" presName="parentTextArrow" presStyleLbl="node1" presStyleIdx="0" presStyleCnt="3"/>
      <dgm:spPr/>
      <dgm:t>
        <a:bodyPr/>
        <a:lstStyle/>
        <a:p>
          <a:endParaRPr lang="en-GB"/>
        </a:p>
      </dgm:t>
    </dgm:pt>
    <dgm:pt modelId="{DA089CE4-41EA-40A8-B4FE-9962D3D6FB00}" type="pres">
      <dgm:prSet presAssocID="{47EE21AE-BE4D-403A-BF09-0F2F39A78797}" presName="arrow" presStyleLbl="node1" presStyleIdx="1" presStyleCnt="3"/>
      <dgm:spPr/>
      <dgm:t>
        <a:bodyPr/>
        <a:lstStyle/>
        <a:p>
          <a:endParaRPr lang="en-GB"/>
        </a:p>
      </dgm:t>
    </dgm:pt>
    <dgm:pt modelId="{153E39FF-3383-4B1B-8514-8695CB8474A0}" type="pres">
      <dgm:prSet presAssocID="{47EE21AE-BE4D-403A-BF09-0F2F39A78797}" presName="descendantArrow" presStyleCnt="0"/>
      <dgm:spPr/>
    </dgm:pt>
    <dgm:pt modelId="{628E1EDF-0DEA-4FCA-81B3-38B22914046D}" type="pres">
      <dgm:prSet presAssocID="{BB7FF895-0C68-4127-BBE7-897DF58D07D6}" presName="childTextArrow" presStyleLbl="fgAccFollowNode1" presStyleIdx="1" presStyleCnt="3">
        <dgm:presLayoutVars>
          <dgm:bulletEnabled val="1"/>
        </dgm:presLayoutVars>
      </dgm:prSet>
      <dgm:spPr/>
      <dgm:t>
        <a:bodyPr/>
        <a:lstStyle/>
        <a:p>
          <a:endParaRPr lang="en-GB"/>
        </a:p>
      </dgm:t>
    </dgm:pt>
    <dgm:pt modelId="{AFB85BE7-30DE-4697-8F2B-10EB213ACBA1}" type="pres">
      <dgm:prSet presAssocID="{A24C9A0D-0E94-4AC9-A930-8DB86C10EDA8}" presName="sp" presStyleCnt="0"/>
      <dgm:spPr/>
    </dgm:pt>
    <dgm:pt modelId="{5E14032F-2F6A-4E42-B642-AF58B9D65514}" type="pres">
      <dgm:prSet presAssocID="{2E05D1D3-20EA-4C7C-A3FA-17817E041B6F}" presName="arrowAndChildren" presStyleCnt="0"/>
      <dgm:spPr/>
    </dgm:pt>
    <dgm:pt modelId="{78C4D734-018B-4152-9A09-CA2385303427}" type="pres">
      <dgm:prSet presAssocID="{2E05D1D3-20EA-4C7C-A3FA-17817E041B6F}" presName="parentTextArrow" presStyleLbl="node1" presStyleIdx="1" presStyleCnt="3"/>
      <dgm:spPr/>
      <dgm:t>
        <a:bodyPr/>
        <a:lstStyle/>
        <a:p>
          <a:endParaRPr lang="en-GB"/>
        </a:p>
      </dgm:t>
    </dgm:pt>
    <dgm:pt modelId="{D6C10152-F157-4AB3-90ED-8C5A2E69BAC5}" type="pres">
      <dgm:prSet presAssocID="{2E05D1D3-20EA-4C7C-A3FA-17817E041B6F}" presName="arrow" presStyleLbl="node1" presStyleIdx="2" presStyleCnt="3"/>
      <dgm:spPr/>
      <dgm:t>
        <a:bodyPr/>
        <a:lstStyle/>
        <a:p>
          <a:endParaRPr lang="en-GB"/>
        </a:p>
      </dgm:t>
    </dgm:pt>
    <dgm:pt modelId="{99A78F5F-0438-4C1F-BBE1-50AE3CAAED10}" type="pres">
      <dgm:prSet presAssocID="{2E05D1D3-20EA-4C7C-A3FA-17817E041B6F}" presName="descendantArrow" presStyleCnt="0"/>
      <dgm:spPr/>
    </dgm:pt>
    <dgm:pt modelId="{74E75FEF-502F-42DC-9745-B4D5E502C1D0}" type="pres">
      <dgm:prSet presAssocID="{CA74DA74-91AC-47B4-9284-3F0D2D0BEC46}" presName="childTextArrow" presStyleLbl="fgAccFollowNode1" presStyleIdx="2" presStyleCnt="3">
        <dgm:presLayoutVars>
          <dgm:bulletEnabled val="1"/>
        </dgm:presLayoutVars>
      </dgm:prSet>
      <dgm:spPr/>
      <dgm:t>
        <a:bodyPr/>
        <a:lstStyle/>
        <a:p>
          <a:endParaRPr lang="en-GB"/>
        </a:p>
      </dgm:t>
    </dgm:pt>
  </dgm:ptLst>
  <dgm:cxnLst>
    <dgm:cxn modelId="{35585CD8-4E13-40A7-A097-3B571EA5EECC}" type="presOf" srcId="{8A3F61E0-FEF8-45F7-9921-766299E2A7F4}" destId="{557F756D-69FF-408D-A4A4-A3B48CBF80DB}" srcOrd="0" destOrd="0" presId="urn:microsoft.com/office/officeart/2005/8/layout/process4"/>
    <dgm:cxn modelId="{D5CEC1C5-A01A-4F7F-A554-0BDFCF81CA2A}" srcId="{47EE21AE-BE4D-403A-BF09-0F2F39A78797}" destId="{BB7FF895-0C68-4127-BBE7-897DF58D07D6}" srcOrd="0" destOrd="0" parTransId="{43917236-085E-465F-B6D6-DFD6F1CD901B}" sibTransId="{C73F99DA-B3E8-459A-B9CD-DD1E0CCE6BD6}"/>
    <dgm:cxn modelId="{4F1A153C-B809-48FB-8B95-F86B38E41CFA}" srcId="{6B6C56E6-B54F-4312-9E08-861FFA1D9659}" destId="{47EE21AE-BE4D-403A-BF09-0F2F39A78797}" srcOrd="1" destOrd="0" parTransId="{16359238-9CCC-43D6-8F42-B639A9BC65CB}" sibTransId="{B745D94B-EE2A-460F-8F45-634E0B5C9D1A}"/>
    <dgm:cxn modelId="{B8B21784-58AE-46FC-B0D2-AEC4B04BB190}" type="presOf" srcId="{8A3F61E0-FEF8-45F7-9921-766299E2A7F4}" destId="{2EC25F72-F491-4B69-84D1-68EBE6F278F8}" srcOrd="1" destOrd="0" presId="urn:microsoft.com/office/officeart/2005/8/layout/process4"/>
    <dgm:cxn modelId="{3FF6C10D-11A9-43B5-8447-68A3D7C7FD91}" type="presOf" srcId="{2E05D1D3-20EA-4C7C-A3FA-17817E041B6F}" destId="{D6C10152-F157-4AB3-90ED-8C5A2E69BAC5}" srcOrd="1" destOrd="0" presId="urn:microsoft.com/office/officeart/2005/8/layout/process4"/>
    <dgm:cxn modelId="{2B65CE1F-BA6E-4DAE-936C-8BED1AB47FF0}" type="presOf" srcId="{2E05D1D3-20EA-4C7C-A3FA-17817E041B6F}" destId="{78C4D734-018B-4152-9A09-CA2385303427}" srcOrd="0" destOrd="0" presId="urn:microsoft.com/office/officeart/2005/8/layout/process4"/>
    <dgm:cxn modelId="{4B6E9A12-3EFF-4FE1-AA98-6E12D92FB8AE}" type="presOf" srcId="{0154657B-8AF6-47F0-B21E-67461439F2CA}" destId="{A2C0DCDC-E91E-49B4-A7D1-BDD73B99FBA6}" srcOrd="0" destOrd="0" presId="urn:microsoft.com/office/officeart/2005/8/layout/process4"/>
    <dgm:cxn modelId="{735B6A41-3C06-461C-AAF2-843C6C64538D}" type="presOf" srcId="{47EE21AE-BE4D-403A-BF09-0F2F39A78797}" destId="{A2C6CA19-6C53-4C2C-9D42-AB6C4BDB37D5}" srcOrd="0" destOrd="0" presId="urn:microsoft.com/office/officeart/2005/8/layout/process4"/>
    <dgm:cxn modelId="{DBA2C4EB-7299-4064-ADC1-AB849818F3F9}" type="presOf" srcId="{47EE21AE-BE4D-403A-BF09-0F2F39A78797}" destId="{DA089CE4-41EA-40A8-B4FE-9962D3D6FB00}" srcOrd="1" destOrd="0" presId="urn:microsoft.com/office/officeart/2005/8/layout/process4"/>
    <dgm:cxn modelId="{1A587D0A-BA70-4B1C-BC76-31DA0C126D6E}" srcId="{8A3F61E0-FEF8-45F7-9921-766299E2A7F4}" destId="{0154657B-8AF6-47F0-B21E-67461439F2CA}" srcOrd="0" destOrd="0" parTransId="{679BAB89-743B-48E6-AF07-E5960C0D6E18}" sibTransId="{5B6F4C1A-4739-4707-AB3A-4EA1B59F0416}"/>
    <dgm:cxn modelId="{0F16C4C9-E42F-4282-BB70-8060A9E0DFF5}" type="presOf" srcId="{CA74DA74-91AC-47B4-9284-3F0D2D0BEC46}" destId="{74E75FEF-502F-42DC-9745-B4D5E502C1D0}" srcOrd="0" destOrd="0" presId="urn:microsoft.com/office/officeart/2005/8/layout/process4"/>
    <dgm:cxn modelId="{566323E2-E344-4E60-9187-336DF19509CA}" srcId="{6B6C56E6-B54F-4312-9E08-861FFA1D9659}" destId="{8A3F61E0-FEF8-45F7-9921-766299E2A7F4}" srcOrd="2" destOrd="0" parTransId="{B304D13A-73B0-49FD-9F88-7D70BE0AFBBA}" sibTransId="{13094D8F-0EE6-4B18-8664-F02F5BA92336}"/>
    <dgm:cxn modelId="{885E6C3E-8720-4759-9CF1-1CEA013FEE36}" type="presOf" srcId="{BB7FF895-0C68-4127-BBE7-897DF58D07D6}" destId="{628E1EDF-0DEA-4FCA-81B3-38B22914046D}" srcOrd="0" destOrd="0" presId="urn:microsoft.com/office/officeart/2005/8/layout/process4"/>
    <dgm:cxn modelId="{10ED5A00-DA25-430D-B734-BDA4430FD1D4}" type="presOf" srcId="{6B6C56E6-B54F-4312-9E08-861FFA1D9659}" destId="{E7722942-34D1-436D-AC0E-25E7D8E8AF9D}" srcOrd="0" destOrd="0" presId="urn:microsoft.com/office/officeart/2005/8/layout/process4"/>
    <dgm:cxn modelId="{163A732A-2B6E-41C4-83E9-D94E620E1059}" srcId="{6B6C56E6-B54F-4312-9E08-861FFA1D9659}" destId="{2E05D1D3-20EA-4C7C-A3FA-17817E041B6F}" srcOrd="0" destOrd="0" parTransId="{78FF09AC-C376-41C5-9348-6B14929CF825}" sibTransId="{A24C9A0D-0E94-4AC9-A930-8DB86C10EDA8}"/>
    <dgm:cxn modelId="{C112C1DD-7E20-4B8A-8A81-7A36E35C3238}" srcId="{2E05D1D3-20EA-4C7C-A3FA-17817E041B6F}" destId="{CA74DA74-91AC-47B4-9284-3F0D2D0BEC46}" srcOrd="0" destOrd="0" parTransId="{1B831133-3292-4A78-A1B5-1A2FED2D3C86}" sibTransId="{F1709ABA-6C3F-4226-BE98-18339130668C}"/>
    <dgm:cxn modelId="{D3ED0C57-8841-4657-85D4-848D97F28D5F}" type="presParOf" srcId="{E7722942-34D1-436D-AC0E-25E7D8E8AF9D}" destId="{D57DAFB7-CCD8-4A74-868C-24B8FDAA2FE2}" srcOrd="0" destOrd="0" presId="urn:microsoft.com/office/officeart/2005/8/layout/process4"/>
    <dgm:cxn modelId="{E30B82EB-5928-402A-91BA-CC1E6D28CFCB}" type="presParOf" srcId="{D57DAFB7-CCD8-4A74-868C-24B8FDAA2FE2}" destId="{557F756D-69FF-408D-A4A4-A3B48CBF80DB}" srcOrd="0" destOrd="0" presId="urn:microsoft.com/office/officeart/2005/8/layout/process4"/>
    <dgm:cxn modelId="{AB6D9303-BF90-45F3-974B-802B26971EC4}" type="presParOf" srcId="{D57DAFB7-CCD8-4A74-868C-24B8FDAA2FE2}" destId="{2EC25F72-F491-4B69-84D1-68EBE6F278F8}" srcOrd="1" destOrd="0" presId="urn:microsoft.com/office/officeart/2005/8/layout/process4"/>
    <dgm:cxn modelId="{96336FFF-DF11-4078-A601-368C431F7A06}" type="presParOf" srcId="{D57DAFB7-CCD8-4A74-868C-24B8FDAA2FE2}" destId="{1E5E13EB-870D-4AEB-91E4-29796ABCA558}" srcOrd="2" destOrd="0" presId="urn:microsoft.com/office/officeart/2005/8/layout/process4"/>
    <dgm:cxn modelId="{FAC4FB93-8BFF-4BAE-B443-220FB2240DD6}" type="presParOf" srcId="{1E5E13EB-870D-4AEB-91E4-29796ABCA558}" destId="{A2C0DCDC-E91E-49B4-A7D1-BDD73B99FBA6}" srcOrd="0" destOrd="0" presId="urn:microsoft.com/office/officeart/2005/8/layout/process4"/>
    <dgm:cxn modelId="{F037FDD7-EE0F-42B5-971F-7E2EA833F4BE}" type="presParOf" srcId="{E7722942-34D1-436D-AC0E-25E7D8E8AF9D}" destId="{11C692F0-B299-46F3-AD1A-743A6304CFF5}" srcOrd="1" destOrd="0" presId="urn:microsoft.com/office/officeart/2005/8/layout/process4"/>
    <dgm:cxn modelId="{22C8ABE4-6D12-4667-94D1-8F694BE91386}" type="presParOf" srcId="{E7722942-34D1-436D-AC0E-25E7D8E8AF9D}" destId="{E65C9785-1B3D-4141-8044-0FE4DCE7727C}" srcOrd="2" destOrd="0" presId="urn:microsoft.com/office/officeart/2005/8/layout/process4"/>
    <dgm:cxn modelId="{D274AEB6-BC02-483A-B0AE-54222FC839E7}" type="presParOf" srcId="{E65C9785-1B3D-4141-8044-0FE4DCE7727C}" destId="{A2C6CA19-6C53-4C2C-9D42-AB6C4BDB37D5}" srcOrd="0" destOrd="0" presId="urn:microsoft.com/office/officeart/2005/8/layout/process4"/>
    <dgm:cxn modelId="{C6341667-190C-4250-B286-BD23B5F76C3C}" type="presParOf" srcId="{E65C9785-1B3D-4141-8044-0FE4DCE7727C}" destId="{DA089CE4-41EA-40A8-B4FE-9962D3D6FB00}" srcOrd="1" destOrd="0" presId="urn:microsoft.com/office/officeart/2005/8/layout/process4"/>
    <dgm:cxn modelId="{AD19BD8F-2DFF-4D6B-93F1-FF665523DD35}" type="presParOf" srcId="{E65C9785-1B3D-4141-8044-0FE4DCE7727C}" destId="{153E39FF-3383-4B1B-8514-8695CB8474A0}" srcOrd="2" destOrd="0" presId="urn:microsoft.com/office/officeart/2005/8/layout/process4"/>
    <dgm:cxn modelId="{16426902-64D1-4EA6-ADD4-5E349E8A3289}" type="presParOf" srcId="{153E39FF-3383-4B1B-8514-8695CB8474A0}" destId="{628E1EDF-0DEA-4FCA-81B3-38B22914046D}" srcOrd="0" destOrd="0" presId="urn:microsoft.com/office/officeart/2005/8/layout/process4"/>
    <dgm:cxn modelId="{30E2EA16-52F5-485C-BECF-B5D140B37CC5}" type="presParOf" srcId="{E7722942-34D1-436D-AC0E-25E7D8E8AF9D}" destId="{AFB85BE7-30DE-4697-8F2B-10EB213ACBA1}" srcOrd="3" destOrd="0" presId="urn:microsoft.com/office/officeart/2005/8/layout/process4"/>
    <dgm:cxn modelId="{1606C6FA-E60C-4A21-ADF4-2EB585BA74A0}" type="presParOf" srcId="{E7722942-34D1-436D-AC0E-25E7D8E8AF9D}" destId="{5E14032F-2F6A-4E42-B642-AF58B9D65514}" srcOrd="4" destOrd="0" presId="urn:microsoft.com/office/officeart/2005/8/layout/process4"/>
    <dgm:cxn modelId="{E2716D47-2B3C-4362-8495-FCC22EB912DE}" type="presParOf" srcId="{5E14032F-2F6A-4E42-B642-AF58B9D65514}" destId="{78C4D734-018B-4152-9A09-CA2385303427}" srcOrd="0" destOrd="0" presId="urn:microsoft.com/office/officeart/2005/8/layout/process4"/>
    <dgm:cxn modelId="{6961CB02-B603-44FA-BD99-59A4AF1D9CCE}" type="presParOf" srcId="{5E14032F-2F6A-4E42-B642-AF58B9D65514}" destId="{D6C10152-F157-4AB3-90ED-8C5A2E69BAC5}" srcOrd="1" destOrd="0" presId="urn:microsoft.com/office/officeart/2005/8/layout/process4"/>
    <dgm:cxn modelId="{2092474A-5D9A-4AF4-BA34-B4D47D8D0EAC}" type="presParOf" srcId="{5E14032F-2F6A-4E42-B642-AF58B9D65514}" destId="{99A78F5F-0438-4C1F-BBE1-50AE3CAAED10}" srcOrd="2" destOrd="0" presId="urn:microsoft.com/office/officeart/2005/8/layout/process4"/>
    <dgm:cxn modelId="{5CDD704A-E737-4728-9C67-12203B6367AF}" type="presParOf" srcId="{99A78F5F-0438-4C1F-BBE1-50AE3CAAED10}" destId="{74E75FEF-502F-42DC-9745-B4D5E502C1D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5B66A1-B6AA-49C8-8F91-672EB56E0F78}" type="doc">
      <dgm:prSet loTypeId="urn:microsoft.com/office/officeart/2005/8/layout/target1" loCatId="relationship" qsTypeId="urn:microsoft.com/office/officeart/2005/8/quickstyle/simple1" qsCatId="simple" csTypeId="urn:microsoft.com/office/officeart/2005/8/colors/accent6_4" csCatId="accent6" phldr="1"/>
      <dgm:spPr/>
    </dgm:pt>
    <dgm:pt modelId="{43A7A0BF-A6BC-4EB8-9399-521AEFA57CBF}">
      <dgm:prSet phldrT="[نص]"/>
      <dgm:spPr/>
      <dgm:t>
        <a:bodyPr/>
        <a:lstStyle/>
        <a:p>
          <a:r>
            <a:rPr lang="ar-SA" dirty="0" smtClean="0"/>
            <a:t>البيئة الداخلية</a:t>
          </a:r>
          <a:endParaRPr lang="en-GB" dirty="0"/>
        </a:p>
      </dgm:t>
    </dgm:pt>
    <dgm:pt modelId="{C6CE0F69-58E9-4B81-A701-2119A81FCCCB}" type="parTrans" cxnId="{C3CF4569-097C-4C94-9DEC-26A5392FF795}">
      <dgm:prSet/>
      <dgm:spPr/>
      <dgm:t>
        <a:bodyPr/>
        <a:lstStyle/>
        <a:p>
          <a:endParaRPr lang="en-GB"/>
        </a:p>
      </dgm:t>
    </dgm:pt>
    <dgm:pt modelId="{FBF752CC-7FC0-4174-AB73-2ECC5D4989E1}" type="sibTrans" cxnId="{C3CF4569-097C-4C94-9DEC-26A5392FF795}">
      <dgm:prSet/>
      <dgm:spPr/>
      <dgm:t>
        <a:bodyPr/>
        <a:lstStyle/>
        <a:p>
          <a:endParaRPr lang="en-GB"/>
        </a:p>
      </dgm:t>
    </dgm:pt>
    <dgm:pt modelId="{F4569664-E4CD-4109-A95D-93CEBD521E5A}">
      <dgm:prSet phldrT="[نص]"/>
      <dgm:spPr/>
      <dgm:t>
        <a:bodyPr/>
        <a:lstStyle/>
        <a:p>
          <a:r>
            <a:rPr lang="ar-SA" dirty="0" smtClean="0"/>
            <a:t>البيئة المباشرة</a:t>
          </a:r>
          <a:endParaRPr lang="en-GB" dirty="0"/>
        </a:p>
      </dgm:t>
    </dgm:pt>
    <dgm:pt modelId="{F0DA7D00-662E-4744-A62B-C61D8F57A303}" type="parTrans" cxnId="{3F619DAC-F197-4F24-B7B6-E45CDC25C28C}">
      <dgm:prSet/>
      <dgm:spPr/>
      <dgm:t>
        <a:bodyPr/>
        <a:lstStyle/>
        <a:p>
          <a:endParaRPr lang="en-GB"/>
        </a:p>
      </dgm:t>
    </dgm:pt>
    <dgm:pt modelId="{76914025-B429-4B22-8588-D4E6978DBB74}" type="sibTrans" cxnId="{3F619DAC-F197-4F24-B7B6-E45CDC25C28C}">
      <dgm:prSet/>
      <dgm:spPr/>
      <dgm:t>
        <a:bodyPr/>
        <a:lstStyle/>
        <a:p>
          <a:endParaRPr lang="en-GB"/>
        </a:p>
      </dgm:t>
    </dgm:pt>
    <dgm:pt modelId="{41FF805B-78EC-447E-BD27-5B3E878561A4}">
      <dgm:prSet phldrT="[نص]"/>
      <dgm:spPr/>
      <dgm:t>
        <a:bodyPr/>
        <a:lstStyle/>
        <a:p>
          <a:r>
            <a:rPr lang="ar-SA" dirty="0" smtClean="0"/>
            <a:t>البيئة الغير مباشرة</a:t>
          </a:r>
          <a:endParaRPr lang="en-GB" dirty="0"/>
        </a:p>
      </dgm:t>
    </dgm:pt>
    <dgm:pt modelId="{EE950BD2-289B-4B0F-96B0-CFE1F128904C}" type="parTrans" cxnId="{A8D02616-C62E-4BCF-9635-9D99EBD7C6CA}">
      <dgm:prSet/>
      <dgm:spPr/>
      <dgm:t>
        <a:bodyPr/>
        <a:lstStyle/>
        <a:p>
          <a:endParaRPr lang="en-GB"/>
        </a:p>
      </dgm:t>
    </dgm:pt>
    <dgm:pt modelId="{EC200928-E2EB-4023-A3EF-D819D0F4BD63}" type="sibTrans" cxnId="{A8D02616-C62E-4BCF-9635-9D99EBD7C6CA}">
      <dgm:prSet/>
      <dgm:spPr/>
      <dgm:t>
        <a:bodyPr/>
        <a:lstStyle/>
        <a:p>
          <a:endParaRPr lang="en-GB"/>
        </a:p>
      </dgm:t>
    </dgm:pt>
    <dgm:pt modelId="{281A881A-648B-48C1-A31F-91D5284F1717}" type="pres">
      <dgm:prSet presAssocID="{415B66A1-B6AA-49C8-8F91-672EB56E0F78}" presName="composite" presStyleCnt="0">
        <dgm:presLayoutVars>
          <dgm:chMax val="5"/>
          <dgm:dir/>
          <dgm:resizeHandles val="exact"/>
        </dgm:presLayoutVars>
      </dgm:prSet>
      <dgm:spPr/>
    </dgm:pt>
    <dgm:pt modelId="{807C7CE9-5AF6-48CB-B110-70D4A6891EEC}" type="pres">
      <dgm:prSet presAssocID="{43A7A0BF-A6BC-4EB8-9399-521AEFA57CBF}" presName="circle1" presStyleLbl="lnNode1" presStyleIdx="0" presStyleCnt="3"/>
      <dgm:spPr/>
    </dgm:pt>
    <dgm:pt modelId="{31040185-A912-4083-A487-DD04A84F5A24}" type="pres">
      <dgm:prSet presAssocID="{43A7A0BF-A6BC-4EB8-9399-521AEFA57CBF}" presName="text1" presStyleLbl="revTx" presStyleIdx="0" presStyleCnt="3">
        <dgm:presLayoutVars>
          <dgm:bulletEnabled val="1"/>
        </dgm:presLayoutVars>
      </dgm:prSet>
      <dgm:spPr/>
      <dgm:t>
        <a:bodyPr/>
        <a:lstStyle/>
        <a:p>
          <a:endParaRPr lang="en-GB"/>
        </a:p>
      </dgm:t>
    </dgm:pt>
    <dgm:pt modelId="{EFBAECCE-2603-47AF-A7B6-38800C0B92BC}" type="pres">
      <dgm:prSet presAssocID="{43A7A0BF-A6BC-4EB8-9399-521AEFA57CBF}" presName="line1" presStyleLbl="callout" presStyleIdx="0" presStyleCnt="6"/>
      <dgm:spPr/>
    </dgm:pt>
    <dgm:pt modelId="{B77AB308-654B-4A34-8162-B6D7993BBF71}" type="pres">
      <dgm:prSet presAssocID="{43A7A0BF-A6BC-4EB8-9399-521AEFA57CBF}" presName="d1" presStyleLbl="callout" presStyleIdx="1" presStyleCnt="6"/>
      <dgm:spPr/>
    </dgm:pt>
    <dgm:pt modelId="{A84AC176-2EC7-4A4D-AB0A-6B7C0D8AC496}" type="pres">
      <dgm:prSet presAssocID="{F4569664-E4CD-4109-A95D-93CEBD521E5A}" presName="circle2" presStyleLbl="lnNode1" presStyleIdx="1" presStyleCnt="3"/>
      <dgm:spPr/>
    </dgm:pt>
    <dgm:pt modelId="{B284DD78-85E1-4FD1-8693-3AC699414B06}" type="pres">
      <dgm:prSet presAssocID="{F4569664-E4CD-4109-A95D-93CEBD521E5A}" presName="text2" presStyleLbl="revTx" presStyleIdx="1" presStyleCnt="3">
        <dgm:presLayoutVars>
          <dgm:bulletEnabled val="1"/>
        </dgm:presLayoutVars>
      </dgm:prSet>
      <dgm:spPr/>
      <dgm:t>
        <a:bodyPr/>
        <a:lstStyle/>
        <a:p>
          <a:endParaRPr lang="en-GB"/>
        </a:p>
      </dgm:t>
    </dgm:pt>
    <dgm:pt modelId="{EC98736E-F931-45B0-9EEB-C4DA003BE5D3}" type="pres">
      <dgm:prSet presAssocID="{F4569664-E4CD-4109-A95D-93CEBD521E5A}" presName="line2" presStyleLbl="callout" presStyleIdx="2" presStyleCnt="6"/>
      <dgm:spPr/>
    </dgm:pt>
    <dgm:pt modelId="{CC15A278-F52A-4C79-BC1D-33380750F9D0}" type="pres">
      <dgm:prSet presAssocID="{F4569664-E4CD-4109-A95D-93CEBD521E5A}" presName="d2" presStyleLbl="callout" presStyleIdx="3" presStyleCnt="6"/>
      <dgm:spPr/>
    </dgm:pt>
    <dgm:pt modelId="{1C35562D-6C97-4C2C-981B-56DD2150028B}" type="pres">
      <dgm:prSet presAssocID="{41FF805B-78EC-447E-BD27-5B3E878561A4}" presName="circle3" presStyleLbl="lnNode1" presStyleIdx="2" presStyleCnt="3"/>
      <dgm:spPr/>
    </dgm:pt>
    <dgm:pt modelId="{89792D2E-9E6D-47B2-8586-BA597E5F9F8A}" type="pres">
      <dgm:prSet presAssocID="{41FF805B-78EC-447E-BD27-5B3E878561A4}" presName="text3" presStyleLbl="revTx" presStyleIdx="2" presStyleCnt="3">
        <dgm:presLayoutVars>
          <dgm:bulletEnabled val="1"/>
        </dgm:presLayoutVars>
      </dgm:prSet>
      <dgm:spPr/>
      <dgm:t>
        <a:bodyPr/>
        <a:lstStyle/>
        <a:p>
          <a:endParaRPr lang="en-GB"/>
        </a:p>
      </dgm:t>
    </dgm:pt>
    <dgm:pt modelId="{8EE13A9F-6C60-4E14-BD38-96B473E497D5}" type="pres">
      <dgm:prSet presAssocID="{41FF805B-78EC-447E-BD27-5B3E878561A4}" presName="line3" presStyleLbl="callout" presStyleIdx="4" presStyleCnt="6"/>
      <dgm:spPr/>
    </dgm:pt>
    <dgm:pt modelId="{0ED8B4CE-A965-466B-934C-8BD48CAF54F5}" type="pres">
      <dgm:prSet presAssocID="{41FF805B-78EC-447E-BD27-5B3E878561A4}" presName="d3" presStyleLbl="callout" presStyleIdx="5" presStyleCnt="6"/>
      <dgm:spPr/>
    </dgm:pt>
  </dgm:ptLst>
  <dgm:cxnLst>
    <dgm:cxn modelId="{BE9D79BF-9F42-4201-A4B5-9714C6F9DEED}" type="presOf" srcId="{415B66A1-B6AA-49C8-8F91-672EB56E0F78}" destId="{281A881A-648B-48C1-A31F-91D5284F1717}" srcOrd="0" destOrd="0" presId="urn:microsoft.com/office/officeart/2005/8/layout/target1"/>
    <dgm:cxn modelId="{A8D02616-C62E-4BCF-9635-9D99EBD7C6CA}" srcId="{415B66A1-B6AA-49C8-8F91-672EB56E0F78}" destId="{41FF805B-78EC-447E-BD27-5B3E878561A4}" srcOrd="2" destOrd="0" parTransId="{EE950BD2-289B-4B0F-96B0-CFE1F128904C}" sibTransId="{EC200928-E2EB-4023-A3EF-D819D0F4BD63}"/>
    <dgm:cxn modelId="{2C9201B9-9362-4E1B-8167-B37DC743A9A0}" type="presOf" srcId="{43A7A0BF-A6BC-4EB8-9399-521AEFA57CBF}" destId="{31040185-A912-4083-A487-DD04A84F5A24}" srcOrd="0" destOrd="0" presId="urn:microsoft.com/office/officeart/2005/8/layout/target1"/>
    <dgm:cxn modelId="{E927C181-4C63-4E3E-AF2D-80708D08AD07}" type="presOf" srcId="{F4569664-E4CD-4109-A95D-93CEBD521E5A}" destId="{B284DD78-85E1-4FD1-8693-3AC699414B06}" srcOrd="0" destOrd="0" presId="urn:microsoft.com/office/officeart/2005/8/layout/target1"/>
    <dgm:cxn modelId="{E56996AB-7999-4BDC-9964-2126C9761338}" type="presOf" srcId="{41FF805B-78EC-447E-BD27-5B3E878561A4}" destId="{89792D2E-9E6D-47B2-8586-BA597E5F9F8A}" srcOrd="0" destOrd="0" presId="urn:microsoft.com/office/officeart/2005/8/layout/target1"/>
    <dgm:cxn modelId="{C3CF4569-097C-4C94-9DEC-26A5392FF795}" srcId="{415B66A1-B6AA-49C8-8F91-672EB56E0F78}" destId="{43A7A0BF-A6BC-4EB8-9399-521AEFA57CBF}" srcOrd="0" destOrd="0" parTransId="{C6CE0F69-58E9-4B81-A701-2119A81FCCCB}" sibTransId="{FBF752CC-7FC0-4174-AB73-2ECC5D4989E1}"/>
    <dgm:cxn modelId="{3F619DAC-F197-4F24-B7B6-E45CDC25C28C}" srcId="{415B66A1-B6AA-49C8-8F91-672EB56E0F78}" destId="{F4569664-E4CD-4109-A95D-93CEBD521E5A}" srcOrd="1" destOrd="0" parTransId="{F0DA7D00-662E-4744-A62B-C61D8F57A303}" sibTransId="{76914025-B429-4B22-8588-D4E6978DBB74}"/>
    <dgm:cxn modelId="{C7EF3331-AD0A-4B84-8704-327EF3766764}" type="presParOf" srcId="{281A881A-648B-48C1-A31F-91D5284F1717}" destId="{807C7CE9-5AF6-48CB-B110-70D4A6891EEC}" srcOrd="0" destOrd="0" presId="urn:microsoft.com/office/officeart/2005/8/layout/target1"/>
    <dgm:cxn modelId="{138EF255-F711-4CD2-AAB3-9490307E39C4}" type="presParOf" srcId="{281A881A-648B-48C1-A31F-91D5284F1717}" destId="{31040185-A912-4083-A487-DD04A84F5A24}" srcOrd="1" destOrd="0" presId="urn:microsoft.com/office/officeart/2005/8/layout/target1"/>
    <dgm:cxn modelId="{04A5B2B2-3B7A-4E5C-AB1F-3263F0F618F2}" type="presParOf" srcId="{281A881A-648B-48C1-A31F-91D5284F1717}" destId="{EFBAECCE-2603-47AF-A7B6-38800C0B92BC}" srcOrd="2" destOrd="0" presId="urn:microsoft.com/office/officeart/2005/8/layout/target1"/>
    <dgm:cxn modelId="{E17AE655-8D12-4A92-B6E9-30ACD590C770}" type="presParOf" srcId="{281A881A-648B-48C1-A31F-91D5284F1717}" destId="{B77AB308-654B-4A34-8162-B6D7993BBF71}" srcOrd="3" destOrd="0" presId="urn:microsoft.com/office/officeart/2005/8/layout/target1"/>
    <dgm:cxn modelId="{C8083F22-B3B9-4FA8-93E4-FA133FFFA4B3}" type="presParOf" srcId="{281A881A-648B-48C1-A31F-91D5284F1717}" destId="{A84AC176-2EC7-4A4D-AB0A-6B7C0D8AC496}" srcOrd="4" destOrd="0" presId="urn:microsoft.com/office/officeart/2005/8/layout/target1"/>
    <dgm:cxn modelId="{E6ED733D-A341-4759-B673-8A2664DE380E}" type="presParOf" srcId="{281A881A-648B-48C1-A31F-91D5284F1717}" destId="{B284DD78-85E1-4FD1-8693-3AC699414B06}" srcOrd="5" destOrd="0" presId="urn:microsoft.com/office/officeart/2005/8/layout/target1"/>
    <dgm:cxn modelId="{40B416FD-64D9-47A4-B771-D55B9EE4EF4E}" type="presParOf" srcId="{281A881A-648B-48C1-A31F-91D5284F1717}" destId="{EC98736E-F931-45B0-9EEB-C4DA003BE5D3}" srcOrd="6" destOrd="0" presId="urn:microsoft.com/office/officeart/2005/8/layout/target1"/>
    <dgm:cxn modelId="{85519969-B940-4021-8D5B-79555F9BFC38}" type="presParOf" srcId="{281A881A-648B-48C1-A31F-91D5284F1717}" destId="{CC15A278-F52A-4C79-BC1D-33380750F9D0}" srcOrd="7" destOrd="0" presId="urn:microsoft.com/office/officeart/2005/8/layout/target1"/>
    <dgm:cxn modelId="{729FE34F-7260-42B8-9F67-0BC9F7A5CEE4}" type="presParOf" srcId="{281A881A-648B-48C1-A31F-91D5284F1717}" destId="{1C35562D-6C97-4C2C-981B-56DD2150028B}" srcOrd="8" destOrd="0" presId="urn:microsoft.com/office/officeart/2005/8/layout/target1"/>
    <dgm:cxn modelId="{3BEF4B1B-58A3-4A84-B598-70E0FE00ACF3}" type="presParOf" srcId="{281A881A-648B-48C1-A31F-91D5284F1717}" destId="{89792D2E-9E6D-47B2-8586-BA597E5F9F8A}" srcOrd="9" destOrd="0" presId="urn:microsoft.com/office/officeart/2005/8/layout/target1"/>
    <dgm:cxn modelId="{B999D5C9-6D1F-4F5C-941A-CC76D936C8BD}" type="presParOf" srcId="{281A881A-648B-48C1-A31F-91D5284F1717}" destId="{8EE13A9F-6C60-4E14-BD38-96B473E497D5}" srcOrd="10" destOrd="0" presId="urn:microsoft.com/office/officeart/2005/8/layout/target1"/>
    <dgm:cxn modelId="{9019D40E-BA44-4BEA-8445-60621B9698BA}" type="presParOf" srcId="{281A881A-648B-48C1-A31F-91D5284F1717}" destId="{0ED8B4CE-A965-466B-934C-8BD48CAF54F5}" srcOrd="11" destOrd="0" presId="urn:microsoft.com/office/officeart/2005/8/layout/targe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E15B144-470E-47D9-A945-ACD63F1DA6E2}" type="doc">
      <dgm:prSet loTypeId="urn:microsoft.com/office/officeart/2005/8/layout/lProcess2" loCatId="list" qsTypeId="urn:microsoft.com/office/officeart/2005/8/quickstyle/simple1" qsCatId="simple" csTypeId="urn:microsoft.com/office/officeart/2005/8/colors/colorful5" csCatId="colorful" phldr="1"/>
      <dgm:spPr/>
      <dgm:t>
        <a:bodyPr/>
        <a:lstStyle/>
        <a:p>
          <a:endParaRPr lang="en-GB"/>
        </a:p>
      </dgm:t>
    </dgm:pt>
    <dgm:pt modelId="{F3336C90-B9F5-4435-B2F1-E3E274AA783A}">
      <dgm:prSet phldrT="[نص]" custT="1">
        <dgm:style>
          <a:lnRef idx="1">
            <a:schemeClr val="accent3"/>
          </a:lnRef>
          <a:fillRef idx="2">
            <a:schemeClr val="accent3"/>
          </a:fillRef>
          <a:effectRef idx="1">
            <a:schemeClr val="accent3"/>
          </a:effectRef>
          <a:fontRef idx="minor">
            <a:schemeClr val="dk1"/>
          </a:fontRef>
        </dgm:style>
      </dgm:prSet>
      <dgm:spPr/>
      <dgm:t>
        <a:bodyPr/>
        <a:lstStyle/>
        <a:p>
          <a:pPr algn="ctr"/>
          <a:r>
            <a:rPr lang="ar-SA" sz="3600" dirty="0" smtClean="0">
              <a:solidFill>
                <a:srgbClr val="002060"/>
              </a:solidFill>
            </a:rPr>
            <a:t>كافة العوامل والمتغيرات الداخلية والخارجية المؤثرة على النشاط التسويقي</a:t>
          </a:r>
          <a:endParaRPr lang="en-GB" sz="3600" b="1" dirty="0">
            <a:solidFill>
              <a:srgbClr val="002060"/>
            </a:solidFill>
          </a:endParaRPr>
        </a:p>
      </dgm:t>
    </dgm:pt>
    <dgm:pt modelId="{34B68AA3-1C94-44E8-8BDD-2723A9A2F522}" type="parTrans" cxnId="{00438AC4-72C0-48A7-B7D8-E098BE5E9F45}">
      <dgm:prSet/>
      <dgm:spPr/>
      <dgm:t>
        <a:bodyPr/>
        <a:lstStyle/>
        <a:p>
          <a:endParaRPr lang="en-GB"/>
        </a:p>
      </dgm:t>
    </dgm:pt>
    <dgm:pt modelId="{8E5A2384-47E9-4FAA-89B3-ADE02F1B4FD9}" type="sibTrans" cxnId="{00438AC4-72C0-48A7-B7D8-E098BE5E9F45}">
      <dgm:prSet/>
      <dgm:spPr/>
      <dgm:t>
        <a:bodyPr/>
        <a:lstStyle/>
        <a:p>
          <a:endParaRPr lang="en-GB"/>
        </a:p>
      </dgm:t>
    </dgm:pt>
    <dgm:pt modelId="{8FCBCF7E-6AC1-4DC4-B1D2-481ADEBAA9D0}">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2800" dirty="0" smtClean="0">
              <a:solidFill>
                <a:srgbClr val="002060"/>
              </a:solidFill>
            </a:rPr>
            <a:t>التنبؤ بالتغيرات المستقبلية في أي من هذه المتغيرات</a:t>
          </a:r>
          <a:endParaRPr lang="ar-SA" sz="2800" dirty="0">
            <a:solidFill>
              <a:srgbClr val="002060"/>
            </a:solidFill>
          </a:endParaRPr>
        </a:p>
      </dgm:t>
    </dgm:pt>
    <dgm:pt modelId="{6E0AF31E-9AE4-4F15-9E3E-AD94FC4F13AA}" type="parTrans" cxnId="{78158EB2-6246-49BA-85AF-C38467FBCC87}">
      <dgm:prSet/>
      <dgm:spPr/>
      <dgm:t>
        <a:bodyPr/>
        <a:lstStyle/>
        <a:p>
          <a:pPr rtl="1"/>
          <a:endParaRPr lang="ar-SA"/>
        </a:p>
      </dgm:t>
    </dgm:pt>
    <dgm:pt modelId="{EFB4AFF3-2258-4FCF-B129-84B4728E717E}" type="sibTrans" cxnId="{78158EB2-6246-49BA-85AF-C38467FBCC87}">
      <dgm:prSet/>
      <dgm:spPr/>
      <dgm:t>
        <a:bodyPr/>
        <a:lstStyle/>
        <a:p>
          <a:pPr rtl="1"/>
          <a:endParaRPr lang="ar-SA"/>
        </a:p>
      </dgm:t>
    </dgm:pt>
    <dgm:pt modelId="{D32E32E7-8A2B-40A1-B58D-311E28D6D731}">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2800" dirty="0" smtClean="0">
              <a:solidFill>
                <a:srgbClr val="002060"/>
              </a:solidFill>
            </a:rPr>
            <a:t>تحديد مدى تأثير هذه التغيرات على النشاط التسويقي</a:t>
          </a:r>
          <a:endParaRPr lang="ar-SA" sz="2800" dirty="0">
            <a:solidFill>
              <a:srgbClr val="002060"/>
            </a:solidFill>
          </a:endParaRPr>
        </a:p>
      </dgm:t>
    </dgm:pt>
    <dgm:pt modelId="{3DAD2F2E-B617-4EFE-BA5E-769A04BBEF58}" type="parTrans" cxnId="{D8A1293C-3278-492C-A99B-32628620F9B7}">
      <dgm:prSet/>
      <dgm:spPr/>
      <dgm:t>
        <a:bodyPr/>
        <a:lstStyle/>
        <a:p>
          <a:pPr rtl="1"/>
          <a:endParaRPr lang="ar-SA"/>
        </a:p>
      </dgm:t>
    </dgm:pt>
    <dgm:pt modelId="{C3750EBF-ADED-48B8-B6AA-022CF5873FE5}" type="sibTrans" cxnId="{D8A1293C-3278-492C-A99B-32628620F9B7}">
      <dgm:prSet/>
      <dgm:spPr/>
      <dgm:t>
        <a:bodyPr/>
        <a:lstStyle/>
        <a:p>
          <a:pPr rtl="1"/>
          <a:endParaRPr lang="ar-SA"/>
        </a:p>
      </dgm:t>
    </dgm:pt>
    <dgm:pt modelId="{9081B851-51CF-45C7-B402-C3B89C457B3A}">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2800" dirty="0" smtClean="0">
              <a:solidFill>
                <a:srgbClr val="002060"/>
              </a:solidFill>
            </a:rPr>
            <a:t>تحديد ومعرفة العوامل والمتغيرات المؤثرة على النشاط التسويقي</a:t>
          </a:r>
          <a:endParaRPr lang="ar-SA" sz="2800" dirty="0">
            <a:solidFill>
              <a:srgbClr val="002060"/>
            </a:solidFill>
          </a:endParaRPr>
        </a:p>
      </dgm:t>
    </dgm:pt>
    <dgm:pt modelId="{0EAE1646-CAC5-4DF4-83F9-57C6B30CD53C}" type="parTrans" cxnId="{A00634EF-39C5-43AE-BCDA-1FAF01D103EF}">
      <dgm:prSet/>
      <dgm:spPr/>
      <dgm:t>
        <a:bodyPr/>
        <a:lstStyle/>
        <a:p>
          <a:pPr rtl="1"/>
          <a:endParaRPr lang="ar-SA"/>
        </a:p>
      </dgm:t>
    </dgm:pt>
    <dgm:pt modelId="{501D67C3-F880-4E5C-BF7F-ADE1A788ACCA}" type="sibTrans" cxnId="{A00634EF-39C5-43AE-BCDA-1FAF01D103EF}">
      <dgm:prSet/>
      <dgm:spPr/>
      <dgm:t>
        <a:bodyPr/>
        <a:lstStyle/>
        <a:p>
          <a:pPr rtl="1"/>
          <a:endParaRPr lang="ar-SA"/>
        </a:p>
      </dgm:t>
    </dgm:pt>
    <dgm:pt modelId="{652BCCCC-2E6E-49F0-90E4-B9251728282D}">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2800" dirty="0" smtClean="0">
              <a:solidFill>
                <a:srgbClr val="002060"/>
              </a:solidFill>
            </a:rPr>
            <a:t>صياغة الإستراتيجيات التسويقية </a:t>
          </a:r>
          <a:endParaRPr lang="ar-SA" sz="2800" dirty="0">
            <a:solidFill>
              <a:srgbClr val="002060"/>
            </a:solidFill>
          </a:endParaRPr>
        </a:p>
      </dgm:t>
    </dgm:pt>
    <dgm:pt modelId="{E0CDE6B2-BD69-4604-8B7C-29AC0E94B5E3}" type="parTrans" cxnId="{026481A8-097F-46FA-A364-74DDF747022D}">
      <dgm:prSet/>
      <dgm:spPr/>
      <dgm:t>
        <a:bodyPr/>
        <a:lstStyle/>
        <a:p>
          <a:pPr rtl="1"/>
          <a:endParaRPr lang="ar-SA"/>
        </a:p>
      </dgm:t>
    </dgm:pt>
    <dgm:pt modelId="{67F96931-49E1-4987-9F8E-5F31F7234C66}" type="sibTrans" cxnId="{026481A8-097F-46FA-A364-74DDF747022D}">
      <dgm:prSet/>
      <dgm:spPr/>
      <dgm:t>
        <a:bodyPr/>
        <a:lstStyle/>
        <a:p>
          <a:pPr rtl="1"/>
          <a:endParaRPr lang="ar-SA"/>
        </a:p>
      </dgm:t>
    </dgm:pt>
    <dgm:pt modelId="{556B7D3E-8267-434C-A68C-9B4FC5A4EDE8}" type="pres">
      <dgm:prSet presAssocID="{AE15B144-470E-47D9-A945-ACD63F1DA6E2}" presName="theList" presStyleCnt="0">
        <dgm:presLayoutVars>
          <dgm:dir/>
          <dgm:animLvl val="lvl"/>
          <dgm:resizeHandles val="exact"/>
        </dgm:presLayoutVars>
      </dgm:prSet>
      <dgm:spPr/>
      <dgm:t>
        <a:bodyPr/>
        <a:lstStyle/>
        <a:p>
          <a:endParaRPr lang="en-GB"/>
        </a:p>
      </dgm:t>
    </dgm:pt>
    <dgm:pt modelId="{80A680B4-E3FD-4993-8588-5853B54F78F9}" type="pres">
      <dgm:prSet presAssocID="{F3336C90-B9F5-4435-B2F1-E3E274AA783A}" presName="compNode" presStyleCnt="0"/>
      <dgm:spPr/>
    </dgm:pt>
    <dgm:pt modelId="{776A2FDB-61ED-489A-9BAF-05DFE4165C34}" type="pres">
      <dgm:prSet presAssocID="{F3336C90-B9F5-4435-B2F1-E3E274AA783A}" presName="aNode" presStyleLbl="bgShp" presStyleIdx="0" presStyleCnt="1" custLinFactNeighborX="126" custLinFactNeighborY="-1316"/>
      <dgm:spPr/>
      <dgm:t>
        <a:bodyPr/>
        <a:lstStyle/>
        <a:p>
          <a:pPr rtl="1"/>
          <a:endParaRPr lang="ar-SA"/>
        </a:p>
      </dgm:t>
    </dgm:pt>
    <dgm:pt modelId="{9C09D70F-2492-44DE-BBEC-D0F09B046C7A}" type="pres">
      <dgm:prSet presAssocID="{F3336C90-B9F5-4435-B2F1-E3E274AA783A}" presName="textNode" presStyleLbl="bgShp" presStyleIdx="0" presStyleCnt="1"/>
      <dgm:spPr/>
      <dgm:t>
        <a:bodyPr/>
        <a:lstStyle/>
        <a:p>
          <a:pPr rtl="1"/>
          <a:endParaRPr lang="ar-SA"/>
        </a:p>
      </dgm:t>
    </dgm:pt>
    <dgm:pt modelId="{241901C0-05CA-4DC0-8661-3F7F5319E4AC}" type="pres">
      <dgm:prSet presAssocID="{F3336C90-B9F5-4435-B2F1-E3E274AA783A}" presName="compChildNode" presStyleCnt="0"/>
      <dgm:spPr/>
    </dgm:pt>
    <dgm:pt modelId="{621E6C8E-BC3F-4452-8EE8-EAE0CFE51081}" type="pres">
      <dgm:prSet presAssocID="{F3336C90-B9F5-4435-B2F1-E3E274AA783A}" presName="theInnerList" presStyleCnt="0"/>
      <dgm:spPr/>
    </dgm:pt>
    <dgm:pt modelId="{6A00C4E0-AF81-43D7-8E55-B9A0644A57EE}" type="pres">
      <dgm:prSet presAssocID="{9081B851-51CF-45C7-B402-C3B89C457B3A}" presName="childNode" presStyleLbl="node1" presStyleIdx="0" presStyleCnt="4" custScaleX="114470" custScaleY="721189" custLinFactY="-258652" custLinFactNeighborX="1239" custLinFactNeighborY="-300000">
        <dgm:presLayoutVars>
          <dgm:bulletEnabled val="1"/>
        </dgm:presLayoutVars>
      </dgm:prSet>
      <dgm:spPr/>
      <dgm:t>
        <a:bodyPr/>
        <a:lstStyle/>
        <a:p>
          <a:pPr rtl="1"/>
          <a:endParaRPr lang="ar-SA"/>
        </a:p>
      </dgm:t>
    </dgm:pt>
    <dgm:pt modelId="{857265C7-B7D4-4F7D-8759-3D8611A67A32}" type="pres">
      <dgm:prSet presAssocID="{9081B851-51CF-45C7-B402-C3B89C457B3A}" presName="aSpace2" presStyleCnt="0"/>
      <dgm:spPr/>
    </dgm:pt>
    <dgm:pt modelId="{6FBB93F8-7C28-4066-8A91-373A77588AA0}" type="pres">
      <dgm:prSet presAssocID="{D32E32E7-8A2B-40A1-B58D-311E28D6D731}" presName="childNode" presStyleLbl="node1" presStyleIdx="1" presStyleCnt="4" custScaleX="115218" custScaleY="678781" custLinFactY="634244" custLinFactNeighborX="1774" custLinFactNeighborY="700000">
        <dgm:presLayoutVars>
          <dgm:bulletEnabled val="1"/>
        </dgm:presLayoutVars>
      </dgm:prSet>
      <dgm:spPr/>
      <dgm:t>
        <a:bodyPr/>
        <a:lstStyle/>
        <a:p>
          <a:pPr rtl="1"/>
          <a:endParaRPr lang="ar-SA"/>
        </a:p>
      </dgm:t>
    </dgm:pt>
    <dgm:pt modelId="{FA745C17-4226-43D1-85DC-73086E30D7AE}" type="pres">
      <dgm:prSet presAssocID="{D32E32E7-8A2B-40A1-B58D-311E28D6D731}" presName="aSpace2" presStyleCnt="0"/>
      <dgm:spPr/>
    </dgm:pt>
    <dgm:pt modelId="{E30111CB-94BC-4E07-94AE-B16104200654}" type="pres">
      <dgm:prSet presAssocID="{8FCBCF7E-6AC1-4DC4-B1D2-481ADEBAA9D0}" presName="childNode" presStyleLbl="node1" presStyleIdx="2" presStyleCnt="4" custScaleX="115320" custScaleY="745654" custLinFactY="-800000" custLinFactNeighborX="1825" custLinFactNeighborY="-859557">
        <dgm:presLayoutVars>
          <dgm:bulletEnabled val="1"/>
        </dgm:presLayoutVars>
      </dgm:prSet>
      <dgm:spPr/>
      <dgm:t>
        <a:bodyPr/>
        <a:lstStyle/>
        <a:p>
          <a:pPr rtl="1"/>
          <a:endParaRPr lang="ar-SA"/>
        </a:p>
      </dgm:t>
    </dgm:pt>
    <dgm:pt modelId="{80B45E5B-F52E-4F55-B41D-A2B0BC8373AE}" type="pres">
      <dgm:prSet presAssocID="{8FCBCF7E-6AC1-4DC4-B1D2-481ADEBAA9D0}" presName="aSpace2" presStyleCnt="0"/>
      <dgm:spPr/>
    </dgm:pt>
    <dgm:pt modelId="{BCE2F143-3E7D-4FBE-AC6A-B02E00825B72}" type="pres">
      <dgm:prSet presAssocID="{652BCCCC-2E6E-49F0-90E4-B9251728282D}" presName="childNode" presStyleLbl="node1" presStyleIdx="3" presStyleCnt="4" custScaleX="114582" custScaleY="826434" custLinFactY="5099" custLinFactNeighborX="1456" custLinFactNeighborY="100000">
        <dgm:presLayoutVars>
          <dgm:bulletEnabled val="1"/>
        </dgm:presLayoutVars>
      </dgm:prSet>
      <dgm:spPr/>
      <dgm:t>
        <a:bodyPr/>
        <a:lstStyle/>
        <a:p>
          <a:pPr rtl="1"/>
          <a:endParaRPr lang="ar-SA"/>
        </a:p>
      </dgm:t>
    </dgm:pt>
  </dgm:ptLst>
  <dgm:cxnLst>
    <dgm:cxn modelId="{78158EB2-6246-49BA-85AF-C38467FBCC87}" srcId="{F3336C90-B9F5-4435-B2F1-E3E274AA783A}" destId="{8FCBCF7E-6AC1-4DC4-B1D2-481ADEBAA9D0}" srcOrd="2" destOrd="0" parTransId="{6E0AF31E-9AE4-4F15-9E3E-AD94FC4F13AA}" sibTransId="{EFB4AFF3-2258-4FCF-B129-84B4728E717E}"/>
    <dgm:cxn modelId="{2624A2EE-2491-413E-8CB1-16853F949881}" type="presOf" srcId="{8FCBCF7E-6AC1-4DC4-B1D2-481ADEBAA9D0}" destId="{E30111CB-94BC-4E07-94AE-B16104200654}" srcOrd="0" destOrd="0" presId="urn:microsoft.com/office/officeart/2005/8/layout/lProcess2"/>
    <dgm:cxn modelId="{D8A1293C-3278-492C-A99B-32628620F9B7}" srcId="{F3336C90-B9F5-4435-B2F1-E3E274AA783A}" destId="{D32E32E7-8A2B-40A1-B58D-311E28D6D731}" srcOrd="1" destOrd="0" parTransId="{3DAD2F2E-B617-4EFE-BA5E-769A04BBEF58}" sibTransId="{C3750EBF-ADED-48B8-B6AA-022CF5873FE5}"/>
    <dgm:cxn modelId="{00438AC4-72C0-48A7-B7D8-E098BE5E9F45}" srcId="{AE15B144-470E-47D9-A945-ACD63F1DA6E2}" destId="{F3336C90-B9F5-4435-B2F1-E3E274AA783A}" srcOrd="0" destOrd="0" parTransId="{34B68AA3-1C94-44E8-8BDD-2723A9A2F522}" sibTransId="{8E5A2384-47E9-4FAA-89B3-ADE02F1B4FD9}"/>
    <dgm:cxn modelId="{6B2242E0-3C42-4D60-A898-0208845D02BF}" type="presOf" srcId="{9081B851-51CF-45C7-B402-C3B89C457B3A}" destId="{6A00C4E0-AF81-43D7-8E55-B9A0644A57EE}" srcOrd="0" destOrd="0" presId="urn:microsoft.com/office/officeart/2005/8/layout/lProcess2"/>
    <dgm:cxn modelId="{2772D538-8E9C-4771-8AFC-24AD1AFD52DA}" type="presOf" srcId="{F3336C90-B9F5-4435-B2F1-E3E274AA783A}" destId="{9C09D70F-2492-44DE-BBEC-D0F09B046C7A}" srcOrd="1" destOrd="0" presId="urn:microsoft.com/office/officeart/2005/8/layout/lProcess2"/>
    <dgm:cxn modelId="{385C77B3-0835-4BB8-A93A-06C70F1249C5}" type="presOf" srcId="{AE15B144-470E-47D9-A945-ACD63F1DA6E2}" destId="{556B7D3E-8267-434C-A68C-9B4FC5A4EDE8}" srcOrd="0" destOrd="0" presId="urn:microsoft.com/office/officeart/2005/8/layout/lProcess2"/>
    <dgm:cxn modelId="{026481A8-097F-46FA-A364-74DDF747022D}" srcId="{F3336C90-B9F5-4435-B2F1-E3E274AA783A}" destId="{652BCCCC-2E6E-49F0-90E4-B9251728282D}" srcOrd="3" destOrd="0" parTransId="{E0CDE6B2-BD69-4604-8B7C-29AC0E94B5E3}" sibTransId="{67F96931-49E1-4987-9F8E-5F31F7234C66}"/>
    <dgm:cxn modelId="{E6E151C2-7306-42CA-A41D-7C88C9654FDC}" type="presOf" srcId="{D32E32E7-8A2B-40A1-B58D-311E28D6D731}" destId="{6FBB93F8-7C28-4066-8A91-373A77588AA0}" srcOrd="0" destOrd="0" presId="urn:microsoft.com/office/officeart/2005/8/layout/lProcess2"/>
    <dgm:cxn modelId="{EF319A80-0BFE-4733-A2E3-71ED8A3BC582}" type="presOf" srcId="{652BCCCC-2E6E-49F0-90E4-B9251728282D}" destId="{BCE2F143-3E7D-4FBE-AC6A-B02E00825B72}" srcOrd="0" destOrd="0" presId="urn:microsoft.com/office/officeart/2005/8/layout/lProcess2"/>
    <dgm:cxn modelId="{A00634EF-39C5-43AE-BCDA-1FAF01D103EF}" srcId="{F3336C90-B9F5-4435-B2F1-E3E274AA783A}" destId="{9081B851-51CF-45C7-B402-C3B89C457B3A}" srcOrd="0" destOrd="0" parTransId="{0EAE1646-CAC5-4DF4-83F9-57C6B30CD53C}" sibTransId="{501D67C3-F880-4E5C-BF7F-ADE1A788ACCA}"/>
    <dgm:cxn modelId="{E6F728F1-495E-44D3-8131-29C65340236B}" type="presOf" srcId="{F3336C90-B9F5-4435-B2F1-E3E274AA783A}" destId="{776A2FDB-61ED-489A-9BAF-05DFE4165C34}" srcOrd="0" destOrd="0" presId="urn:microsoft.com/office/officeart/2005/8/layout/lProcess2"/>
    <dgm:cxn modelId="{F0BD97E1-97C0-4B24-A6A5-8CA10DC85B59}" type="presParOf" srcId="{556B7D3E-8267-434C-A68C-9B4FC5A4EDE8}" destId="{80A680B4-E3FD-4993-8588-5853B54F78F9}" srcOrd="0" destOrd="0" presId="urn:microsoft.com/office/officeart/2005/8/layout/lProcess2"/>
    <dgm:cxn modelId="{876E5539-784B-49B2-89B2-3712D09BED46}" type="presParOf" srcId="{80A680B4-E3FD-4993-8588-5853B54F78F9}" destId="{776A2FDB-61ED-489A-9BAF-05DFE4165C34}" srcOrd="0" destOrd="0" presId="urn:microsoft.com/office/officeart/2005/8/layout/lProcess2"/>
    <dgm:cxn modelId="{BA6D6746-180F-4243-AFF3-25214236D723}" type="presParOf" srcId="{80A680B4-E3FD-4993-8588-5853B54F78F9}" destId="{9C09D70F-2492-44DE-BBEC-D0F09B046C7A}" srcOrd="1" destOrd="0" presId="urn:microsoft.com/office/officeart/2005/8/layout/lProcess2"/>
    <dgm:cxn modelId="{92EB641C-F951-408D-9CB9-0EFA3C01271A}" type="presParOf" srcId="{80A680B4-E3FD-4993-8588-5853B54F78F9}" destId="{241901C0-05CA-4DC0-8661-3F7F5319E4AC}" srcOrd="2" destOrd="0" presId="urn:microsoft.com/office/officeart/2005/8/layout/lProcess2"/>
    <dgm:cxn modelId="{57F3A8E8-EC45-4E5B-B985-05BAB915D6D6}" type="presParOf" srcId="{241901C0-05CA-4DC0-8661-3F7F5319E4AC}" destId="{621E6C8E-BC3F-4452-8EE8-EAE0CFE51081}" srcOrd="0" destOrd="0" presId="urn:microsoft.com/office/officeart/2005/8/layout/lProcess2"/>
    <dgm:cxn modelId="{698E551A-24C1-4441-A0F1-A80E6915A116}" type="presParOf" srcId="{621E6C8E-BC3F-4452-8EE8-EAE0CFE51081}" destId="{6A00C4E0-AF81-43D7-8E55-B9A0644A57EE}" srcOrd="0" destOrd="0" presId="urn:microsoft.com/office/officeart/2005/8/layout/lProcess2"/>
    <dgm:cxn modelId="{C0C42843-C211-4D13-9408-9F08B194687B}" type="presParOf" srcId="{621E6C8E-BC3F-4452-8EE8-EAE0CFE51081}" destId="{857265C7-B7D4-4F7D-8759-3D8611A67A32}" srcOrd="1" destOrd="0" presId="urn:microsoft.com/office/officeart/2005/8/layout/lProcess2"/>
    <dgm:cxn modelId="{0E7D08C5-2161-4940-8C48-2ED499E932F1}" type="presParOf" srcId="{621E6C8E-BC3F-4452-8EE8-EAE0CFE51081}" destId="{6FBB93F8-7C28-4066-8A91-373A77588AA0}" srcOrd="2" destOrd="0" presId="urn:microsoft.com/office/officeart/2005/8/layout/lProcess2"/>
    <dgm:cxn modelId="{8C985E2F-56B2-481A-9F57-7D3524073CA1}" type="presParOf" srcId="{621E6C8E-BC3F-4452-8EE8-EAE0CFE51081}" destId="{FA745C17-4226-43D1-85DC-73086E30D7AE}" srcOrd="3" destOrd="0" presId="urn:microsoft.com/office/officeart/2005/8/layout/lProcess2"/>
    <dgm:cxn modelId="{8856E15A-AF19-4A89-828E-3D716A40EEF3}" type="presParOf" srcId="{621E6C8E-BC3F-4452-8EE8-EAE0CFE51081}" destId="{E30111CB-94BC-4E07-94AE-B16104200654}" srcOrd="4" destOrd="0" presId="urn:microsoft.com/office/officeart/2005/8/layout/lProcess2"/>
    <dgm:cxn modelId="{94C04E1D-0A3C-4F2B-B511-34F7C999862D}" type="presParOf" srcId="{621E6C8E-BC3F-4452-8EE8-EAE0CFE51081}" destId="{80B45E5B-F52E-4F55-B41D-A2B0BC8373AE}" srcOrd="5" destOrd="0" presId="urn:microsoft.com/office/officeart/2005/8/layout/lProcess2"/>
    <dgm:cxn modelId="{1A699CE5-9B72-428E-911B-510B1D880BBE}" type="presParOf" srcId="{621E6C8E-BC3F-4452-8EE8-EAE0CFE51081}" destId="{BCE2F143-3E7D-4FBE-AC6A-B02E00825B72}" srcOrd="6"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D4E8DDE-48A9-4819-BFFB-E1E716F4D482}"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GB"/>
        </a:p>
      </dgm:t>
    </dgm:pt>
    <dgm:pt modelId="{BE415221-B5FC-4EE7-9084-D3894CE05608}">
      <dgm:prSet phldrT="[نص]"/>
      <dgm:spPr/>
      <dgm:t>
        <a:bodyPr/>
        <a:lstStyle/>
        <a:p>
          <a:r>
            <a:rPr lang="ar-SA" dirty="0" smtClean="0"/>
            <a:t>التسويق</a:t>
          </a:r>
          <a:endParaRPr lang="en-GB" dirty="0"/>
        </a:p>
      </dgm:t>
    </dgm:pt>
    <dgm:pt modelId="{F1D799E8-894A-4B50-A076-DCD9FF3F06C7}" type="parTrans" cxnId="{77353740-F40F-4B92-B48E-A8D2A577C542}">
      <dgm:prSet/>
      <dgm:spPr/>
      <dgm:t>
        <a:bodyPr/>
        <a:lstStyle/>
        <a:p>
          <a:endParaRPr lang="en-GB"/>
        </a:p>
      </dgm:t>
    </dgm:pt>
    <dgm:pt modelId="{0D7C4FB5-03C8-4CD2-89D2-2033FF020EA0}" type="sibTrans" cxnId="{77353740-F40F-4B92-B48E-A8D2A577C542}">
      <dgm:prSet/>
      <dgm:spPr/>
      <dgm:t>
        <a:bodyPr/>
        <a:lstStyle/>
        <a:p>
          <a:endParaRPr lang="en-GB"/>
        </a:p>
      </dgm:t>
    </dgm:pt>
    <dgm:pt modelId="{0BEA0C3A-8F00-4054-83DF-B17814DCC629}">
      <dgm:prSet phldrT="[نص]"/>
      <dgm:spPr/>
      <dgm:t>
        <a:bodyPr/>
        <a:lstStyle/>
        <a:p>
          <a:r>
            <a:rPr lang="ar-SA" dirty="0" smtClean="0"/>
            <a:t>الإنتاج</a:t>
          </a:r>
          <a:endParaRPr lang="en-GB" dirty="0"/>
        </a:p>
      </dgm:t>
    </dgm:pt>
    <dgm:pt modelId="{1F22CA2C-51E7-4728-ACC2-0B325F11A881}" type="parTrans" cxnId="{AF207731-1BA0-4924-83D9-847B84787806}">
      <dgm:prSet/>
      <dgm:spPr/>
      <dgm:t>
        <a:bodyPr/>
        <a:lstStyle/>
        <a:p>
          <a:endParaRPr lang="en-GB"/>
        </a:p>
      </dgm:t>
    </dgm:pt>
    <dgm:pt modelId="{6B039207-EBCB-45CE-9716-BA1927514A59}" type="sibTrans" cxnId="{AF207731-1BA0-4924-83D9-847B84787806}">
      <dgm:prSet/>
      <dgm:spPr/>
      <dgm:t>
        <a:bodyPr/>
        <a:lstStyle/>
        <a:p>
          <a:endParaRPr lang="en-GB"/>
        </a:p>
      </dgm:t>
    </dgm:pt>
    <dgm:pt modelId="{D635CE2E-A5A0-4225-A4C3-2E7A6F720734}">
      <dgm:prSet phldrT="[نص]"/>
      <dgm:spPr/>
      <dgm:t>
        <a:bodyPr/>
        <a:lstStyle/>
        <a:p>
          <a:r>
            <a:rPr lang="ar-SA" dirty="0" smtClean="0"/>
            <a:t>الأفراد</a:t>
          </a:r>
          <a:endParaRPr lang="en-GB" dirty="0"/>
        </a:p>
      </dgm:t>
    </dgm:pt>
    <dgm:pt modelId="{C9C31540-5DF2-48B8-99F8-3EE8E8B83B57}" type="parTrans" cxnId="{03C02F4B-4643-4F71-9CF2-813DD806AFF1}">
      <dgm:prSet/>
      <dgm:spPr/>
      <dgm:t>
        <a:bodyPr/>
        <a:lstStyle/>
        <a:p>
          <a:endParaRPr lang="en-GB"/>
        </a:p>
      </dgm:t>
    </dgm:pt>
    <dgm:pt modelId="{CF1C88F1-8E46-4079-A6E5-0075D027B284}" type="sibTrans" cxnId="{03C02F4B-4643-4F71-9CF2-813DD806AFF1}">
      <dgm:prSet/>
      <dgm:spPr/>
      <dgm:t>
        <a:bodyPr/>
        <a:lstStyle/>
        <a:p>
          <a:endParaRPr lang="en-GB"/>
        </a:p>
      </dgm:t>
    </dgm:pt>
    <dgm:pt modelId="{2FA57E3E-2376-484B-94DC-7B5EA60BE93C}">
      <dgm:prSet phldrT="[نص]"/>
      <dgm:spPr/>
      <dgm:t>
        <a:bodyPr/>
        <a:lstStyle/>
        <a:p>
          <a:r>
            <a:rPr lang="ar-SA" dirty="0" smtClean="0"/>
            <a:t>الإدارة</a:t>
          </a:r>
          <a:endParaRPr lang="en-GB" dirty="0"/>
        </a:p>
      </dgm:t>
    </dgm:pt>
    <dgm:pt modelId="{ABD03382-8682-4342-B9E8-285DDFA4EF6D}" type="parTrans" cxnId="{297074AE-3AEF-41EC-B2C4-9933F1D4CFBC}">
      <dgm:prSet/>
      <dgm:spPr/>
      <dgm:t>
        <a:bodyPr/>
        <a:lstStyle/>
        <a:p>
          <a:endParaRPr lang="en-GB"/>
        </a:p>
      </dgm:t>
    </dgm:pt>
    <dgm:pt modelId="{8439CBF7-386D-4302-9A58-31583E7AA87D}" type="sibTrans" cxnId="{297074AE-3AEF-41EC-B2C4-9933F1D4CFBC}">
      <dgm:prSet/>
      <dgm:spPr/>
      <dgm:t>
        <a:bodyPr/>
        <a:lstStyle/>
        <a:p>
          <a:endParaRPr lang="en-GB"/>
        </a:p>
      </dgm:t>
    </dgm:pt>
    <dgm:pt modelId="{98E87E26-89BE-4D49-8451-65DC4F353960}">
      <dgm:prSet phldrT="[نص]"/>
      <dgm:spPr/>
      <dgm:t>
        <a:bodyPr/>
        <a:lstStyle/>
        <a:p>
          <a:r>
            <a:rPr lang="ar-SA" dirty="0" smtClean="0"/>
            <a:t>المالية</a:t>
          </a:r>
          <a:endParaRPr lang="en-GB" dirty="0"/>
        </a:p>
      </dgm:t>
    </dgm:pt>
    <dgm:pt modelId="{D3434518-9717-45EC-9A1B-0312A0E0E275}" type="parTrans" cxnId="{F3583AF0-8DE5-47D9-B4BD-5AF63517E3D3}">
      <dgm:prSet/>
      <dgm:spPr/>
      <dgm:t>
        <a:bodyPr/>
        <a:lstStyle/>
        <a:p>
          <a:endParaRPr lang="en-GB"/>
        </a:p>
      </dgm:t>
    </dgm:pt>
    <dgm:pt modelId="{72D0161F-5025-4E3D-9A0E-D8E3B3D81ECF}" type="sibTrans" cxnId="{F3583AF0-8DE5-47D9-B4BD-5AF63517E3D3}">
      <dgm:prSet/>
      <dgm:spPr/>
      <dgm:t>
        <a:bodyPr/>
        <a:lstStyle/>
        <a:p>
          <a:endParaRPr lang="en-GB"/>
        </a:p>
      </dgm:t>
    </dgm:pt>
    <dgm:pt modelId="{D7EE1EB5-C767-4D6B-96DA-A71A3DB0AD30}" type="pres">
      <dgm:prSet presAssocID="{BD4E8DDE-48A9-4819-BFFB-E1E716F4D482}" presName="Name0" presStyleCnt="0">
        <dgm:presLayoutVars>
          <dgm:dir/>
          <dgm:resizeHandles val="exact"/>
        </dgm:presLayoutVars>
      </dgm:prSet>
      <dgm:spPr/>
      <dgm:t>
        <a:bodyPr/>
        <a:lstStyle/>
        <a:p>
          <a:endParaRPr lang="en-GB"/>
        </a:p>
      </dgm:t>
    </dgm:pt>
    <dgm:pt modelId="{0A17FE00-DFD5-4C95-9055-91E7B5BE8DDD}" type="pres">
      <dgm:prSet presAssocID="{BD4E8DDE-48A9-4819-BFFB-E1E716F4D482}" presName="cycle" presStyleCnt="0"/>
      <dgm:spPr/>
    </dgm:pt>
    <dgm:pt modelId="{9305779B-D3D3-43D8-8C0A-8138642C56A2}" type="pres">
      <dgm:prSet presAssocID="{BE415221-B5FC-4EE7-9084-D3894CE05608}" presName="nodeFirstNode" presStyleLbl="node1" presStyleIdx="0" presStyleCnt="5">
        <dgm:presLayoutVars>
          <dgm:bulletEnabled val="1"/>
        </dgm:presLayoutVars>
      </dgm:prSet>
      <dgm:spPr/>
      <dgm:t>
        <a:bodyPr/>
        <a:lstStyle/>
        <a:p>
          <a:endParaRPr lang="en-GB"/>
        </a:p>
      </dgm:t>
    </dgm:pt>
    <dgm:pt modelId="{20A99389-2845-4E5C-810F-5DADF9EDAF3D}" type="pres">
      <dgm:prSet presAssocID="{0D7C4FB5-03C8-4CD2-89D2-2033FF020EA0}" presName="sibTransFirstNode" presStyleLbl="bgShp" presStyleIdx="0" presStyleCnt="1"/>
      <dgm:spPr/>
      <dgm:t>
        <a:bodyPr/>
        <a:lstStyle/>
        <a:p>
          <a:endParaRPr lang="en-GB"/>
        </a:p>
      </dgm:t>
    </dgm:pt>
    <dgm:pt modelId="{1D67F84E-B9A5-45F9-BC67-5327C188D3AE}" type="pres">
      <dgm:prSet presAssocID="{0BEA0C3A-8F00-4054-83DF-B17814DCC629}" presName="nodeFollowingNodes" presStyleLbl="node1" presStyleIdx="1" presStyleCnt="5">
        <dgm:presLayoutVars>
          <dgm:bulletEnabled val="1"/>
        </dgm:presLayoutVars>
      </dgm:prSet>
      <dgm:spPr/>
      <dgm:t>
        <a:bodyPr/>
        <a:lstStyle/>
        <a:p>
          <a:endParaRPr lang="en-GB"/>
        </a:p>
      </dgm:t>
    </dgm:pt>
    <dgm:pt modelId="{F5853655-0F4B-4451-968F-508B0F236CDC}" type="pres">
      <dgm:prSet presAssocID="{D635CE2E-A5A0-4225-A4C3-2E7A6F720734}" presName="nodeFollowingNodes" presStyleLbl="node1" presStyleIdx="2" presStyleCnt="5">
        <dgm:presLayoutVars>
          <dgm:bulletEnabled val="1"/>
        </dgm:presLayoutVars>
      </dgm:prSet>
      <dgm:spPr/>
      <dgm:t>
        <a:bodyPr/>
        <a:lstStyle/>
        <a:p>
          <a:endParaRPr lang="en-GB"/>
        </a:p>
      </dgm:t>
    </dgm:pt>
    <dgm:pt modelId="{DA0D4A38-DE7D-434E-90E9-D305ED80094C}" type="pres">
      <dgm:prSet presAssocID="{2FA57E3E-2376-484B-94DC-7B5EA60BE93C}" presName="nodeFollowingNodes" presStyleLbl="node1" presStyleIdx="3" presStyleCnt="5">
        <dgm:presLayoutVars>
          <dgm:bulletEnabled val="1"/>
        </dgm:presLayoutVars>
      </dgm:prSet>
      <dgm:spPr/>
      <dgm:t>
        <a:bodyPr/>
        <a:lstStyle/>
        <a:p>
          <a:endParaRPr lang="en-GB"/>
        </a:p>
      </dgm:t>
    </dgm:pt>
    <dgm:pt modelId="{15CFB190-48C0-49C7-98F5-963E7B6E4342}" type="pres">
      <dgm:prSet presAssocID="{98E87E26-89BE-4D49-8451-65DC4F353960}" presName="nodeFollowingNodes" presStyleLbl="node1" presStyleIdx="4" presStyleCnt="5">
        <dgm:presLayoutVars>
          <dgm:bulletEnabled val="1"/>
        </dgm:presLayoutVars>
      </dgm:prSet>
      <dgm:spPr/>
      <dgm:t>
        <a:bodyPr/>
        <a:lstStyle/>
        <a:p>
          <a:endParaRPr lang="en-GB"/>
        </a:p>
      </dgm:t>
    </dgm:pt>
  </dgm:ptLst>
  <dgm:cxnLst>
    <dgm:cxn modelId="{AF207731-1BA0-4924-83D9-847B84787806}" srcId="{BD4E8DDE-48A9-4819-BFFB-E1E716F4D482}" destId="{0BEA0C3A-8F00-4054-83DF-B17814DCC629}" srcOrd="1" destOrd="0" parTransId="{1F22CA2C-51E7-4728-ACC2-0B325F11A881}" sibTransId="{6B039207-EBCB-45CE-9716-BA1927514A59}"/>
    <dgm:cxn modelId="{B2A289C5-1EA4-4891-8D5B-1575B7C5EBEA}" type="presOf" srcId="{D635CE2E-A5A0-4225-A4C3-2E7A6F720734}" destId="{F5853655-0F4B-4451-968F-508B0F236CDC}" srcOrd="0" destOrd="0" presId="urn:microsoft.com/office/officeart/2005/8/layout/cycle3"/>
    <dgm:cxn modelId="{225A04B9-561E-48F4-B1E1-5B0A1F1E72AF}" type="presOf" srcId="{2FA57E3E-2376-484B-94DC-7B5EA60BE93C}" destId="{DA0D4A38-DE7D-434E-90E9-D305ED80094C}" srcOrd="0" destOrd="0" presId="urn:microsoft.com/office/officeart/2005/8/layout/cycle3"/>
    <dgm:cxn modelId="{1C800678-EEA6-4B03-8480-9B5ED97C9B3A}" type="presOf" srcId="{0D7C4FB5-03C8-4CD2-89D2-2033FF020EA0}" destId="{20A99389-2845-4E5C-810F-5DADF9EDAF3D}" srcOrd="0" destOrd="0" presId="urn:microsoft.com/office/officeart/2005/8/layout/cycle3"/>
    <dgm:cxn modelId="{96FB4482-57B8-4968-8A1E-3F052AA50ABF}" type="presOf" srcId="{0BEA0C3A-8F00-4054-83DF-B17814DCC629}" destId="{1D67F84E-B9A5-45F9-BC67-5327C188D3AE}" srcOrd="0" destOrd="0" presId="urn:microsoft.com/office/officeart/2005/8/layout/cycle3"/>
    <dgm:cxn modelId="{297074AE-3AEF-41EC-B2C4-9933F1D4CFBC}" srcId="{BD4E8DDE-48A9-4819-BFFB-E1E716F4D482}" destId="{2FA57E3E-2376-484B-94DC-7B5EA60BE93C}" srcOrd="3" destOrd="0" parTransId="{ABD03382-8682-4342-B9E8-285DDFA4EF6D}" sibTransId="{8439CBF7-386D-4302-9A58-31583E7AA87D}"/>
    <dgm:cxn modelId="{D44AF467-C464-4438-95F8-D3FDBE47F8A2}" type="presOf" srcId="{98E87E26-89BE-4D49-8451-65DC4F353960}" destId="{15CFB190-48C0-49C7-98F5-963E7B6E4342}" srcOrd="0" destOrd="0" presId="urn:microsoft.com/office/officeart/2005/8/layout/cycle3"/>
    <dgm:cxn modelId="{23330748-BA6D-4D4D-8D24-C17CDF92548E}" type="presOf" srcId="{BE415221-B5FC-4EE7-9084-D3894CE05608}" destId="{9305779B-D3D3-43D8-8C0A-8138642C56A2}" srcOrd="0" destOrd="0" presId="urn:microsoft.com/office/officeart/2005/8/layout/cycle3"/>
    <dgm:cxn modelId="{DE11EB8F-E8B7-41F1-A060-81D95D3FE2FB}" type="presOf" srcId="{BD4E8DDE-48A9-4819-BFFB-E1E716F4D482}" destId="{D7EE1EB5-C767-4D6B-96DA-A71A3DB0AD30}" srcOrd="0" destOrd="0" presId="urn:microsoft.com/office/officeart/2005/8/layout/cycle3"/>
    <dgm:cxn modelId="{77353740-F40F-4B92-B48E-A8D2A577C542}" srcId="{BD4E8DDE-48A9-4819-BFFB-E1E716F4D482}" destId="{BE415221-B5FC-4EE7-9084-D3894CE05608}" srcOrd="0" destOrd="0" parTransId="{F1D799E8-894A-4B50-A076-DCD9FF3F06C7}" sibTransId="{0D7C4FB5-03C8-4CD2-89D2-2033FF020EA0}"/>
    <dgm:cxn modelId="{03C02F4B-4643-4F71-9CF2-813DD806AFF1}" srcId="{BD4E8DDE-48A9-4819-BFFB-E1E716F4D482}" destId="{D635CE2E-A5A0-4225-A4C3-2E7A6F720734}" srcOrd="2" destOrd="0" parTransId="{C9C31540-5DF2-48B8-99F8-3EE8E8B83B57}" sibTransId="{CF1C88F1-8E46-4079-A6E5-0075D027B284}"/>
    <dgm:cxn modelId="{F3583AF0-8DE5-47D9-B4BD-5AF63517E3D3}" srcId="{BD4E8DDE-48A9-4819-BFFB-E1E716F4D482}" destId="{98E87E26-89BE-4D49-8451-65DC4F353960}" srcOrd="4" destOrd="0" parTransId="{D3434518-9717-45EC-9A1B-0312A0E0E275}" sibTransId="{72D0161F-5025-4E3D-9A0E-D8E3B3D81ECF}"/>
    <dgm:cxn modelId="{B0F82160-2FBD-4CFF-8FAC-4A06D17E8A31}" type="presParOf" srcId="{D7EE1EB5-C767-4D6B-96DA-A71A3DB0AD30}" destId="{0A17FE00-DFD5-4C95-9055-91E7B5BE8DDD}" srcOrd="0" destOrd="0" presId="urn:microsoft.com/office/officeart/2005/8/layout/cycle3"/>
    <dgm:cxn modelId="{6F0D8634-18F6-443D-BEAE-1B555B310867}" type="presParOf" srcId="{0A17FE00-DFD5-4C95-9055-91E7B5BE8DDD}" destId="{9305779B-D3D3-43D8-8C0A-8138642C56A2}" srcOrd="0" destOrd="0" presId="urn:microsoft.com/office/officeart/2005/8/layout/cycle3"/>
    <dgm:cxn modelId="{8B6DB0A8-8DA5-4AD9-93C4-796ECA6AFBDB}" type="presParOf" srcId="{0A17FE00-DFD5-4C95-9055-91E7B5BE8DDD}" destId="{20A99389-2845-4E5C-810F-5DADF9EDAF3D}" srcOrd="1" destOrd="0" presId="urn:microsoft.com/office/officeart/2005/8/layout/cycle3"/>
    <dgm:cxn modelId="{0620EF35-0BDD-4D2A-A670-3D737B55AF53}" type="presParOf" srcId="{0A17FE00-DFD5-4C95-9055-91E7B5BE8DDD}" destId="{1D67F84E-B9A5-45F9-BC67-5327C188D3AE}" srcOrd="2" destOrd="0" presId="urn:microsoft.com/office/officeart/2005/8/layout/cycle3"/>
    <dgm:cxn modelId="{7FE9B3FB-C7E6-4839-BEBB-BA8144EA46E0}" type="presParOf" srcId="{0A17FE00-DFD5-4C95-9055-91E7B5BE8DDD}" destId="{F5853655-0F4B-4451-968F-508B0F236CDC}" srcOrd="3" destOrd="0" presId="urn:microsoft.com/office/officeart/2005/8/layout/cycle3"/>
    <dgm:cxn modelId="{FA921953-4079-406E-B5EF-4AAB713855DD}" type="presParOf" srcId="{0A17FE00-DFD5-4C95-9055-91E7B5BE8DDD}" destId="{DA0D4A38-DE7D-434E-90E9-D305ED80094C}" srcOrd="4" destOrd="0" presId="urn:microsoft.com/office/officeart/2005/8/layout/cycle3"/>
    <dgm:cxn modelId="{A18EEED0-F53C-4098-B6CA-962FE2634D14}" type="presParOf" srcId="{0A17FE00-DFD5-4C95-9055-91E7B5BE8DDD}" destId="{15CFB190-48C0-49C7-98F5-963E7B6E4342}"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0411E38-0D4F-415B-AB66-57ADDC4A5044}" type="doc">
      <dgm:prSet loTypeId="urn:microsoft.com/office/officeart/2005/8/layout/matrix1" loCatId="matrix" qsTypeId="urn:microsoft.com/office/officeart/2005/8/quickstyle/simple1" qsCatId="simple" csTypeId="urn:microsoft.com/office/officeart/2005/8/colors/colorful4" csCatId="colorful" phldr="1"/>
      <dgm:spPr/>
      <dgm:t>
        <a:bodyPr/>
        <a:lstStyle/>
        <a:p>
          <a:endParaRPr lang="en-GB"/>
        </a:p>
      </dgm:t>
    </dgm:pt>
    <dgm:pt modelId="{364A8648-B707-40DD-AAEE-3656260EF12E}">
      <dgm:prSet phldrT="[نص]" custT="1">
        <dgm:style>
          <a:lnRef idx="1">
            <a:schemeClr val="accent5"/>
          </a:lnRef>
          <a:fillRef idx="3">
            <a:schemeClr val="accent5"/>
          </a:fillRef>
          <a:effectRef idx="2">
            <a:schemeClr val="accent5"/>
          </a:effectRef>
          <a:fontRef idx="minor">
            <a:schemeClr val="lt1"/>
          </a:fontRef>
        </dgm:style>
      </dgm:prSet>
      <dgm:spPr/>
      <dgm:t>
        <a:bodyPr/>
        <a:lstStyle/>
        <a:p>
          <a:r>
            <a:rPr lang="ar-SA" sz="4800" b="1" dirty="0" smtClean="0">
              <a:solidFill>
                <a:srgbClr val="002060"/>
              </a:solidFill>
            </a:rPr>
            <a:t>المنشأة</a:t>
          </a:r>
          <a:endParaRPr lang="en-GB" sz="4800" b="1" dirty="0">
            <a:solidFill>
              <a:srgbClr val="002060"/>
            </a:solidFill>
          </a:endParaRPr>
        </a:p>
      </dgm:t>
    </dgm:pt>
    <dgm:pt modelId="{2E207998-A277-413B-AF30-044B06130A56}" type="parTrans" cxnId="{71D06616-3687-43FC-A6A4-C219C4D033F6}">
      <dgm:prSet/>
      <dgm:spPr/>
      <dgm:t>
        <a:bodyPr/>
        <a:lstStyle/>
        <a:p>
          <a:endParaRPr lang="en-GB"/>
        </a:p>
      </dgm:t>
    </dgm:pt>
    <dgm:pt modelId="{CDCA83D1-8080-4B3E-9C87-D32F8C5CEB4E}" type="sibTrans" cxnId="{71D06616-3687-43FC-A6A4-C219C4D033F6}">
      <dgm:prSet/>
      <dgm:spPr/>
      <dgm:t>
        <a:bodyPr/>
        <a:lstStyle/>
        <a:p>
          <a:endParaRPr lang="en-GB"/>
        </a:p>
      </dgm:t>
    </dgm:pt>
    <dgm:pt modelId="{89A4C30C-520B-44E6-A323-5AB4651BFEDB}">
      <dgm:prSet phldrT="[نص]">
        <dgm:style>
          <a:lnRef idx="1">
            <a:schemeClr val="accent3"/>
          </a:lnRef>
          <a:fillRef idx="2">
            <a:schemeClr val="accent3"/>
          </a:fillRef>
          <a:effectRef idx="1">
            <a:schemeClr val="accent3"/>
          </a:effectRef>
          <a:fontRef idx="minor">
            <a:schemeClr val="dk1"/>
          </a:fontRef>
        </dgm:style>
      </dgm:prSet>
      <dgm:spPr/>
      <dgm:t>
        <a:bodyPr/>
        <a:lstStyle/>
        <a:p>
          <a:r>
            <a:rPr lang="ar-SA" b="1" dirty="0" smtClean="0">
              <a:solidFill>
                <a:srgbClr val="002060"/>
              </a:solidFill>
            </a:rPr>
            <a:t>الوسطاء</a:t>
          </a:r>
          <a:endParaRPr lang="en-GB" b="1" dirty="0">
            <a:solidFill>
              <a:srgbClr val="002060"/>
            </a:solidFill>
          </a:endParaRPr>
        </a:p>
      </dgm:t>
    </dgm:pt>
    <dgm:pt modelId="{9EA97498-1BA0-4CA6-AEDF-78760CCCD4CB}" type="parTrans" cxnId="{1BBDC73A-D7AC-4B70-9F13-F71FB6FABC8B}">
      <dgm:prSet/>
      <dgm:spPr/>
      <dgm:t>
        <a:bodyPr/>
        <a:lstStyle/>
        <a:p>
          <a:endParaRPr lang="en-GB"/>
        </a:p>
      </dgm:t>
    </dgm:pt>
    <dgm:pt modelId="{C75D0A92-BF9B-4745-91FC-2E8D8DF52C94}" type="sibTrans" cxnId="{1BBDC73A-D7AC-4B70-9F13-F71FB6FABC8B}">
      <dgm:prSet/>
      <dgm:spPr/>
      <dgm:t>
        <a:bodyPr/>
        <a:lstStyle/>
        <a:p>
          <a:endParaRPr lang="en-GB"/>
        </a:p>
      </dgm:t>
    </dgm:pt>
    <dgm:pt modelId="{021C6A16-9286-4FA6-BDC8-A2FF8F420007}">
      <dgm:prSet phldrT="[نص]">
        <dgm:style>
          <a:lnRef idx="1">
            <a:schemeClr val="accent3"/>
          </a:lnRef>
          <a:fillRef idx="2">
            <a:schemeClr val="accent3"/>
          </a:fillRef>
          <a:effectRef idx="1">
            <a:schemeClr val="accent3"/>
          </a:effectRef>
          <a:fontRef idx="minor">
            <a:schemeClr val="dk1"/>
          </a:fontRef>
        </dgm:style>
      </dgm:prSet>
      <dgm:spPr/>
      <dgm:t>
        <a:bodyPr/>
        <a:lstStyle/>
        <a:p>
          <a:r>
            <a:rPr lang="ar-SA" b="1" dirty="0" smtClean="0">
              <a:solidFill>
                <a:srgbClr val="002060"/>
              </a:solidFill>
            </a:rPr>
            <a:t>العملاء</a:t>
          </a:r>
          <a:endParaRPr lang="en-GB" b="1" dirty="0">
            <a:solidFill>
              <a:srgbClr val="002060"/>
            </a:solidFill>
          </a:endParaRPr>
        </a:p>
      </dgm:t>
    </dgm:pt>
    <dgm:pt modelId="{64A065B5-D31D-4F85-9CBA-587572FB85EA}" type="parTrans" cxnId="{A03464DE-BA8E-4D19-A59E-D54D1C910285}">
      <dgm:prSet/>
      <dgm:spPr/>
      <dgm:t>
        <a:bodyPr/>
        <a:lstStyle/>
        <a:p>
          <a:endParaRPr lang="en-GB"/>
        </a:p>
      </dgm:t>
    </dgm:pt>
    <dgm:pt modelId="{E2AC217D-B8AF-414C-83C8-D43AB9BA0469}" type="sibTrans" cxnId="{A03464DE-BA8E-4D19-A59E-D54D1C910285}">
      <dgm:prSet/>
      <dgm:spPr/>
      <dgm:t>
        <a:bodyPr/>
        <a:lstStyle/>
        <a:p>
          <a:endParaRPr lang="en-GB"/>
        </a:p>
      </dgm:t>
    </dgm:pt>
    <dgm:pt modelId="{C4E894F8-2B48-428B-8C9B-AEC280811B9F}">
      <dgm:prSet phldrT="[نص]">
        <dgm:style>
          <a:lnRef idx="1">
            <a:schemeClr val="accent3"/>
          </a:lnRef>
          <a:fillRef idx="2">
            <a:schemeClr val="accent3"/>
          </a:fillRef>
          <a:effectRef idx="1">
            <a:schemeClr val="accent3"/>
          </a:effectRef>
          <a:fontRef idx="minor">
            <a:schemeClr val="dk1"/>
          </a:fontRef>
        </dgm:style>
      </dgm:prSet>
      <dgm:spPr/>
      <dgm:t>
        <a:bodyPr/>
        <a:lstStyle/>
        <a:p>
          <a:r>
            <a:rPr lang="ar-SA" b="1" dirty="0" smtClean="0">
              <a:solidFill>
                <a:srgbClr val="002060"/>
              </a:solidFill>
            </a:rPr>
            <a:t>المنافسون</a:t>
          </a:r>
          <a:endParaRPr lang="en-GB" b="1" dirty="0">
            <a:solidFill>
              <a:srgbClr val="002060"/>
            </a:solidFill>
          </a:endParaRPr>
        </a:p>
      </dgm:t>
    </dgm:pt>
    <dgm:pt modelId="{90C94B76-E161-4748-9AE4-32C11AF612D5}" type="parTrans" cxnId="{90785C3A-96A4-4E3A-AEA5-588467209A44}">
      <dgm:prSet/>
      <dgm:spPr/>
      <dgm:t>
        <a:bodyPr/>
        <a:lstStyle/>
        <a:p>
          <a:endParaRPr lang="en-GB"/>
        </a:p>
      </dgm:t>
    </dgm:pt>
    <dgm:pt modelId="{0C30B608-B506-417E-BE6D-B41EB81BC27E}" type="sibTrans" cxnId="{90785C3A-96A4-4E3A-AEA5-588467209A44}">
      <dgm:prSet/>
      <dgm:spPr/>
      <dgm:t>
        <a:bodyPr/>
        <a:lstStyle/>
        <a:p>
          <a:endParaRPr lang="en-GB"/>
        </a:p>
      </dgm:t>
    </dgm:pt>
    <dgm:pt modelId="{505AF20C-517E-4F08-87E4-2664E869F321}">
      <dgm:prSet phldrT="[نص]">
        <dgm:style>
          <a:lnRef idx="1">
            <a:schemeClr val="accent3"/>
          </a:lnRef>
          <a:fillRef idx="2">
            <a:schemeClr val="accent3"/>
          </a:fillRef>
          <a:effectRef idx="1">
            <a:schemeClr val="accent3"/>
          </a:effectRef>
          <a:fontRef idx="minor">
            <a:schemeClr val="dk1"/>
          </a:fontRef>
        </dgm:style>
      </dgm:prSet>
      <dgm:spPr/>
      <dgm:t>
        <a:bodyPr/>
        <a:lstStyle/>
        <a:p>
          <a:r>
            <a:rPr lang="ar-SA" b="1" dirty="0" smtClean="0">
              <a:solidFill>
                <a:srgbClr val="002060"/>
              </a:solidFill>
            </a:rPr>
            <a:t>الموردون</a:t>
          </a:r>
          <a:endParaRPr lang="en-GB" b="1" dirty="0">
            <a:solidFill>
              <a:srgbClr val="002060"/>
            </a:solidFill>
          </a:endParaRPr>
        </a:p>
      </dgm:t>
    </dgm:pt>
    <dgm:pt modelId="{A6032151-A7F8-4EF1-904B-5BDD9B0E14EB}" type="parTrans" cxnId="{FD474A1B-674A-4CDF-9220-C8E49C46C35F}">
      <dgm:prSet/>
      <dgm:spPr/>
      <dgm:t>
        <a:bodyPr/>
        <a:lstStyle/>
        <a:p>
          <a:endParaRPr lang="en-GB"/>
        </a:p>
      </dgm:t>
    </dgm:pt>
    <dgm:pt modelId="{987E533B-00F1-4A0C-9E9F-851C574CE781}" type="sibTrans" cxnId="{FD474A1B-674A-4CDF-9220-C8E49C46C35F}">
      <dgm:prSet/>
      <dgm:spPr/>
      <dgm:t>
        <a:bodyPr/>
        <a:lstStyle/>
        <a:p>
          <a:endParaRPr lang="en-GB"/>
        </a:p>
      </dgm:t>
    </dgm:pt>
    <dgm:pt modelId="{208EB4B2-1B7C-43E2-8DC5-27EC9929E977}" type="pres">
      <dgm:prSet presAssocID="{60411E38-0D4F-415B-AB66-57ADDC4A5044}" presName="diagram" presStyleCnt="0">
        <dgm:presLayoutVars>
          <dgm:chMax val="1"/>
          <dgm:dir/>
          <dgm:animLvl val="ctr"/>
          <dgm:resizeHandles val="exact"/>
        </dgm:presLayoutVars>
      </dgm:prSet>
      <dgm:spPr/>
      <dgm:t>
        <a:bodyPr/>
        <a:lstStyle/>
        <a:p>
          <a:endParaRPr lang="en-GB"/>
        </a:p>
      </dgm:t>
    </dgm:pt>
    <dgm:pt modelId="{F77AF8A1-36F6-44B4-BAB3-AE96B50155F2}" type="pres">
      <dgm:prSet presAssocID="{60411E38-0D4F-415B-AB66-57ADDC4A5044}" presName="matrix" presStyleCnt="0"/>
      <dgm:spPr/>
    </dgm:pt>
    <dgm:pt modelId="{8D7BA041-2B8B-4F51-9B0C-C14039845393}" type="pres">
      <dgm:prSet presAssocID="{60411E38-0D4F-415B-AB66-57ADDC4A5044}" presName="tile1" presStyleLbl="node1" presStyleIdx="0" presStyleCnt="4"/>
      <dgm:spPr/>
      <dgm:t>
        <a:bodyPr/>
        <a:lstStyle/>
        <a:p>
          <a:endParaRPr lang="en-GB"/>
        </a:p>
      </dgm:t>
    </dgm:pt>
    <dgm:pt modelId="{B7FBD32F-EB2A-483A-A5F0-4A70A7975A82}" type="pres">
      <dgm:prSet presAssocID="{60411E38-0D4F-415B-AB66-57ADDC4A5044}" presName="tile1text" presStyleLbl="node1" presStyleIdx="0" presStyleCnt="4">
        <dgm:presLayoutVars>
          <dgm:chMax val="0"/>
          <dgm:chPref val="0"/>
          <dgm:bulletEnabled val="1"/>
        </dgm:presLayoutVars>
      </dgm:prSet>
      <dgm:spPr/>
      <dgm:t>
        <a:bodyPr/>
        <a:lstStyle/>
        <a:p>
          <a:endParaRPr lang="en-GB"/>
        </a:p>
      </dgm:t>
    </dgm:pt>
    <dgm:pt modelId="{6E4E1323-118E-4BC0-A7DB-4CCD3AC13F51}" type="pres">
      <dgm:prSet presAssocID="{60411E38-0D4F-415B-AB66-57ADDC4A5044}" presName="tile2" presStyleLbl="node1" presStyleIdx="1" presStyleCnt="4" custLinFactNeighborY="1468"/>
      <dgm:spPr/>
      <dgm:t>
        <a:bodyPr/>
        <a:lstStyle/>
        <a:p>
          <a:endParaRPr lang="en-GB"/>
        </a:p>
      </dgm:t>
    </dgm:pt>
    <dgm:pt modelId="{1021314C-C3F9-4166-A8C8-0F06B3EECA94}" type="pres">
      <dgm:prSet presAssocID="{60411E38-0D4F-415B-AB66-57ADDC4A5044}" presName="tile2text" presStyleLbl="node1" presStyleIdx="1" presStyleCnt="4">
        <dgm:presLayoutVars>
          <dgm:chMax val="0"/>
          <dgm:chPref val="0"/>
          <dgm:bulletEnabled val="1"/>
        </dgm:presLayoutVars>
      </dgm:prSet>
      <dgm:spPr/>
      <dgm:t>
        <a:bodyPr/>
        <a:lstStyle/>
        <a:p>
          <a:endParaRPr lang="en-GB"/>
        </a:p>
      </dgm:t>
    </dgm:pt>
    <dgm:pt modelId="{E914DBCC-E6B0-4C00-80F8-BA8399F886F7}" type="pres">
      <dgm:prSet presAssocID="{60411E38-0D4F-415B-AB66-57ADDC4A5044}" presName="tile3" presStyleLbl="node1" presStyleIdx="2" presStyleCnt="4"/>
      <dgm:spPr/>
      <dgm:t>
        <a:bodyPr/>
        <a:lstStyle/>
        <a:p>
          <a:endParaRPr lang="en-GB"/>
        </a:p>
      </dgm:t>
    </dgm:pt>
    <dgm:pt modelId="{5F2DBA38-2519-4473-BF32-7FF4148EAC0D}" type="pres">
      <dgm:prSet presAssocID="{60411E38-0D4F-415B-AB66-57ADDC4A5044}" presName="tile3text" presStyleLbl="node1" presStyleIdx="2" presStyleCnt="4">
        <dgm:presLayoutVars>
          <dgm:chMax val="0"/>
          <dgm:chPref val="0"/>
          <dgm:bulletEnabled val="1"/>
        </dgm:presLayoutVars>
      </dgm:prSet>
      <dgm:spPr/>
      <dgm:t>
        <a:bodyPr/>
        <a:lstStyle/>
        <a:p>
          <a:endParaRPr lang="en-GB"/>
        </a:p>
      </dgm:t>
    </dgm:pt>
    <dgm:pt modelId="{34536B90-4104-450C-9C40-B4270BCA46B3}" type="pres">
      <dgm:prSet presAssocID="{60411E38-0D4F-415B-AB66-57ADDC4A5044}" presName="tile4" presStyleLbl="node1" presStyleIdx="3" presStyleCnt="4"/>
      <dgm:spPr/>
      <dgm:t>
        <a:bodyPr/>
        <a:lstStyle/>
        <a:p>
          <a:endParaRPr lang="en-GB"/>
        </a:p>
      </dgm:t>
    </dgm:pt>
    <dgm:pt modelId="{BDA97196-3A7D-48FF-B42F-5F0E6B2A951F}" type="pres">
      <dgm:prSet presAssocID="{60411E38-0D4F-415B-AB66-57ADDC4A5044}" presName="tile4text" presStyleLbl="node1" presStyleIdx="3" presStyleCnt="4">
        <dgm:presLayoutVars>
          <dgm:chMax val="0"/>
          <dgm:chPref val="0"/>
          <dgm:bulletEnabled val="1"/>
        </dgm:presLayoutVars>
      </dgm:prSet>
      <dgm:spPr/>
      <dgm:t>
        <a:bodyPr/>
        <a:lstStyle/>
        <a:p>
          <a:endParaRPr lang="en-GB"/>
        </a:p>
      </dgm:t>
    </dgm:pt>
    <dgm:pt modelId="{4E9C2DAC-05A1-43BC-9924-9E5ADE2C4A8F}" type="pres">
      <dgm:prSet presAssocID="{60411E38-0D4F-415B-AB66-57ADDC4A5044}" presName="centerTile" presStyleLbl="fgShp" presStyleIdx="0" presStyleCnt="1" custLinFactNeighborX="-2025" custLinFactNeighborY="3670">
        <dgm:presLayoutVars>
          <dgm:chMax val="0"/>
          <dgm:chPref val="0"/>
        </dgm:presLayoutVars>
      </dgm:prSet>
      <dgm:spPr/>
      <dgm:t>
        <a:bodyPr/>
        <a:lstStyle/>
        <a:p>
          <a:endParaRPr lang="en-GB"/>
        </a:p>
      </dgm:t>
    </dgm:pt>
  </dgm:ptLst>
  <dgm:cxnLst>
    <dgm:cxn modelId="{785898E1-D4A7-46D1-9921-B7B63C5A4BE3}" type="presOf" srcId="{505AF20C-517E-4F08-87E4-2664E869F321}" destId="{BDA97196-3A7D-48FF-B42F-5F0E6B2A951F}" srcOrd="1" destOrd="0" presId="urn:microsoft.com/office/officeart/2005/8/layout/matrix1"/>
    <dgm:cxn modelId="{0504263A-495A-45FF-9FA2-1D995CD51337}" type="presOf" srcId="{89A4C30C-520B-44E6-A323-5AB4651BFEDB}" destId="{8D7BA041-2B8B-4F51-9B0C-C14039845393}" srcOrd="0" destOrd="0" presId="urn:microsoft.com/office/officeart/2005/8/layout/matrix1"/>
    <dgm:cxn modelId="{71D06616-3687-43FC-A6A4-C219C4D033F6}" srcId="{60411E38-0D4F-415B-AB66-57ADDC4A5044}" destId="{364A8648-B707-40DD-AAEE-3656260EF12E}" srcOrd="0" destOrd="0" parTransId="{2E207998-A277-413B-AF30-044B06130A56}" sibTransId="{CDCA83D1-8080-4B3E-9C87-D32F8C5CEB4E}"/>
    <dgm:cxn modelId="{497EDDB8-F434-4D0E-8003-40913F9BF255}" type="presOf" srcId="{C4E894F8-2B48-428B-8C9B-AEC280811B9F}" destId="{5F2DBA38-2519-4473-BF32-7FF4148EAC0D}" srcOrd="1" destOrd="0" presId="urn:microsoft.com/office/officeart/2005/8/layout/matrix1"/>
    <dgm:cxn modelId="{F8FD78BC-EAA2-4377-8110-14A65EA904CA}" type="presOf" srcId="{364A8648-B707-40DD-AAEE-3656260EF12E}" destId="{4E9C2DAC-05A1-43BC-9924-9E5ADE2C4A8F}" srcOrd="0" destOrd="0" presId="urn:microsoft.com/office/officeart/2005/8/layout/matrix1"/>
    <dgm:cxn modelId="{90785C3A-96A4-4E3A-AEA5-588467209A44}" srcId="{364A8648-B707-40DD-AAEE-3656260EF12E}" destId="{C4E894F8-2B48-428B-8C9B-AEC280811B9F}" srcOrd="2" destOrd="0" parTransId="{90C94B76-E161-4748-9AE4-32C11AF612D5}" sibTransId="{0C30B608-B506-417E-BE6D-B41EB81BC27E}"/>
    <dgm:cxn modelId="{8E99BEEF-1608-4882-985E-ABB4178ACB3B}" type="presOf" srcId="{C4E894F8-2B48-428B-8C9B-AEC280811B9F}" destId="{E914DBCC-E6B0-4C00-80F8-BA8399F886F7}" srcOrd="0" destOrd="0" presId="urn:microsoft.com/office/officeart/2005/8/layout/matrix1"/>
    <dgm:cxn modelId="{A03464DE-BA8E-4D19-A59E-D54D1C910285}" srcId="{364A8648-B707-40DD-AAEE-3656260EF12E}" destId="{021C6A16-9286-4FA6-BDC8-A2FF8F420007}" srcOrd="1" destOrd="0" parTransId="{64A065B5-D31D-4F85-9CBA-587572FB85EA}" sibTransId="{E2AC217D-B8AF-414C-83C8-D43AB9BA0469}"/>
    <dgm:cxn modelId="{1BBDC73A-D7AC-4B70-9F13-F71FB6FABC8B}" srcId="{364A8648-B707-40DD-AAEE-3656260EF12E}" destId="{89A4C30C-520B-44E6-A323-5AB4651BFEDB}" srcOrd="0" destOrd="0" parTransId="{9EA97498-1BA0-4CA6-AEDF-78760CCCD4CB}" sibTransId="{C75D0A92-BF9B-4745-91FC-2E8D8DF52C94}"/>
    <dgm:cxn modelId="{AA0643FC-7916-434E-897C-D3A766CD0672}" type="presOf" srcId="{021C6A16-9286-4FA6-BDC8-A2FF8F420007}" destId="{1021314C-C3F9-4166-A8C8-0F06B3EECA94}" srcOrd="1" destOrd="0" presId="urn:microsoft.com/office/officeart/2005/8/layout/matrix1"/>
    <dgm:cxn modelId="{BA577E84-0CD8-412F-9D0D-4F4C2B66EF77}" type="presOf" srcId="{505AF20C-517E-4F08-87E4-2664E869F321}" destId="{34536B90-4104-450C-9C40-B4270BCA46B3}" srcOrd="0" destOrd="0" presId="urn:microsoft.com/office/officeart/2005/8/layout/matrix1"/>
    <dgm:cxn modelId="{FD474A1B-674A-4CDF-9220-C8E49C46C35F}" srcId="{364A8648-B707-40DD-AAEE-3656260EF12E}" destId="{505AF20C-517E-4F08-87E4-2664E869F321}" srcOrd="3" destOrd="0" parTransId="{A6032151-A7F8-4EF1-904B-5BDD9B0E14EB}" sibTransId="{987E533B-00F1-4A0C-9E9F-851C574CE781}"/>
    <dgm:cxn modelId="{DD8D0A90-4528-4FA2-ABDD-EC361612E671}" type="presOf" srcId="{89A4C30C-520B-44E6-A323-5AB4651BFEDB}" destId="{B7FBD32F-EB2A-483A-A5F0-4A70A7975A82}" srcOrd="1" destOrd="0" presId="urn:microsoft.com/office/officeart/2005/8/layout/matrix1"/>
    <dgm:cxn modelId="{14A7ABDA-3E26-4D69-AC21-B202C09D1C7F}" type="presOf" srcId="{60411E38-0D4F-415B-AB66-57ADDC4A5044}" destId="{208EB4B2-1B7C-43E2-8DC5-27EC9929E977}" srcOrd="0" destOrd="0" presId="urn:microsoft.com/office/officeart/2005/8/layout/matrix1"/>
    <dgm:cxn modelId="{63FACC70-92BF-460A-B156-F34189AF9254}" type="presOf" srcId="{021C6A16-9286-4FA6-BDC8-A2FF8F420007}" destId="{6E4E1323-118E-4BC0-A7DB-4CCD3AC13F51}" srcOrd="0" destOrd="0" presId="urn:microsoft.com/office/officeart/2005/8/layout/matrix1"/>
    <dgm:cxn modelId="{B0CC227B-9C43-4226-9DD9-9CC7D9222704}" type="presParOf" srcId="{208EB4B2-1B7C-43E2-8DC5-27EC9929E977}" destId="{F77AF8A1-36F6-44B4-BAB3-AE96B50155F2}" srcOrd="0" destOrd="0" presId="urn:microsoft.com/office/officeart/2005/8/layout/matrix1"/>
    <dgm:cxn modelId="{BF62B28D-7D41-488C-B8C5-FFDC9FB72DB0}" type="presParOf" srcId="{F77AF8A1-36F6-44B4-BAB3-AE96B50155F2}" destId="{8D7BA041-2B8B-4F51-9B0C-C14039845393}" srcOrd="0" destOrd="0" presId="urn:microsoft.com/office/officeart/2005/8/layout/matrix1"/>
    <dgm:cxn modelId="{0BE0DB00-9572-4E87-950E-82A278044CA0}" type="presParOf" srcId="{F77AF8A1-36F6-44B4-BAB3-AE96B50155F2}" destId="{B7FBD32F-EB2A-483A-A5F0-4A70A7975A82}" srcOrd="1" destOrd="0" presId="urn:microsoft.com/office/officeart/2005/8/layout/matrix1"/>
    <dgm:cxn modelId="{2934A94A-2D89-4081-A6FA-072BC6654719}" type="presParOf" srcId="{F77AF8A1-36F6-44B4-BAB3-AE96B50155F2}" destId="{6E4E1323-118E-4BC0-A7DB-4CCD3AC13F51}" srcOrd="2" destOrd="0" presId="urn:microsoft.com/office/officeart/2005/8/layout/matrix1"/>
    <dgm:cxn modelId="{2953560D-E7C0-4275-96C7-D14AF5050B3C}" type="presParOf" srcId="{F77AF8A1-36F6-44B4-BAB3-AE96B50155F2}" destId="{1021314C-C3F9-4166-A8C8-0F06B3EECA94}" srcOrd="3" destOrd="0" presId="urn:microsoft.com/office/officeart/2005/8/layout/matrix1"/>
    <dgm:cxn modelId="{61DC690A-2A94-4942-9EF9-45B8E3108EE5}" type="presParOf" srcId="{F77AF8A1-36F6-44B4-BAB3-AE96B50155F2}" destId="{E914DBCC-E6B0-4C00-80F8-BA8399F886F7}" srcOrd="4" destOrd="0" presId="urn:microsoft.com/office/officeart/2005/8/layout/matrix1"/>
    <dgm:cxn modelId="{EF6F691C-4EA0-4AC4-8A47-D18CE6169908}" type="presParOf" srcId="{F77AF8A1-36F6-44B4-BAB3-AE96B50155F2}" destId="{5F2DBA38-2519-4473-BF32-7FF4148EAC0D}" srcOrd="5" destOrd="0" presId="urn:microsoft.com/office/officeart/2005/8/layout/matrix1"/>
    <dgm:cxn modelId="{159100E9-5074-4B66-9549-3048BB535D3E}" type="presParOf" srcId="{F77AF8A1-36F6-44B4-BAB3-AE96B50155F2}" destId="{34536B90-4104-450C-9C40-B4270BCA46B3}" srcOrd="6" destOrd="0" presId="urn:microsoft.com/office/officeart/2005/8/layout/matrix1"/>
    <dgm:cxn modelId="{B622E860-BC43-447F-A712-CE0A3C7AF0FC}" type="presParOf" srcId="{F77AF8A1-36F6-44B4-BAB3-AE96B50155F2}" destId="{BDA97196-3A7D-48FF-B42F-5F0E6B2A951F}" srcOrd="7" destOrd="0" presId="urn:microsoft.com/office/officeart/2005/8/layout/matrix1"/>
    <dgm:cxn modelId="{85E02B13-C090-439A-B1FD-25E4B397AEC1}" type="presParOf" srcId="{208EB4B2-1B7C-43E2-8DC5-27EC9929E977}" destId="{4E9C2DAC-05A1-43BC-9924-9E5ADE2C4A8F}"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B1BA357-E40B-404A-BCB3-3F1E80E5C2D3}"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GB"/>
        </a:p>
      </dgm:t>
    </dgm:pt>
    <dgm:pt modelId="{07453C52-DCB4-451B-A278-1A7760EA7666}">
      <dgm:prSet phldrT="[نص]"/>
      <dgm:spPr/>
      <dgm:t>
        <a:bodyPr/>
        <a:lstStyle/>
        <a:p>
          <a:r>
            <a:rPr lang="ar-SA" b="1" dirty="0" smtClean="0"/>
            <a:t>الثقافية والإجتماعية</a:t>
          </a:r>
          <a:endParaRPr lang="en-GB" b="1" dirty="0"/>
        </a:p>
      </dgm:t>
    </dgm:pt>
    <dgm:pt modelId="{5B913405-F415-47A9-AF2E-412B8B019096}" type="parTrans" cxnId="{81C5E5F5-C750-4580-9AE0-2B0DA4FD7627}">
      <dgm:prSet/>
      <dgm:spPr/>
      <dgm:t>
        <a:bodyPr/>
        <a:lstStyle/>
        <a:p>
          <a:endParaRPr lang="en-GB"/>
        </a:p>
      </dgm:t>
    </dgm:pt>
    <dgm:pt modelId="{44CE12BF-1797-4646-BC69-21FD55983A87}" type="sibTrans" cxnId="{81C5E5F5-C750-4580-9AE0-2B0DA4FD7627}">
      <dgm:prSet/>
      <dgm:spPr/>
      <dgm:t>
        <a:bodyPr/>
        <a:lstStyle/>
        <a:p>
          <a:endParaRPr lang="en-GB"/>
        </a:p>
      </dgm:t>
    </dgm:pt>
    <dgm:pt modelId="{B61E72EE-2829-4D3B-8D9F-90C0BCA0BE62}">
      <dgm:prSet phldrT="[نص]"/>
      <dgm:spPr/>
      <dgm:t>
        <a:bodyPr/>
        <a:lstStyle/>
        <a:p>
          <a:pPr rtl="1"/>
          <a:endParaRPr lang="ar-SA"/>
        </a:p>
      </dgm:t>
    </dgm:pt>
    <dgm:pt modelId="{E0C2E5F5-E5AF-458C-9EFF-594B7BFB938A}" type="parTrans" cxnId="{C4E00AAA-5786-4323-9463-60A5B48BDF6B}">
      <dgm:prSet/>
      <dgm:spPr/>
      <dgm:t>
        <a:bodyPr/>
        <a:lstStyle/>
        <a:p>
          <a:endParaRPr lang="en-GB"/>
        </a:p>
      </dgm:t>
    </dgm:pt>
    <dgm:pt modelId="{823E789F-F8A2-4949-9C29-B0BA4814E82A}" type="sibTrans" cxnId="{C4E00AAA-5786-4323-9463-60A5B48BDF6B}">
      <dgm:prSet/>
      <dgm:spPr/>
      <dgm:t>
        <a:bodyPr/>
        <a:lstStyle/>
        <a:p>
          <a:endParaRPr lang="en-GB"/>
        </a:p>
      </dgm:t>
    </dgm:pt>
    <dgm:pt modelId="{CD5F5D9E-996F-4DB9-9544-04FFF1135055}">
      <dgm:prSet phldrT="[نص]"/>
      <dgm:spPr/>
      <dgm:t>
        <a:bodyPr/>
        <a:lstStyle/>
        <a:p>
          <a:pPr rtl="1"/>
          <a:endParaRPr lang="ar-SA"/>
        </a:p>
      </dgm:t>
    </dgm:pt>
    <dgm:pt modelId="{452A4528-BE74-4FCE-9C53-DD06455422B9}" type="parTrans" cxnId="{59C1B87A-8253-4D94-80B5-A1F5D26963F4}">
      <dgm:prSet/>
      <dgm:spPr/>
      <dgm:t>
        <a:bodyPr/>
        <a:lstStyle/>
        <a:p>
          <a:endParaRPr lang="en-GB"/>
        </a:p>
      </dgm:t>
    </dgm:pt>
    <dgm:pt modelId="{38CCC578-DD9E-4226-A5D4-373198B64B7E}" type="sibTrans" cxnId="{59C1B87A-8253-4D94-80B5-A1F5D26963F4}">
      <dgm:prSet/>
      <dgm:spPr/>
      <dgm:t>
        <a:bodyPr/>
        <a:lstStyle/>
        <a:p>
          <a:endParaRPr lang="en-GB"/>
        </a:p>
      </dgm:t>
    </dgm:pt>
    <dgm:pt modelId="{E1C3FDA9-043E-4A2A-B31F-A90437360E29}">
      <dgm:prSet phldrT="[نص]"/>
      <dgm:spPr/>
      <dgm:t>
        <a:bodyPr/>
        <a:lstStyle/>
        <a:p>
          <a:pPr rtl="1"/>
          <a:endParaRPr lang="ar-SA"/>
        </a:p>
      </dgm:t>
    </dgm:pt>
    <dgm:pt modelId="{14DF32FA-A19C-4AC3-858B-F41A7EBAB33F}" type="parTrans" cxnId="{571EFA36-A4A6-4B5F-891B-3F84C3CD181C}">
      <dgm:prSet/>
      <dgm:spPr/>
      <dgm:t>
        <a:bodyPr/>
        <a:lstStyle/>
        <a:p>
          <a:endParaRPr lang="en-GB"/>
        </a:p>
      </dgm:t>
    </dgm:pt>
    <dgm:pt modelId="{9A8A024A-26A3-47C2-BE69-4264F70859D2}" type="sibTrans" cxnId="{571EFA36-A4A6-4B5F-891B-3F84C3CD181C}">
      <dgm:prSet/>
      <dgm:spPr/>
      <dgm:t>
        <a:bodyPr/>
        <a:lstStyle/>
        <a:p>
          <a:endParaRPr lang="en-GB"/>
        </a:p>
      </dgm:t>
    </dgm:pt>
    <dgm:pt modelId="{0ED2E8CA-B2B7-47BD-863B-9F52844DA734}">
      <dgm:prSet phldrT="[نص]"/>
      <dgm:spPr/>
      <dgm:t>
        <a:bodyPr/>
        <a:lstStyle/>
        <a:p>
          <a:pPr rtl="1"/>
          <a:endParaRPr lang="ar-SA"/>
        </a:p>
      </dgm:t>
    </dgm:pt>
    <dgm:pt modelId="{B29C703F-8A43-43FD-9250-C9A053650F17}" type="parTrans" cxnId="{1A8E24F3-882F-4594-8A14-ED556B049728}">
      <dgm:prSet/>
      <dgm:spPr/>
      <dgm:t>
        <a:bodyPr/>
        <a:lstStyle/>
        <a:p>
          <a:endParaRPr lang="en-GB"/>
        </a:p>
      </dgm:t>
    </dgm:pt>
    <dgm:pt modelId="{C7534709-CC4F-450D-BBCA-A93E599ECBEC}" type="sibTrans" cxnId="{1A8E24F3-882F-4594-8A14-ED556B049728}">
      <dgm:prSet/>
      <dgm:spPr/>
      <dgm:t>
        <a:bodyPr/>
        <a:lstStyle/>
        <a:p>
          <a:endParaRPr lang="en-GB"/>
        </a:p>
      </dgm:t>
    </dgm:pt>
    <dgm:pt modelId="{F3957A9F-5B1F-4896-B866-3AF6EC22106F}">
      <dgm:prSet/>
      <dgm:spPr/>
      <dgm:t>
        <a:bodyPr/>
        <a:lstStyle/>
        <a:p>
          <a:pPr rtl="1"/>
          <a:r>
            <a:rPr lang="ar-SA" dirty="0" smtClean="0"/>
            <a:t>المنشأة</a:t>
          </a:r>
          <a:endParaRPr lang="ar-SA" dirty="0"/>
        </a:p>
      </dgm:t>
    </dgm:pt>
    <dgm:pt modelId="{B403AABE-79CD-4F5B-AE8C-5EB5F18646E7}" type="parTrans" cxnId="{83BBF2CF-AD08-42FC-9846-E07B851D5026}">
      <dgm:prSet/>
      <dgm:spPr/>
      <dgm:t>
        <a:bodyPr/>
        <a:lstStyle/>
        <a:p>
          <a:pPr rtl="1"/>
          <a:endParaRPr lang="ar-SA"/>
        </a:p>
      </dgm:t>
    </dgm:pt>
    <dgm:pt modelId="{4137B021-DCA2-40B6-B278-7CCB7B42D055}" type="sibTrans" cxnId="{83BBF2CF-AD08-42FC-9846-E07B851D5026}">
      <dgm:prSet/>
      <dgm:spPr/>
      <dgm:t>
        <a:bodyPr/>
        <a:lstStyle/>
        <a:p>
          <a:pPr rtl="1"/>
          <a:endParaRPr lang="ar-SA"/>
        </a:p>
      </dgm:t>
    </dgm:pt>
    <dgm:pt modelId="{A9400664-9228-4F5A-B788-98240C3A100C}">
      <dgm:prSet phldrT="[نص]"/>
      <dgm:spPr/>
      <dgm:t>
        <a:bodyPr/>
        <a:lstStyle/>
        <a:p>
          <a:r>
            <a:rPr lang="ar-SA" b="1" dirty="0" smtClean="0"/>
            <a:t>الاقتصادية</a:t>
          </a:r>
          <a:endParaRPr lang="en-GB" b="1" dirty="0"/>
        </a:p>
      </dgm:t>
    </dgm:pt>
    <dgm:pt modelId="{9C263B28-7177-4461-95C7-D338F5EA2559}" type="parTrans" cxnId="{F1FE4A69-6B82-453A-96F4-E9DEBC924040}">
      <dgm:prSet/>
      <dgm:spPr/>
      <dgm:t>
        <a:bodyPr/>
        <a:lstStyle/>
        <a:p>
          <a:pPr rtl="1"/>
          <a:endParaRPr lang="ar-SA"/>
        </a:p>
      </dgm:t>
    </dgm:pt>
    <dgm:pt modelId="{156090B1-D8F5-4124-B78A-799F056A12F3}" type="sibTrans" cxnId="{F1FE4A69-6B82-453A-96F4-E9DEBC924040}">
      <dgm:prSet/>
      <dgm:spPr/>
      <dgm:t>
        <a:bodyPr/>
        <a:lstStyle/>
        <a:p>
          <a:pPr rtl="1"/>
          <a:endParaRPr lang="ar-SA"/>
        </a:p>
      </dgm:t>
    </dgm:pt>
    <dgm:pt modelId="{40253F3C-C27C-4CB5-A289-F091EA05EEF6}">
      <dgm:prSet phldrT="[نص]"/>
      <dgm:spPr/>
      <dgm:t>
        <a:bodyPr/>
        <a:lstStyle/>
        <a:p>
          <a:r>
            <a:rPr lang="ar-SA" b="1" dirty="0" smtClean="0"/>
            <a:t>التكنلوجية والعلمية</a:t>
          </a:r>
          <a:endParaRPr lang="en-GB" b="1" dirty="0"/>
        </a:p>
      </dgm:t>
    </dgm:pt>
    <dgm:pt modelId="{F0C94FE4-C369-4BD9-B604-338B5820FAC7}" type="parTrans" cxnId="{A9556896-3573-4816-99BD-392E0CDE48C9}">
      <dgm:prSet/>
      <dgm:spPr/>
      <dgm:t>
        <a:bodyPr/>
        <a:lstStyle/>
        <a:p>
          <a:pPr rtl="1"/>
          <a:endParaRPr lang="ar-SA"/>
        </a:p>
      </dgm:t>
    </dgm:pt>
    <dgm:pt modelId="{37E82A0B-CF68-440E-B02C-66A67F9CBF93}" type="sibTrans" cxnId="{A9556896-3573-4816-99BD-392E0CDE48C9}">
      <dgm:prSet/>
      <dgm:spPr/>
      <dgm:t>
        <a:bodyPr/>
        <a:lstStyle/>
        <a:p>
          <a:pPr rtl="1"/>
          <a:endParaRPr lang="ar-SA"/>
        </a:p>
      </dgm:t>
    </dgm:pt>
    <dgm:pt modelId="{CE690FCA-82B8-4083-AC52-2D3F05DB0FA7}">
      <dgm:prSet phldrT="[نص]"/>
      <dgm:spPr/>
      <dgm:t>
        <a:bodyPr/>
        <a:lstStyle/>
        <a:p>
          <a:r>
            <a:rPr lang="ar-SA" b="1" dirty="0" smtClean="0"/>
            <a:t>الطبيعية</a:t>
          </a:r>
          <a:endParaRPr lang="en-GB" b="1" dirty="0"/>
        </a:p>
      </dgm:t>
    </dgm:pt>
    <dgm:pt modelId="{63141DBB-A5CF-416A-9631-8DB9A7336987}" type="parTrans" cxnId="{030FC2BE-7BC9-4E50-AB8D-328AFD727A49}">
      <dgm:prSet/>
      <dgm:spPr/>
      <dgm:t>
        <a:bodyPr/>
        <a:lstStyle/>
        <a:p>
          <a:pPr rtl="1"/>
          <a:endParaRPr lang="ar-SA"/>
        </a:p>
      </dgm:t>
    </dgm:pt>
    <dgm:pt modelId="{56A4CCAF-804A-4596-9FC1-E66A122BBA32}" type="sibTrans" cxnId="{030FC2BE-7BC9-4E50-AB8D-328AFD727A49}">
      <dgm:prSet/>
      <dgm:spPr/>
      <dgm:t>
        <a:bodyPr/>
        <a:lstStyle/>
        <a:p>
          <a:pPr rtl="1"/>
          <a:endParaRPr lang="ar-SA"/>
        </a:p>
      </dgm:t>
    </dgm:pt>
    <dgm:pt modelId="{E9FC9C82-8935-4532-A4C1-AE72E715F023}">
      <dgm:prSet phldrT="[نص]"/>
      <dgm:spPr/>
      <dgm:t>
        <a:bodyPr/>
        <a:lstStyle/>
        <a:p>
          <a:r>
            <a:rPr lang="ar-SA" b="1" dirty="0" smtClean="0"/>
            <a:t>السياسية والتشريعية</a:t>
          </a:r>
          <a:endParaRPr lang="en-GB" b="1" dirty="0"/>
        </a:p>
      </dgm:t>
    </dgm:pt>
    <dgm:pt modelId="{A0439F1C-D6E0-4A18-8CE7-1C0C82E32235}" type="parTrans" cxnId="{5814278F-A17D-44FE-801A-25CA8CBDB640}">
      <dgm:prSet/>
      <dgm:spPr/>
      <dgm:t>
        <a:bodyPr/>
        <a:lstStyle/>
        <a:p>
          <a:pPr rtl="1"/>
          <a:endParaRPr lang="ar-SA"/>
        </a:p>
      </dgm:t>
    </dgm:pt>
    <dgm:pt modelId="{27214C0E-8BEF-42CB-8CAE-6BC3500A03F8}" type="sibTrans" cxnId="{5814278F-A17D-44FE-801A-25CA8CBDB640}">
      <dgm:prSet/>
      <dgm:spPr/>
      <dgm:t>
        <a:bodyPr/>
        <a:lstStyle/>
        <a:p>
          <a:pPr rtl="1"/>
          <a:endParaRPr lang="ar-SA"/>
        </a:p>
      </dgm:t>
    </dgm:pt>
    <dgm:pt modelId="{EBE96A77-9FAF-48C0-9FCE-C71EB1DD8D16}" type="pres">
      <dgm:prSet presAssocID="{5B1BA357-E40B-404A-BCB3-3F1E80E5C2D3}" presName="Name0" presStyleCnt="0">
        <dgm:presLayoutVars>
          <dgm:chMax val="1"/>
          <dgm:dir/>
          <dgm:animLvl val="ctr"/>
          <dgm:resizeHandles val="exact"/>
        </dgm:presLayoutVars>
      </dgm:prSet>
      <dgm:spPr/>
      <dgm:t>
        <a:bodyPr/>
        <a:lstStyle/>
        <a:p>
          <a:pPr rtl="1"/>
          <a:endParaRPr lang="ar-SA"/>
        </a:p>
      </dgm:t>
    </dgm:pt>
    <dgm:pt modelId="{A4F1D3A3-9AC4-4B08-B018-A7F6A6BC9053}" type="pres">
      <dgm:prSet presAssocID="{F3957A9F-5B1F-4896-B866-3AF6EC22106F}" presName="centerShape" presStyleLbl="node0" presStyleIdx="0" presStyleCnt="1"/>
      <dgm:spPr/>
      <dgm:t>
        <a:bodyPr/>
        <a:lstStyle/>
        <a:p>
          <a:pPr rtl="1"/>
          <a:endParaRPr lang="ar-SA"/>
        </a:p>
      </dgm:t>
    </dgm:pt>
    <dgm:pt modelId="{750D8CC5-6320-44F1-8CA3-70006113324A}" type="pres">
      <dgm:prSet presAssocID="{07453C52-DCB4-451B-A278-1A7760EA7666}" presName="node" presStyleLbl="node1" presStyleIdx="0" presStyleCnt="5">
        <dgm:presLayoutVars>
          <dgm:bulletEnabled val="1"/>
        </dgm:presLayoutVars>
      </dgm:prSet>
      <dgm:spPr/>
      <dgm:t>
        <a:bodyPr/>
        <a:lstStyle/>
        <a:p>
          <a:pPr rtl="1"/>
          <a:endParaRPr lang="ar-SA"/>
        </a:p>
      </dgm:t>
    </dgm:pt>
    <dgm:pt modelId="{66C32F93-07E2-4739-8384-D384539457CF}" type="pres">
      <dgm:prSet presAssocID="{07453C52-DCB4-451B-A278-1A7760EA7666}" presName="dummy" presStyleCnt="0"/>
      <dgm:spPr/>
    </dgm:pt>
    <dgm:pt modelId="{14FD7BE5-8535-4DDD-8B2C-C64A7B0A244D}" type="pres">
      <dgm:prSet presAssocID="{44CE12BF-1797-4646-BC69-21FD55983A87}" presName="sibTrans" presStyleLbl="sibTrans2D1" presStyleIdx="0" presStyleCnt="5"/>
      <dgm:spPr/>
      <dgm:t>
        <a:bodyPr/>
        <a:lstStyle/>
        <a:p>
          <a:pPr rtl="1"/>
          <a:endParaRPr lang="ar-SA"/>
        </a:p>
      </dgm:t>
    </dgm:pt>
    <dgm:pt modelId="{CCD5EE20-FBF5-46CC-9967-BD3277E7D0E2}" type="pres">
      <dgm:prSet presAssocID="{E9FC9C82-8935-4532-A4C1-AE72E715F023}" presName="node" presStyleLbl="node1" presStyleIdx="1" presStyleCnt="5">
        <dgm:presLayoutVars>
          <dgm:bulletEnabled val="1"/>
        </dgm:presLayoutVars>
      </dgm:prSet>
      <dgm:spPr/>
      <dgm:t>
        <a:bodyPr/>
        <a:lstStyle/>
        <a:p>
          <a:pPr rtl="1"/>
          <a:endParaRPr lang="ar-SA"/>
        </a:p>
      </dgm:t>
    </dgm:pt>
    <dgm:pt modelId="{569921CD-8F31-440D-9ECC-17B43757A828}" type="pres">
      <dgm:prSet presAssocID="{E9FC9C82-8935-4532-A4C1-AE72E715F023}" presName="dummy" presStyleCnt="0"/>
      <dgm:spPr/>
    </dgm:pt>
    <dgm:pt modelId="{9B68F8BD-CB6E-4779-B119-A7CCB3E8CC2B}" type="pres">
      <dgm:prSet presAssocID="{27214C0E-8BEF-42CB-8CAE-6BC3500A03F8}" presName="sibTrans" presStyleLbl="sibTrans2D1" presStyleIdx="1" presStyleCnt="5"/>
      <dgm:spPr/>
      <dgm:t>
        <a:bodyPr/>
        <a:lstStyle/>
        <a:p>
          <a:pPr rtl="1"/>
          <a:endParaRPr lang="ar-SA"/>
        </a:p>
      </dgm:t>
    </dgm:pt>
    <dgm:pt modelId="{524E5821-1FF8-4C11-AB49-6FC2FFDEF4F4}" type="pres">
      <dgm:prSet presAssocID="{CE690FCA-82B8-4083-AC52-2D3F05DB0FA7}" presName="node" presStyleLbl="node1" presStyleIdx="2" presStyleCnt="5">
        <dgm:presLayoutVars>
          <dgm:bulletEnabled val="1"/>
        </dgm:presLayoutVars>
      </dgm:prSet>
      <dgm:spPr/>
      <dgm:t>
        <a:bodyPr/>
        <a:lstStyle/>
        <a:p>
          <a:pPr rtl="1"/>
          <a:endParaRPr lang="ar-SA"/>
        </a:p>
      </dgm:t>
    </dgm:pt>
    <dgm:pt modelId="{C6E99F98-5E64-41B5-9F2C-3EB08C844EEA}" type="pres">
      <dgm:prSet presAssocID="{CE690FCA-82B8-4083-AC52-2D3F05DB0FA7}" presName="dummy" presStyleCnt="0"/>
      <dgm:spPr/>
    </dgm:pt>
    <dgm:pt modelId="{06906E31-7CAA-41B9-9EB3-9F14A14FA15D}" type="pres">
      <dgm:prSet presAssocID="{56A4CCAF-804A-4596-9FC1-E66A122BBA32}" presName="sibTrans" presStyleLbl="sibTrans2D1" presStyleIdx="2" presStyleCnt="5"/>
      <dgm:spPr/>
      <dgm:t>
        <a:bodyPr/>
        <a:lstStyle/>
        <a:p>
          <a:pPr rtl="1"/>
          <a:endParaRPr lang="ar-SA"/>
        </a:p>
      </dgm:t>
    </dgm:pt>
    <dgm:pt modelId="{FE8F37C1-0C6E-4263-9EFE-9B985FEFDBAE}" type="pres">
      <dgm:prSet presAssocID="{40253F3C-C27C-4CB5-A289-F091EA05EEF6}" presName="node" presStyleLbl="node1" presStyleIdx="3" presStyleCnt="5">
        <dgm:presLayoutVars>
          <dgm:bulletEnabled val="1"/>
        </dgm:presLayoutVars>
      </dgm:prSet>
      <dgm:spPr/>
      <dgm:t>
        <a:bodyPr/>
        <a:lstStyle/>
        <a:p>
          <a:pPr rtl="1"/>
          <a:endParaRPr lang="ar-SA"/>
        </a:p>
      </dgm:t>
    </dgm:pt>
    <dgm:pt modelId="{E9B133D3-E109-4FA7-808F-480D4318164C}" type="pres">
      <dgm:prSet presAssocID="{40253F3C-C27C-4CB5-A289-F091EA05EEF6}" presName="dummy" presStyleCnt="0"/>
      <dgm:spPr/>
    </dgm:pt>
    <dgm:pt modelId="{03195324-6DE7-4C2C-B39F-AFBEB8D572D3}" type="pres">
      <dgm:prSet presAssocID="{37E82A0B-CF68-440E-B02C-66A67F9CBF93}" presName="sibTrans" presStyleLbl="sibTrans2D1" presStyleIdx="3" presStyleCnt="5"/>
      <dgm:spPr/>
      <dgm:t>
        <a:bodyPr/>
        <a:lstStyle/>
        <a:p>
          <a:pPr rtl="1"/>
          <a:endParaRPr lang="ar-SA"/>
        </a:p>
      </dgm:t>
    </dgm:pt>
    <dgm:pt modelId="{6C474A6A-EC6A-40DA-B1EE-0BE829D7DA16}" type="pres">
      <dgm:prSet presAssocID="{A9400664-9228-4F5A-B788-98240C3A100C}" presName="node" presStyleLbl="node1" presStyleIdx="4" presStyleCnt="5">
        <dgm:presLayoutVars>
          <dgm:bulletEnabled val="1"/>
        </dgm:presLayoutVars>
      </dgm:prSet>
      <dgm:spPr/>
      <dgm:t>
        <a:bodyPr/>
        <a:lstStyle/>
        <a:p>
          <a:pPr rtl="1"/>
          <a:endParaRPr lang="ar-SA"/>
        </a:p>
      </dgm:t>
    </dgm:pt>
    <dgm:pt modelId="{9F86BECB-2653-4BF4-8FFA-882DB18535B3}" type="pres">
      <dgm:prSet presAssocID="{A9400664-9228-4F5A-B788-98240C3A100C}" presName="dummy" presStyleCnt="0"/>
      <dgm:spPr/>
    </dgm:pt>
    <dgm:pt modelId="{F46EBC1F-6659-46C7-BD39-C607A848FE79}" type="pres">
      <dgm:prSet presAssocID="{156090B1-D8F5-4124-B78A-799F056A12F3}" presName="sibTrans" presStyleLbl="sibTrans2D1" presStyleIdx="4" presStyleCnt="5"/>
      <dgm:spPr/>
      <dgm:t>
        <a:bodyPr/>
        <a:lstStyle/>
        <a:p>
          <a:pPr rtl="1"/>
          <a:endParaRPr lang="ar-SA"/>
        </a:p>
      </dgm:t>
    </dgm:pt>
  </dgm:ptLst>
  <dgm:cxnLst>
    <dgm:cxn modelId="{5814278F-A17D-44FE-801A-25CA8CBDB640}" srcId="{F3957A9F-5B1F-4896-B866-3AF6EC22106F}" destId="{E9FC9C82-8935-4532-A4C1-AE72E715F023}" srcOrd="1" destOrd="0" parTransId="{A0439F1C-D6E0-4A18-8CE7-1C0C82E32235}" sibTransId="{27214C0E-8BEF-42CB-8CAE-6BC3500A03F8}"/>
    <dgm:cxn modelId="{A9556896-3573-4816-99BD-392E0CDE48C9}" srcId="{F3957A9F-5B1F-4896-B866-3AF6EC22106F}" destId="{40253F3C-C27C-4CB5-A289-F091EA05EEF6}" srcOrd="3" destOrd="0" parTransId="{F0C94FE4-C369-4BD9-B604-338B5820FAC7}" sibTransId="{37E82A0B-CF68-440E-B02C-66A67F9CBF93}"/>
    <dgm:cxn modelId="{CB5A62DA-B327-4A38-B8B3-08AEA9F7D045}" type="presOf" srcId="{5B1BA357-E40B-404A-BCB3-3F1E80E5C2D3}" destId="{EBE96A77-9FAF-48C0-9FCE-C71EB1DD8D16}" srcOrd="0" destOrd="0" presId="urn:microsoft.com/office/officeart/2005/8/layout/radial6"/>
    <dgm:cxn modelId="{030FC2BE-7BC9-4E50-AB8D-328AFD727A49}" srcId="{F3957A9F-5B1F-4896-B866-3AF6EC22106F}" destId="{CE690FCA-82B8-4083-AC52-2D3F05DB0FA7}" srcOrd="2" destOrd="0" parTransId="{63141DBB-A5CF-416A-9631-8DB9A7336987}" sibTransId="{56A4CCAF-804A-4596-9FC1-E66A122BBA32}"/>
    <dgm:cxn modelId="{571EFA36-A4A6-4B5F-891B-3F84C3CD181C}" srcId="{5B1BA357-E40B-404A-BCB3-3F1E80E5C2D3}" destId="{E1C3FDA9-043E-4A2A-B31F-A90437360E29}" srcOrd="3" destOrd="0" parTransId="{14DF32FA-A19C-4AC3-858B-F41A7EBAB33F}" sibTransId="{9A8A024A-26A3-47C2-BE69-4264F70859D2}"/>
    <dgm:cxn modelId="{1A8E24F3-882F-4594-8A14-ED556B049728}" srcId="{5B1BA357-E40B-404A-BCB3-3F1E80E5C2D3}" destId="{0ED2E8CA-B2B7-47BD-863B-9F52844DA734}" srcOrd="4" destOrd="0" parTransId="{B29C703F-8A43-43FD-9250-C9A053650F17}" sibTransId="{C7534709-CC4F-450D-BBCA-A93E599ECBEC}"/>
    <dgm:cxn modelId="{069B6042-C8DA-4E82-9C5C-2A6E6E8A89FF}" type="presOf" srcId="{44CE12BF-1797-4646-BC69-21FD55983A87}" destId="{14FD7BE5-8535-4DDD-8B2C-C64A7B0A244D}" srcOrd="0" destOrd="0" presId="urn:microsoft.com/office/officeart/2005/8/layout/radial6"/>
    <dgm:cxn modelId="{81C5E5F5-C750-4580-9AE0-2B0DA4FD7627}" srcId="{F3957A9F-5B1F-4896-B866-3AF6EC22106F}" destId="{07453C52-DCB4-451B-A278-1A7760EA7666}" srcOrd="0" destOrd="0" parTransId="{5B913405-F415-47A9-AF2E-412B8B019096}" sibTransId="{44CE12BF-1797-4646-BC69-21FD55983A87}"/>
    <dgm:cxn modelId="{7A17E471-726C-4500-95A9-BC275DD2E7D0}" type="presOf" srcId="{156090B1-D8F5-4124-B78A-799F056A12F3}" destId="{F46EBC1F-6659-46C7-BD39-C607A848FE79}" srcOrd="0" destOrd="0" presId="urn:microsoft.com/office/officeart/2005/8/layout/radial6"/>
    <dgm:cxn modelId="{12335FEE-BE4F-4241-A053-36D294CE2141}" type="presOf" srcId="{27214C0E-8BEF-42CB-8CAE-6BC3500A03F8}" destId="{9B68F8BD-CB6E-4779-B119-A7CCB3E8CC2B}" srcOrd="0" destOrd="0" presId="urn:microsoft.com/office/officeart/2005/8/layout/radial6"/>
    <dgm:cxn modelId="{CA46D313-A6C0-4E14-ACB8-89D916EF80BD}" type="presOf" srcId="{F3957A9F-5B1F-4896-B866-3AF6EC22106F}" destId="{A4F1D3A3-9AC4-4B08-B018-A7F6A6BC9053}" srcOrd="0" destOrd="0" presId="urn:microsoft.com/office/officeart/2005/8/layout/radial6"/>
    <dgm:cxn modelId="{C217A22E-3100-4A21-AC35-E135917ADDCF}" type="presOf" srcId="{A9400664-9228-4F5A-B788-98240C3A100C}" destId="{6C474A6A-EC6A-40DA-B1EE-0BE829D7DA16}" srcOrd="0" destOrd="0" presId="urn:microsoft.com/office/officeart/2005/8/layout/radial6"/>
    <dgm:cxn modelId="{83BBF2CF-AD08-42FC-9846-E07B851D5026}" srcId="{5B1BA357-E40B-404A-BCB3-3F1E80E5C2D3}" destId="{F3957A9F-5B1F-4896-B866-3AF6EC22106F}" srcOrd="0" destOrd="0" parTransId="{B403AABE-79CD-4F5B-AE8C-5EB5F18646E7}" sibTransId="{4137B021-DCA2-40B6-B278-7CCB7B42D055}"/>
    <dgm:cxn modelId="{014A7BF2-3F67-4BC1-A066-181145F2ED1F}" type="presOf" srcId="{37E82A0B-CF68-440E-B02C-66A67F9CBF93}" destId="{03195324-6DE7-4C2C-B39F-AFBEB8D572D3}" srcOrd="0" destOrd="0" presId="urn:microsoft.com/office/officeart/2005/8/layout/radial6"/>
    <dgm:cxn modelId="{59C1B87A-8253-4D94-80B5-A1F5D26963F4}" srcId="{5B1BA357-E40B-404A-BCB3-3F1E80E5C2D3}" destId="{CD5F5D9E-996F-4DB9-9544-04FFF1135055}" srcOrd="2" destOrd="0" parTransId="{452A4528-BE74-4FCE-9C53-DD06455422B9}" sibTransId="{38CCC578-DD9E-4226-A5D4-373198B64B7E}"/>
    <dgm:cxn modelId="{76CD908E-844B-4415-9610-95BBE2B67FD5}" type="presOf" srcId="{40253F3C-C27C-4CB5-A289-F091EA05EEF6}" destId="{FE8F37C1-0C6E-4263-9EFE-9B985FEFDBAE}" srcOrd="0" destOrd="0" presId="urn:microsoft.com/office/officeart/2005/8/layout/radial6"/>
    <dgm:cxn modelId="{78F88965-ADA5-4448-8D50-64A1F9E47FD6}" type="presOf" srcId="{E9FC9C82-8935-4532-A4C1-AE72E715F023}" destId="{CCD5EE20-FBF5-46CC-9967-BD3277E7D0E2}" srcOrd="0" destOrd="0" presId="urn:microsoft.com/office/officeart/2005/8/layout/radial6"/>
    <dgm:cxn modelId="{F1FE4A69-6B82-453A-96F4-E9DEBC924040}" srcId="{F3957A9F-5B1F-4896-B866-3AF6EC22106F}" destId="{A9400664-9228-4F5A-B788-98240C3A100C}" srcOrd="4" destOrd="0" parTransId="{9C263B28-7177-4461-95C7-D338F5EA2559}" sibTransId="{156090B1-D8F5-4124-B78A-799F056A12F3}"/>
    <dgm:cxn modelId="{9B276E86-D6DD-4780-8A29-A604CFC98620}" type="presOf" srcId="{07453C52-DCB4-451B-A278-1A7760EA7666}" destId="{750D8CC5-6320-44F1-8CA3-70006113324A}" srcOrd="0" destOrd="0" presId="urn:microsoft.com/office/officeart/2005/8/layout/radial6"/>
    <dgm:cxn modelId="{59E8CC0C-F0C0-4463-87DC-2554F63242F0}" type="presOf" srcId="{CE690FCA-82B8-4083-AC52-2D3F05DB0FA7}" destId="{524E5821-1FF8-4C11-AB49-6FC2FFDEF4F4}" srcOrd="0" destOrd="0" presId="urn:microsoft.com/office/officeart/2005/8/layout/radial6"/>
    <dgm:cxn modelId="{1DA79E83-8349-4025-B993-46AD27EC9FAD}" type="presOf" srcId="{56A4CCAF-804A-4596-9FC1-E66A122BBA32}" destId="{06906E31-7CAA-41B9-9EB3-9F14A14FA15D}" srcOrd="0" destOrd="0" presId="urn:microsoft.com/office/officeart/2005/8/layout/radial6"/>
    <dgm:cxn modelId="{C4E00AAA-5786-4323-9463-60A5B48BDF6B}" srcId="{5B1BA357-E40B-404A-BCB3-3F1E80E5C2D3}" destId="{B61E72EE-2829-4D3B-8D9F-90C0BCA0BE62}" srcOrd="1" destOrd="0" parTransId="{E0C2E5F5-E5AF-458C-9EFF-594B7BFB938A}" sibTransId="{823E789F-F8A2-4949-9C29-B0BA4814E82A}"/>
    <dgm:cxn modelId="{2554A170-D85F-40C3-B74D-465F6F379934}" type="presParOf" srcId="{EBE96A77-9FAF-48C0-9FCE-C71EB1DD8D16}" destId="{A4F1D3A3-9AC4-4B08-B018-A7F6A6BC9053}" srcOrd="0" destOrd="0" presId="urn:microsoft.com/office/officeart/2005/8/layout/radial6"/>
    <dgm:cxn modelId="{736C20CE-DEEA-4DD1-8C7D-12243EE722C1}" type="presParOf" srcId="{EBE96A77-9FAF-48C0-9FCE-C71EB1DD8D16}" destId="{750D8CC5-6320-44F1-8CA3-70006113324A}" srcOrd="1" destOrd="0" presId="urn:microsoft.com/office/officeart/2005/8/layout/radial6"/>
    <dgm:cxn modelId="{276E0298-2E90-4103-9B4B-1412F1974E93}" type="presParOf" srcId="{EBE96A77-9FAF-48C0-9FCE-C71EB1DD8D16}" destId="{66C32F93-07E2-4739-8384-D384539457CF}" srcOrd="2" destOrd="0" presId="urn:microsoft.com/office/officeart/2005/8/layout/radial6"/>
    <dgm:cxn modelId="{AB55A684-572C-4E81-952A-61B35BF2AD47}" type="presParOf" srcId="{EBE96A77-9FAF-48C0-9FCE-C71EB1DD8D16}" destId="{14FD7BE5-8535-4DDD-8B2C-C64A7B0A244D}" srcOrd="3" destOrd="0" presId="urn:microsoft.com/office/officeart/2005/8/layout/radial6"/>
    <dgm:cxn modelId="{D6D2F105-F234-455B-89A2-1BC591D9F26D}" type="presParOf" srcId="{EBE96A77-9FAF-48C0-9FCE-C71EB1DD8D16}" destId="{CCD5EE20-FBF5-46CC-9967-BD3277E7D0E2}" srcOrd="4" destOrd="0" presId="urn:microsoft.com/office/officeart/2005/8/layout/radial6"/>
    <dgm:cxn modelId="{E2484E56-F87D-42A4-8830-11AA2F952ECB}" type="presParOf" srcId="{EBE96A77-9FAF-48C0-9FCE-C71EB1DD8D16}" destId="{569921CD-8F31-440D-9ECC-17B43757A828}" srcOrd="5" destOrd="0" presId="urn:microsoft.com/office/officeart/2005/8/layout/radial6"/>
    <dgm:cxn modelId="{11AE05A3-3AD5-4A5C-A821-00A4591CFBE1}" type="presParOf" srcId="{EBE96A77-9FAF-48C0-9FCE-C71EB1DD8D16}" destId="{9B68F8BD-CB6E-4779-B119-A7CCB3E8CC2B}" srcOrd="6" destOrd="0" presId="urn:microsoft.com/office/officeart/2005/8/layout/radial6"/>
    <dgm:cxn modelId="{442A660F-0270-435C-8818-6E30D1AF2DF7}" type="presParOf" srcId="{EBE96A77-9FAF-48C0-9FCE-C71EB1DD8D16}" destId="{524E5821-1FF8-4C11-AB49-6FC2FFDEF4F4}" srcOrd="7" destOrd="0" presId="urn:microsoft.com/office/officeart/2005/8/layout/radial6"/>
    <dgm:cxn modelId="{4B9588C4-2ACB-4032-A728-1E6315ACD92F}" type="presParOf" srcId="{EBE96A77-9FAF-48C0-9FCE-C71EB1DD8D16}" destId="{C6E99F98-5E64-41B5-9F2C-3EB08C844EEA}" srcOrd="8" destOrd="0" presId="urn:microsoft.com/office/officeart/2005/8/layout/radial6"/>
    <dgm:cxn modelId="{8EA5FBAC-653E-40F4-864D-3A3CC2BDA2AB}" type="presParOf" srcId="{EBE96A77-9FAF-48C0-9FCE-C71EB1DD8D16}" destId="{06906E31-7CAA-41B9-9EB3-9F14A14FA15D}" srcOrd="9" destOrd="0" presId="urn:microsoft.com/office/officeart/2005/8/layout/radial6"/>
    <dgm:cxn modelId="{EF4BBA48-79A1-411B-82C4-2E88F7962BAF}" type="presParOf" srcId="{EBE96A77-9FAF-48C0-9FCE-C71EB1DD8D16}" destId="{FE8F37C1-0C6E-4263-9EFE-9B985FEFDBAE}" srcOrd="10" destOrd="0" presId="urn:microsoft.com/office/officeart/2005/8/layout/radial6"/>
    <dgm:cxn modelId="{E0D91DDB-A96E-411B-A3F9-0E4D3276EA43}" type="presParOf" srcId="{EBE96A77-9FAF-48C0-9FCE-C71EB1DD8D16}" destId="{E9B133D3-E109-4FA7-808F-480D4318164C}" srcOrd="11" destOrd="0" presId="urn:microsoft.com/office/officeart/2005/8/layout/radial6"/>
    <dgm:cxn modelId="{B1F5E84C-DF61-4C84-8E8A-DF7F76B86094}" type="presParOf" srcId="{EBE96A77-9FAF-48C0-9FCE-C71EB1DD8D16}" destId="{03195324-6DE7-4C2C-B39F-AFBEB8D572D3}" srcOrd="12" destOrd="0" presId="urn:microsoft.com/office/officeart/2005/8/layout/radial6"/>
    <dgm:cxn modelId="{7309F3FF-644C-4E4C-B909-ACEA0CCCBB14}" type="presParOf" srcId="{EBE96A77-9FAF-48C0-9FCE-C71EB1DD8D16}" destId="{6C474A6A-EC6A-40DA-B1EE-0BE829D7DA16}" srcOrd="13" destOrd="0" presId="urn:microsoft.com/office/officeart/2005/8/layout/radial6"/>
    <dgm:cxn modelId="{270EFAFE-96E3-433E-986C-5345B88B2ED5}" type="presParOf" srcId="{EBE96A77-9FAF-48C0-9FCE-C71EB1DD8D16}" destId="{9F86BECB-2653-4BF4-8FFA-882DB18535B3}" srcOrd="14" destOrd="0" presId="urn:microsoft.com/office/officeart/2005/8/layout/radial6"/>
    <dgm:cxn modelId="{5FB1A273-992D-4D84-B271-4CA8841AAAFE}" type="presParOf" srcId="{EBE96A77-9FAF-48C0-9FCE-C71EB1DD8D16}" destId="{F46EBC1F-6659-46C7-BD39-C607A848FE79}" srcOrd="15"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E15B144-470E-47D9-A945-ACD63F1DA6E2}" type="doc">
      <dgm:prSet loTypeId="urn:microsoft.com/office/officeart/2005/8/layout/lProcess2" loCatId="list" qsTypeId="urn:microsoft.com/office/officeart/2005/8/quickstyle/simple1" qsCatId="simple" csTypeId="urn:microsoft.com/office/officeart/2005/8/colors/colorful5" csCatId="colorful" phldr="1"/>
      <dgm:spPr/>
      <dgm:t>
        <a:bodyPr/>
        <a:lstStyle/>
        <a:p>
          <a:endParaRPr lang="en-GB"/>
        </a:p>
      </dgm:t>
    </dgm:pt>
    <dgm:pt modelId="{F3336C90-B9F5-4435-B2F1-E3E274AA783A}">
      <dgm:prSet phldrT="[نص]" custT="1">
        <dgm:style>
          <a:lnRef idx="1">
            <a:schemeClr val="accent3"/>
          </a:lnRef>
          <a:fillRef idx="2">
            <a:schemeClr val="accent3"/>
          </a:fillRef>
          <a:effectRef idx="1">
            <a:schemeClr val="accent3"/>
          </a:effectRef>
          <a:fontRef idx="minor">
            <a:schemeClr val="dk1"/>
          </a:fontRef>
        </dgm:style>
      </dgm:prSet>
      <dgm:spPr/>
      <dgm:t>
        <a:bodyPr/>
        <a:lstStyle/>
        <a:p>
          <a:pPr algn="ctr"/>
          <a:r>
            <a:rPr lang="ar-SA" sz="3200" dirty="0" smtClean="0">
              <a:solidFill>
                <a:srgbClr val="002060"/>
              </a:solidFill>
            </a:rPr>
            <a:t>تأثير العوامل والمتغيرات على النشاط التسويقي</a:t>
          </a:r>
          <a:endParaRPr lang="en-GB" sz="3200" b="1" dirty="0">
            <a:solidFill>
              <a:srgbClr val="002060"/>
            </a:solidFill>
          </a:endParaRPr>
        </a:p>
      </dgm:t>
    </dgm:pt>
    <dgm:pt modelId="{34B68AA3-1C94-44E8-8BDD-2723A9A2F522}" type="parTrans" cxnId="{00438AC4-72C0-48A7-B7D8-E098BE5E9F45}">
      <dgm:prSet/>
      <dgm:spPr/>
      <dgm:t>
        <a:bodyPr/>
        <a:lstStyle/>
        <a:p>
          <a:endParaRPr lang="en-GB"/>
        </a:p>
      </dgm:t>
    </dgm:pt>
    <dgm:pt modelId="{8E5A2384-47E9-4FAA-89B3-ADE02F1B4FD9}" type="sibTrans" cxnId="{00438AC4-72C0-48A7-B7D8-E098BE5E9F45}">
      <dgm:prSet/>
      <dgm:spPr/>
      <dgm:t>
        <a:bodyPr/>
        <a:lstStyle/>
        <a:p>
          <a:endParaRPr lang="en-GB"/>
        </a:p>
      </dgm:t>
    </dgm:pt>
    <dgm:pt modelId="{8FCBCF7E-6AC1-4DC4-B1D2-481ADEBAA9D0}">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3200" dirty="0" smtClean="0">
              <a:solidFill>
                <a:srgbClr val="002060"/>
              </a:solidFill>
            </a:rPr>
            <a:t>مخاطر وتهديدات</a:t>
          </a:r>
          <a:endParaRPr lang="ar-SA" sz="3200" dirty="0">
            <a:solidFill>
              <a:srgbClr val="002060"/>
            </a:solidFill>
          </a:endParaRPr>
        </a:p>
      </dgm:t>
    </dgm:pt>
    <dgm:pt modelId="{6E0AF31E-9AE4-4F15-9E3E-AD94FC4F13AA}" type="parTrans" cxnId="{78158EB2-6246-49BA-85AF-C38467FBCC87}">
      <dgm:prSet/>
      <dgm:spPr/>
      <dgm:t>
        <a:bodyPr/>
        <a:lstStyle/>
        <a:p>
          <a:pPr rtl="1"/>
          <a:endParaRPr lang="ar-SA"/>
        </a:p>
      </dgm:t>
    </dgm:pt>
    <dgm:pt modelId="{EFB4AFF3-2258-4FCF-B129-84B4728E717E}" type="sibTrans" cxnId="{78158EB2-6246-49BA-85AF-C38467FBCC87}">
      <dgm:prSet/>
      <dgm:spPr/>
      <dgm:t>
        <a:bodyPr/>
        <a:lstStyle/>
        <a:p>
          <a:pPr rtl="1"/>
          <a:endParaRPr lang="ar-SA"/>
        </a:p>
      </dgm:t>
    </dgm:pt>
    <dgm:pt modelId="{D32E32E7-8A2B-40A1-B58D-311E28D6D731}">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3200" dirty="0" smtClean="0">
              <a:solidFill>
                <a:srgbClr val="002060"/>
              </a:solidFill>
            </a:rPr>
            <a:t>مزايا تنافسية</a:t>
          </a:r>
          <a:endParaRPr lang="ar-SA" sz="3200" dirty="0">
            <a:solidFill>
              <a:srgbClr val="002060"/>
            </a:solidFill>
          </a:endParaRPr>
        </a:p>
      </dgm:t>
    </dgm:pt>
    <dgm:pt modelId="{3DAD2F2E-B617-4EFE-BA5E-769A04BBEF58}" type="parTrans" cxnId="{D8A1293C-3278-492C-A99B-32628620F9B7}">
      <dgm:prSet/>
      <dgm:spPr/>
      <dgm:t>
        <a:bodyPr/>
        <a:lstStyle/>
        <a:p>
          <a:pPr rtl="1"/>
          <a:endParaRPr lang="ar-SA"/>
        </a:p>
      </dgm:t>
    </dgm:pt>
    <dgm:pt modelId="{C3750EBF-ADED-48B8-B6AA-022CF5873FE5}" type="sibTrans" cxnId="{D8A1293C-3278-492C-A99B-32628620F9B7}">
      <dgm:prSet/>
      <dgm:spPr/>
      <dgm:t>
        <a:bodyPr/>
        <a:lstStyle/>
        <a:p>
          <a:pPr rtl="1"/>
          <a:endParaRPr lang="ar-SA"/>
        </a:p>
      </dgm:t>
    </dgm:pt>
    <dgm:pt modelId="{9081B851-51CF-45C7-B402-C3B89C457B3A}">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3200" dirty="0" smtClean="0">
              <a:solidFill>
                <a:srgbClr val="002060"/>
              </a:solidFill>
            </a:rPr>
            <a:t>فرص تسويقية</a:t>
          </a:r>
          <a:endParaRPr lang="ar-SA" sz="3200" dirty="0">
            <a:solidFill>
              <a:srgbClr val="002060"/>
            </a:solidFill>
          </a:endParaRPr>
        </a:p>
      </dgm:t>
    </dgm:pt>
    <dgm:pt modelId="{0EAE1646-CAC5-4DF4-83F9-57C6B30CD53C}" type="parTrans" cxnId="{A00634EF-39C5-43AE-BCDA-1FAF01D103EF}">
      <dgm:prSet/>
      <dgm:spPr/>
      <dgm:t>
        <a:bodyPr/>
        <a:lstStyle/>
        <a:p>
          <a:pPr rtl="1"/>
          <a:endParaRPr lang="ar-SA"/>
        </a:p>
      </dgm:t>
    </dgm:pt>
    <dgm:pt modelId="{501D67C3-F880-4E5C-BF7F-ADE1A788ACCA}" type="sibTrans" cxnId="{A00634EF-39C5-43AE-BCDA-1FAF01D103EF}">
      <dgm:prSet/>
      <dgm:spPr/>
      <dgm:t>
        <a:bodyPr/>
        <a:lstStyle/>
        <a:p>
          <a:pPr rtl="1"/>
          <a:endParaRPr lang="ar-SA"/>
        </a:p>
      </dgm:t>
    </dgm:pt>
    <dgm:pt modelId="{556B7D3E-8267-434C-A68C-9B4FC5A4EDE8}" type="pres">
      <dgm:prSet presAssocID="{AE15B144-470E-47D9-A945-ACD63F1DA6E2}" presName="theList" presStyleCnt="0">
        <dgm:presLayoutVars>
          <dgm:dir/>
          <dgm:animLvl val="lvl"/>
          <dgm:resizeHandles val="exact"/>
        </dgm:presLayoutVars>
      </dgm:prSet>
      <dgm:spPr/>
      <dgm:t>
        <a:bodyPr/>
        <a:lstStyle/>
        <a:p>
          <a:endParaRPr lang="en-GB"/>
        </a:p>
      </dgm:t>
    </dgm:pt>
    <dgm:pt modelId="{80A680B4-E3FD-4993-8588-5853B54F78F9}" type="pres">
      <dgm:prSet presAssocID="{F3336C90-B9F5-4435-B2F1-E3E274AA783A}" presName="compNode" presStyleCnt="0"/>
      <dgm:spPr/>
    </dgm:pt>
    <dgm:pt modelId="{776A2FDB-61ED-489A-9BAF-05DFE4165C34}" type="pres">
      <dgm:prSet presAssocID="{F3336C90-B9F5-4435-B2F1-E3E274AA783A}" presName="aNode" presStyleLbl="bgShp" presStyleIdx="0" presStyleCnt="1" custLinFactNeighborX="260"/>
      <dgm:spPr/>
      <dgm:t>
        <a:bodyPr/>
        <a:lstStyle/>
        <a:p>
          <a:pPr rtl="1"/>
          <a:endParaRPr lang="ar-SA"/>
        </a:p>
      </dgm:t>
    </dgm:pt>
    <dgm:pt modelId="{9C09D70F-2492-44DE-BBEC-D0F09B046C7A}" type="pres">
      <dgm:prSet presAssocID="{F3336C90-B9F5-4435-B2F1-E3E274AA783A}" presName="textNode" presStyleLbl="bgShp" presStyleIdx="0" presStyleCnt="1"/>
      <dgm:spPr/>
      <dgm:t>
        <a:bodyPr/>
        <a:lstStyle/>
        <a:p>
          <a:pPr rtl="1"/>
          <a:endParaRPr lang="ar-SA"/>
        </a:p>
      </dgm:t>
    </dgm:pt>
    <dgm:pt modelId="{241901C0-05CA-4DC0-8661-3F7F5319E4AC}" type="pres">
      <dgm:prSet presAssocID="{F3336C90-B9F5-4435-B2F1-E3E274AA783A}" presName="compChildNode" presStyleCnt="0"/>
      <dgm:spPr/>
    </dgm:pt>
    <dgm:pt modelId="{621E6C8E-BC3F-4452-8EE8-EAE0CFE51081}" type="pres">
      <dgm:prSet presAssocID="{F3336C90-B9F5-4435-B2F1-E3E274AA783A}" presName="theInnerList" presStyleCnt="0"/>
      <dgm:spPr/>
    </dgm:pt>
    <dgm:pt modelId="{6A00C4E0-AF81-43D7-8E55-B9A0644A57EE}" type="pres">
      <dgm:prSet presAssocID="{9081B851-51CF-45C7-B402-C3B89C457B3A}" presName="childNode" presStyleLbl="node1" presStyleIdx="0" presStyleCnt="3" custScaleX="62776" custScaleY="721189" custLinFactY="-273683" custLinFactNeighborX="262" custLinFactNeighborY="-300000">
        <dgm:presLayoutVars>
          <dgm:bulletEnabled val="1"/>
        </dgm:presLayoutVars>
      </dgm:prSet>
      <dgm:spPr/>
      <dgm:t>
        <a:bodyPr/>
        <a:lstStyle/>
        <a:p>
          <a:pPr rtl="1"/>
          <a:endParaRPr lang="ar-SA"/>
        </a:p>
      </dgm:t>
    </dgm:pt>
    <dgm:pt modelId="{857265C7-B7D4-4F7D-8759-3D8611A67A32}" type="pres">
      <dgm:prSet presAssocID="{9081B851-51CF-45C7-B402-C3B89C457B3A}" presName="aSpace2" presStyleCnt="0"/>
      <dgm:spPr/>
    </dgm:pt>
    <dgm:pt modelId="{6FBB93F8-7C28-4066-8A91-373A77588AA0}" type="pres">
      <dgm:prSet presAssocID="{D32E32E7-8A2B-40A1-B58D-311E28D6D731}" presName="childNode" presStyleLbl="node1" presStyleIdx="1" presStyleCnt="3" custScaleX="62030" custScaleY="975427" custLinFactY="726785" custLinFactNeighborX="1455" custLinFactNeighborY="800000">
        <dgm:presLayoutVars>
          <dgm:bulletEnabled val="1"/>
        </dgm:presLayoutVars>
      </dgm:prSet>
      <dgm:spPr/>
      <dgm:t>
        <a:bodyPr/>
        <a:lstStyle/>
        <a:p>
          <a:pPr rtl="1"/>
          <a:endParaRPr lang="ar-SA"/>
        </a:p>
      </dgm:t>
    </dgm:pt>
    <dgm:pt modelId="{FA745C17-4226-43D1-85DC-73086E30D7AE}" type="pres">
      <dgm:prSet presAssocID="{D32E32E7-8A2B-40A1-B58D-311E28D6D731}" presName="aSpace2" presStyleCnt="0"/>
      <dgm:spPr/>
    </dgm:pt>
    <dgm:pt modelId="{E30111CB-94BC-4E07-94AE-B16104200654}" type="pres">
      <dgm:prSet presAssocID="{8FCBCF7E-6AC1-4DC4-B1D2-481ADEBAA9D0}" presName="childNode" presStyleLbl="node1" presStyleIdx="2" presStyleCnt="3" custScaleX="62031" custScaleY="912473" custLinFactY="-1003925" custLinFactNeighborX="1456" custLinFactNeighborY="-1100000">
        <dgm:presLayoutVars>
          <dgm:bulletEnabled val="1"/>
        </dgm:presLayoutVars>
      </dgm:prSet>
      <dgm:spPr/>
      <dgm:t>
        <a:bodyPr/>
        <a:lstStyle/>
        <a:p>
          <a:pPr rtl="1"/>
          <a:endParaRPr lang="ar-SA"/>
        </a:p>
      </dgm:t>
    </dgm:pt>
  </dgm:ptLst>
  <dgm:cxnLst>
    <dgm:cxn modelId="{09AD93C0-C5F9-465D-A08A-35E088F67984}" type="presOf" srcId="{AE15B144-470E-47D9-A945-ACD63F1DA6E2}" destId="{556B7D3E-8267-434C-A68C-9B4FC5A4EDE8}" srcOrd="0" destOrd="0" presId="urn:microsoft.com/office/officeart/2005/8/layout/lProcess2"/>
    <dgm:cxn modelId="{18EABDC7-C7D3-4203-8236-6787C10E2138}" type="presOf" srcId="{F3336C90-B9F5-4435-B2F1-E3E274AA783A}" destId="{9C09D70F-2492-44DE-BBEC-D0F09B046C7A}" srcOrd="1" destOrd="0" presId="urn:microsoft.com/office/officeart/2005/8/layout/lProcess2"/>
    <dgm:cxn modelId="{43780549-E1E1-452A-BE9A-281CEA2962C6}" type="presOf" srcId="{8FCBCF7E-6AC1-4DC4-B1D2-481ADEBAA9D0}" destId="{E30111CB-94BC-4E07-94AE-B16104200654}" srcOrd="0" destOrd="0" presId="urn:microsoft.com/office/officeart/2005/8/layout/lProcess2"/>
    <dgm:cxn modelId="{78158EB2-6246-49BA-85AF-C38467FBCC87}" srcId="{F3336C90-B9F5-4435-B2F1-E3E274AA783A}" destId="{8FCBCF7E-6AC1-4DC4-B1D2-481ADEBAA9D0}" srcOrd="2" destOrd="0" parTransId="{6E0AF31E-9AE4-4F15-9E3E-AD94FC4F13AA}" sibTransId="{EFB4AFF3-2258-4FCF-B129-84B4728E717E}"/>
    <dgm:cxn modelId="{071EE8EE-9E0C-4A42-8A3A-454603944AF2}" type="presOf" srcId="{D32E32E7-8A2B-40A1-B58D-311E28D6D731}" destId="{6FBB93F8-7C28-4066-8A91-373A77588AA0}" srcOrd="0" destOrd="0" presId="urn:microsoft.com/office/officeart/2005/8/layout/lProcess2"/>
    <dgm:cxn modelId="{D8A1293C-3278-492C-A99B-32628620F9B7}" srcId="{F3336C90-B9F5-4435-B2F1-E3E274AA783A}" destId="{D32E32E7-8A2B-40A1-B58D-311E28D6D731}" srcOrd="1" destOrd="0" parTransId="{3DAD2F2E-B617-4EFE-BA5E-769A04BBEF58}" sibTransId="{C3750EBF-ADED-48B8-B6AA-022CF5873FE5}"/>
    <dgm:cxn modelId="{5C2B38D8-61D3-4E8C-8553-DB1AB5EBC117}" type="presOf" srcId="{9081B851-51CF-45C7-B402-C3B89C457B3A}" destId="{6A00C4E0-AF81-43D7-8E55-B9A0644A57EE}" srcOrd="0" destOrd="0" presId="urn:microsoft.com/office/officeart/2005/8/layout/lProcess2"/>
    <dgm:cxn modelId="{00438AC4-72C0-48A7-B7D8-E098BE5E9F45}" srcId="{AE15B144-470E-47D9-A945-ACD63F1DA6E2}" destId="{F3336C90-B9F5-4435-B2F1-E3E274AA783A}" srcOrd="0" destOrd="0" parTransId="{34B68AA3-1C94-44E8-8BDD-2723A9A2F522}" sibTransId="{8E5A2384-47E9-4FAA-89B3-ADE02F1B4FD9}"/>
    <dgm:cxn modelId="{60BB3B1B-9C1A-4168-A7B4-87A94E1436D3}" type="presOf" srcId="{F3336C90-B9F5-4435-B2F1-E3E274AA783A}" destId="{776A2FDB-61ED-489A-9BAF-05DFE4165C34}" srcOrd="0" destOrd="0" presId="urn:microsoft.com/office/officeart/2005/8/layout/lProcess2"/>
    <dgm:cxn modelId="{A00634EF-39C5-43AE-BCDA-1FAF01D103EF}" srcId="{F3336C90-B9F5-4435-B2F1-E3E274AA783A}" destId="{9081B851-51CF-45C7-B402-C3B89C457B3A}" srcOrd="0" destOrd="0" parTransId="{0EAE1646-CAC5-4DF4-83F9-57C6B30CD53C}" sibTransId="{501D67C3-F880-4E5C-BF7F-ADE1A788ACCA}"/>
    <dgm:cxn modelId="{275D9321-020B-4CB2-8714-E7D22A05DF6D}" type="presParOf" srcId="{556B7D3E-8267-434C-A68C-9B4FC5A4EDE8}" destId="{80A680B4-E3FD-4993-8588-5853B54F78F9}" srcOrd="0" destOrd="0" presId="urn:microsoft.com/office/officeart/2005/8/layout/lProcess2"/>
    <dgm:cxn modelId="{A6019BD7-0A9A-4906-A5BE-7A53645DD833}" type="presParOf" srcId="{80A680B4-E3FD-4993-8588-5853B54F78F9}" destId="{776A2FDB-61ED-489A-9BAF-05DFE4165C34}" srcOrd="0" destOrd="0" presId="urn:microsoft.com/office/officeart/2005/8/layout/lProcess2"/>
    <dgm:cxn modelId="{2B41745F-D4A7-41BA-A758-1747B07F57EE}" type="presParOf" srcId="{80A680B4-E3FD-4993-8588-5853B54F78F9}" destId="{9C09D70F-2492-44DE-BBEC-D0F09B046C7A}" srcOrd="1" destOrd="0" presId="urn:microsoft.com/office/officeart/2005/8/layout/lProcess2"/>
    <dgm:cxn modelId="{9088449E-F622-4CDA-B193-04FF63F76782}" type="presParOf" srcId="{80A680B4-E3FD-4993-8588-5853B54F78F9}" destId="{241901C0-05CA-4DC0-8661-3F7F5319E4AC}" srcOrd="2" destOrd="0" presId="urn:microsoft.com/office/officeart/2005/8/layout/lProcess2"/>
    <dgm:cxn modelId="{A6220E3A-F8CF-4F06-B40E-89D5E993210A}" type="presParOf" srcId="{241901C0-05CA-4DC0-8661-3F7F5319E4AC}" destId="{621E6C8E-BC3F-4452-8EE8-EAE0CFE51081}" srcOrd="0" destOrd="0" presId="urn:microsoft.com/office/officeart/2005/8/layout/lProcess2"/>
    <dgm:cxn modelId="{271C1684-68B7-42AC-8001-E493FACBF4E4}" type="presParOf" srcId="{621E6C8E-BC3F-4452-8EE8-EAE0CFE51081}" destId="{6A00C4E0-AF81-43D7-8E55-B9A0644A57EE}" srcOrd="0" destOrd="0" presId="urn:microsoft.com/office/officeart/2005/8/layout/lProcess2"/>
    <dgm:cxn modelId="{33CED328-3658-4A5B-9611-069B94D58829}" type="presParOf" srcId="{621E6C8E-BC3F-4452-8EE8-EAE0CFE51081}" destId="{857265C7-B7D4-4F7D-8759-3D8611A67A32}" srcOrd="1" destOrd="0" presId="urn:microsoft.com/office/officeart/2005/8/layout/lProcess2"/>
    <dgm:cxn modelId="{7F9D53D0-1EEB-451E-B134-36F3B398C8C5}" type="presParOf" srcId="{621E6C8E-BC3F-4452-8EE8-EAE0CFE51081}" destId="{6FBB93F8-7C28-4066-8A91-373A77588AA0}" srcOrd="2" destOrd="0" presId="urn:microsoft.com/office/officeart/2005/8/layout/lProcess2"/>
    <dgm:cxn modelId="{E16536AA-2E91-4622-A5BC-4B593EEF9DD5}" type="presParOf" srcId="{621E6C8E-BC3F-4452-8EE8-EAE0CFE51081}" destId="{FA745C17-4226-43D1-85DC-73086E30D7AE}" srcOrd="3" destOrd="0" presId="urn:microsoft.com/office/officeart/2005/8/layout/lProcess2"/>
    <dgm:cxn modelId="{7C34F853-BCC2-4F40-83D9-374DC689A840}" type="presParOf" srcId="{621E6C8E-BC3F-4452-8EE8-EAE0CFE51081}" destId="{E30111CB-94BC-4E07-94AE-B16104200654}"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E15B144-470E-47D9-A945-ACD63F1DA6E2}" type="doc">
      <dgm:prSet loTypeId="urn:microsoft.com/office/officeart/2005/8/layout/lProcess2" loCatId="list" qsTypeId="urn:microsoft.com/office/officeart/2005/8/quickstyle/simple1" qsCatId="simple" csTypeId="urn:microsoft.com/office/officeart/2005/8/colors/colorful5" csCatId="colorful" phldr="1"/>
      <dgm:spPr/>
      <dgm:t>
        <a:bodyPr/>
        <a:lstStyle/>
        <a:p>
          <a:endParaRPr lang="en-GB"/>
        </a:p>
      </dgm:t>
    </dgm:pt>
    <dgm:pt modelId="{01881036-5661-41F5-A9E4-3AD399F06F06}">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3200" dirty="0" smtClean="0">
              <a:solidFill>
                <a:srgbClr val="002060"/>
              </a:solidFill>
            </a:rPr>
            <a:t>القيم الدينية</a:t>
          </a:r>
          <a:endParaRPr lang="ar-SA" sz="3200" dirty="0">
            <a:solidFill>
              <a:srgbClr val="002060"/>
            </a:solidFill>
          </a:endParaRPr>
        </a:p>
      </dgm:t>
    </dgm:pt>
    <dgm:pt modelId="{C81CA84C-DC01-468B-90B2-D4AC2425EEB0}" type="parTrans" cxnId="{C8E2A4C9-5089-43AC-B7A5-23D379D9B664}">
      <dgm:prSet/>
      <dgm:spPr/>
      <dgm:t>
        <a:bodyPr/>
        <a:lstStyle/>
        <a:p>
          <a:pPr rtl="1"/>
          <a:endParaRPr lang="ar-SA"/>
        </a:p>
      </dgm:t>
    </dgm:pt>
    <dgm:pt modelId="{3811D6A2-C03C-48C1-8F0C-4596BDB9F8DC}" type="sibTrans" cxnId="{C8E2A4C9-5089-43AC-B7A5-23D379D9B664}">
      <dgm:prSet/>
      <dgm:spPr/>
      <dgm:t>
        <a:bodyPr/>
        <a:lstStyle/>
        <a:p>
          <a:pPr rtl="1"/>
          <a:endParaRPr lang="ar-SA"/>
        </a:p>
      </dgm:t>
    </dgm:pt>
    <dgm:pt modelId="{4AEFF477-AF70-416A-8634-9B0D2296E4CA}">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3200" dirty="0" smtClean="0">
              <a:solidFill>
                <a:srgbClr val="002060"/>
              </a:solidFill>
            </a:rPr>
            <a:t>العادات والتقاليد</a:t>
          </a:r>
          <a:endParaRPr lang="ar-SA" sz="3200" dirty="0">
            <a:solidFill>
              <a:srgbClr val="002060"/>
            </a:solidFill>
          </a:endParaRPr>
        </a:p>
      </dgm:t>
    </dgm:pt>
    <dgm:pt modelId="{E622BB7A-C3B5-483A-A5CF-FDE03CDCCB1E}" type="parTrans" cxnId="{CA7253C9-3900-4CFA-82F4-1D658F3C74B7}">
      <dgm:prSet/>
      <dgm:spPr/>
      <dgm:t>
        <a:bodyPr/>
        <a:lstStyle/>
        <a:p>
          <a:pPr rtl="1"/>
          <a:endParaRPr lang="ar-SA"/>
        </a:p>
      </dgm:t>
    </dgm:pt>
    <dgm:pt modelId="{00A2D877-E235-4DF0-A292-2A649C49A810}" type="sibTrans" cxnId="{CA7253C9-3900-4CFA-82F4-1D658F3C74B7}">
      <dgm:prSet/>
      <dgm:spPr/>
      <dgm:t>
        <a:bodyPr/>
        <a:lstStyle/>
        <a:p>
          <a:pPr rtl="1"/>
          <a:endParaRPr lang="ar-SA"/>
        </a:p>
      </dgm:t>
    </dgm:pt>
    <dgm:pt modelId="{D32E32E7-8A2B-40A1-B58D-311E28D6D731}">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2800" dirty="0" smtClean="0">
              <a:solidFill>
                <a:srgbClr val="002060"/>
              </a:solidFill>
            </a:rPr>
            <a:t>المتغيرات الديموغرافية</a:t>
          </a:r>
          <a:endParaRPr lang="ar-SA" sz="2800" dirty="0">
            <a:solidFill>
              <a:srgbClr val="002060"/>
            </a:solidFill>
          </a:endParaRPr>
        </a:p>
      </dgm:t>
    </dgm:pt>
    <dgm:pt modelId="{3DAD2F2E-B617-4EFE-BA5E-769A04BBEF58}" type="parTrans" cxnId="{D8A1293C-3278-492C-A99B-32628620F9B7}">
      <dgm:prSet/>
      <dgm:spPr/>
      <dgm:t>
        <a:bodyPr/>
        <a:lstStyle/>
        <a:p>
          <a:pPr rtl="1"/>
          <a:endParaRPr lang="ar-SA"/>
        </a:p>
      </dgm:t>
    </dgm:pt>
    <dgm:pt modelId="{C3750EBF-ADED-48B8-B6AA-022CF5873FE5}" type="sibTrans" cxnId="{D8A1293C-3278-492C-A99B-32628620F9B7}">
      <dgm:prSet/>
      <dgm:spPr/>
      <dgm:t>
        <a:bodyPr/>
        <a:lstStyle/>
        <a:p>
          <a:pPr rtl="1"/>
          <a:endParaRPr lang="ar-SA"/>
        </a:p>
      </dgm:t>
    </dgm:pt>
    <dgm:pt modelId="{9081B851-51CF-45C7-B402-C3B89C457B3A}">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3200" dirty="0" smtClean="0">
              <a:solidFill>
                <a:srgbClr val="002060"/>
              </a:solidFill>
            </a:rPr>
            <a:t>الأسرة</a:t>
          </a:r>
          <a:endParaRPr lang="ar-SA" sz="3200" dirty="0">
            <a:solidFill>
              <a:srgbClr val="002060"/>
            </a:solidFill>
          </a:endParaRPr>
        </a:p>
      </dgm:t>
    </dgm:pt>
    <dgm:pt modelId="{0EAE1646-CAC5-4DF4-83F9-57C6B30CD53C}" type="parTrans" cxnId="{A00634EF-39C5-43AE-BCDA-1FAF01D103EF}">
      <dgm:prSet/>
      <dgm:spPr/>
      <dgm:t>
        <a:bodyPr/>
        <a:lstStyle/>
        <a:p>
          <a:pPr rtl="1"/>
          <a:endParaRPr lang="ar-SA"/>
        </a:p>
      </dgm:t>
    </dgm:pt>
    <dgm:pt modelId="{501D67C3-F880-4E5C-BF7F-ADE1A788ACCA}" type="sibTrans" cxnId="{A00634EF-39C5-43AE-BCDA-1FAF01D103EF}">
      <dgm:prSet/>
      <dgm:spPr/>
      <dgm:t>
        <a:bodyPr/>
        <a:lstStyle/>
        <a:p>
          <a:pPr rtl="1"/>
          <a:endParaRPr lang="ar-SA"/>
        </a:p>
      </dgm:t>
    </dgm:pt>
    <dgm:pt modelId="{F3336C90-B9F5-4435-B2F1-E3E274AA783A}">
      <dgm:prSet phldrT="[نص]" custT="1">
        <dgm:style>
          <a:lnRef idx="1">
            <a:schemeClr val="accent3"/>
          </a:lnRef>
          <a:fillRef idx="2">
            <a:schemeClr val="accent3"/>
          </a:fillRef>
          <a:effectRef idx="1">
            <a:schemeClr val="accent3"/>
          </a:effectRef>
          <a:fontRef idx="minor">
            <a:schemeClr val="dk1"/>
          </a:fontRef>
        </dgm:style>
      </dgm:prSet>
      <dgm:spPr/>
      <dgm:t>
        <a:bodyPr/>
        <a:lstStyle/>
        <a:p>
          <a:pPr algn="ctr" rtl="1"/>
          <a:r>
            <a:rPr lang="ar-SA" sz="3600" dirty="0" smtClean="0">
              <a:solidFill>
                <a:srgbClr val="002060"/>
              </a:solidFill>
            </a:rPr>
            <a:t>كافة العوامل والمتغيرات الإجتماعية والثقافية المؤثرة على النشاط التسويقي</a:t>
          </a:r>
          <a:endParaRPr lang="en-GB" sz="3600" b="1" dirty="0">
            <a:solidFill>
              <a:srgbClr val="002060"/>
            </a:solidFill>
          </a:endParaRPr>
        </a:p>
      </dgm:t>
    </dgm:pt>
    <dgm:pt modelId="{8E5A2384-47E9-4FAA-89B3-ADE02F1B4FD9}" type="sibTrans" cxnId="{00438AC4-72C0-48A7-B7D8-E098BE5E9F45}">
      <dgm:prSet/>
      <dgm:spPr/>
      <dgm:t>
        <a:bodyPr/>
        <a:lstStyle/>
        <a:p>
          <a:endParaRPr lang="en-GB"/>
        </a:p>
      </dgm:t>
    </dgm:pt>
    <dgm:pt modelId="{34B68AA3-1C94-44E8-8BDD-2723A9A2F522}" type="parTrans" cxnId="{00438AC4-72C0-48A7-B7D8-E098BE5E9F45}">
      <dgm:prSet/>
      <dgm:spPr/>
      <dgm:t>
        <a:bodyPr/>
        <a:lstStyle/>
        <a:p>
          <a:endParaRPr lang="en-GB"/>
        </a:p>
      </dgm:t>
    </dgm:pt>
    <dgm:pt modelId="{556B7D3E-8267-434C-A68C-9B4FC5A4EDE8}" type="pres">
      <dgm:prSet presAssocID="{AE15B144-470E-47D9-A945-ACD63F1DA6E2}" presName="theList" presStyleCnt="0">
        <dgm:presLayoutVars>
          <dgm:dir/>
          <dgm:animLvl val="lvl"/>
          <dgm:resizeHandles val="exact"/>
        </dgm:presLayoutVars>
      </dgm:prSet>
      <dgm:spPr/>
      <dgm:t>
        <a:bodyPr/>
        <a:lstStyle/>
        <a:p>
          <a:endParaRPr lang="en-GB"/>
        </a:p>
      </dgm:t>
    </dgm:pt>
    <dgm:pt modelId="{80A680B4-E3FD-4993-8588-5853B54F78F9}" type="pres">
      <dgm:prSet presAssocID="{F3336C90-B9F5-4435-B2F1-E3E274AA783A}" presName="compNode" presStyleCnt="0"/>
      <dgm:spPr/>
    </dgm:pt>
    <dgm:pt modelId="{776A2FDB-61ED-489A-9BAF-05DFE4165C34}" type="pres">
      <dgm:prSet presAssocID="{F3336C90-B9F5-4435-B2F1-E3E274AA783A}" presName="aNode" presStyleLbl="bgShp" presStyleIdx="0" presStyleCnt="1" custLinFactNeighborX="-2691" custLinFactNeighborY="16044"/>
      <dgm:spPr/>
      <dgm:t>
        <a:bodyPr/>
        <a:lstStyle/>
        <a:p>
          <a:pPr rtl="1"/>
          <a:endParaRPr lang="ar-SA"/>
        </a:p>
      </dgm:t>
    </dgm:pt>
    <dgm:pt modelId="{9C09D70F-2492-44DE-BBEC-D0F09B046C7A}" type="pres">
      <dgm:prSet presAssocID="{F3336C90-B9F5-4435-B2F1-E3E274AA783A}" presName="textNode" presStyleLbl="bgShp" presStyleIdx="0" presStyleCnt="1"/>
      <dgm:spPr/>
      <dgm:t>
        <a:bodyPr/>
        <a:lstStyle/>
        <a:p>
          <a:pPr rtl="1"/>
          <a:endParaRPr lang="ar-SA"/>
        </a:p>
      </dgm:t>
    </dgm:pt>
    <dgm:pt modelId="{241901C0-05CA-4DC0-8661-3F7F5319E4AC}" type="pres">
      <dgm:prSet presAssocID="{F3336C90-B9F5-4435-B2F1-E3E274AA783A}" presName="compChildNode" presStyleCnt="0"/>
      <dgm:spPr/>
    </dgm:pt>
    <dgm:pt modelId="{621E6C8E-BC3F-4452-8EE8-EAE0CFE51081}" type="pres">
      <dgm:prSet presAssocID="{F3336C90-B9F5-4435-B2F1-E3E274AA783A}" presName="theInnerList" presStyleCnt="0"/>
      <dgm:spPr/>
    </dgm:pt>
    <dgm:pt modelId="{2639DAD8-2E18-4903-B38A-C34181558B10}" type="pres">
      <dgm:prSet presAssocID="{4AEFF477-AF70-416A-8634-9B0D2296E4CA}" presName="childNode" presStyleLbl="node1" presStyleIdx="0" presStyleCnt="4" custScaleX="62030" custScaleY="1576646" custLinFactY="-299772" custLinFactNeighborX="2638" custLinFactNeighborY="-300000">
        <dgm:presLayoutVars>
          <dgm:bulletEnabled val="1"/>
        </dgm:presLayoutVars>
      </dgm:prSet>
      <dgm:spPr/>
      <dgm:t>
        <a:bodyPr/>
        <a:lstStyle/>
        <a:p>
          <a:pPr rtl="1"/>
          <a:endParaRPr lang="ar-SA"/>
        </a:p>
      </dgm:t>
    </dgm:pt>
    <dgm:pt modelId="{DE9757C2-E5BA-4314-8FCE-B5EAD25D35E1}" type="pres">
      <dgm:prSet presAssocID="{4AEFF477-AF70-416A-8634-9B0D2296E4CA}" presName="aSpace2" presStyleCnt="0"/>
      <dgm:spPr/>
    </dgm:pt>
    <dgm:pt modelId="{C0E820AE-A313-4438-8089-CF394B7A5605}" type="pres">
      <dgm:prSet presAssocID="{01881036-5661-41F5-A9E4-3AD399F06F06}" presName="childNode" presStyleLbl="node1" presStyleIdx="1" presStyleCnt="4" custScaleX="62874" custScaleY="1395042" custLinFactY="-115842" custLinFactNeighborX="2843" custLinFactNeighborY="-200000">
        <dgm:presLayoutVars>
          <dgm:bulletEnabled val="1"/>
        </dgm:presLayoutVars>
      </dgm:prSet>
      <dgm:spPr/>
      <dgm:t>
        <a:bodyPr/>
        <a:lstStyle/>
        <a:p>
          <a:pPr rtl="1"/>
          <a:endParaRPr lang="ar-SA"/>
        </a:p>
      </dgm:t>
    </dgm:pt>
    <dgm:pt modelId="{4C41DBE8-D190-4817-95F7-B0D969F2A4F4}" type="pres">
      <dgm:prSet presAssocID="{01881036-5661-41F5-A9E4-3AD399F06F06}" presName="aSpace2" presStyleCnt="0"/>
      <dgm:spPr/>
    </dgm:pt>
    <dgm:pt modelId="{6A00C4E0-AF81-43D7-8E55-B9A0644A57EE}" type="pres">
      <dgm:prSet presAssocID="{9081B851-51CF-45C7-B402-C3B89C457B3A}" presName="childNode" presStyleLbl="node1" presStyleIdx="2" presStyleCnt="4" custScaleX="62776" custScaleY="1260287" custLinFactY="-6213" custLinFactNeighborX="2794" custLinFactNeighborY="-100000">
        <dgm:presLayoutVars>
          <dgm:bulletEnabled val="1"/>
        </dgm:presLayoutVars>
      </dgm:prSet>
      <dgm:spPr/>
      <dgm:t>
        <a:bodyPr/>
        <a:lstStyle/>
        <a:p>
          <a:pPr rtl="1"/>
          <a:endParaRPr lang="ar-SA"/>
        </a:p>
      </dgm:t>
    </dgm:pt>
    <dgm:pt modelId="{857265C7-B7D4-4F7D-8759-3D8611A67A32}" type="pres">
      <dgm:prSet presAssocID="{9081B851-51CF-45C7-B402-C3B89C457B3A}" presName="aSpace2" presStyleCnt="0"/>
      <dgm:spPr/>
    </dgm:pt>
    <dgm:pt modelId="{6FBB93F8-7C28-4066-8A91-373A77588AA0}" type="pres">
      <dgm:prSet presAssocID="{D32E32E7-8A2B-40A1-B58D-311E28D6D731}" presName="childNode" presStyleLbl="node1" presStyleIdx="3" presStyleCnt="4" custScaleX="62030" custScaleY="1459669" custLinFactY="205902" custLinFactNeighborX="2312" custLinFactNeighborY="300000">
        <dgm:presLayoutVars>
          <dgm:bulletEnabled val="1"/>
        </dgm:presLayoutVars>
      </dgm:prSet>
      <dgm:spPr/>
      <dgm:t>
        <a:bodyPr/>
        <a:lstStyle/>
        <a:p>
          <a:pPr rtl="1"/>
          <a:endParaRPr lang="ar-SA"/>
        </a:p>
      </dgm:t>
    </dgm:pt>
  </dgm:ptLst>
  <dgm:cxnLst>
    <dgm:cxn modelId="{5CC990BA-850E-480C-AE07-8ADBB77C14E4}" type="presOf" srcId="{AE15B144-470E-47D9-A945-ACD63F1DA6E2}" destId="{556B7D3E-8267-434C-A68C-9B4FC5A4EDE8}" srcOrd="0" destOrd="0" presId="urn:microsoft.com/office/officeart/2005/8/layout/lProcess2"/>
    <dgm:cxn modelId="{35F6A479-C3A2-40A1-BF0F-E3BF285C3D68}" type="presOf" srcId="{01881036-5661-41F5-A9E4-3AD399F06F06}" destId="{C0E820AE-A313-4438-8089-CF394B7A5605}" srcOrd="0" destOrd="0" presId="urn:microsoft.com/office/officeart/2005/8/layout/lProcess2"/>
    <dgm:cxn modelId="{D8A1293C-3278-492C-A99B-32628620F9B7}" srcId="{F3336C90-B9F5-4435-B2F1-E3E274AA783A}" destId="{D32E32E7-8A2B-40A1-B58D-311E28D6D731}" srcOrd="3" destOrd="0" parTransId="{3DAD2F2E-B617-4EFE-BA5E-769A04BBEF58}" sibTransId="{C3750EBF-ADED-48B8-B6AA-022CF5873FE5}"/>
    <dgm:cxn modelId="{00438AC4-72C0-48A7-B7D8-E098BE5E9F45}" srcId="{AE15B144-470E-47D9-A945-ACD63F1DA6E2}" destId="{F3336C90-B9F5-4435-B2F1-E3E274AA783A}" srcOrd="0" destOrd="0" parTransId="{34B68AA3-1C94-44E8-8BDD-2723A9A2F522}" sibTransId="{8E5A2384-47E9-4FAA-89B3-ADE02F1B4FD9}"/>
    <dgm:cxn modelId="{7D2C9BA4-C31E-42CE-8138-49C0FFA19C4A}" type="presOf" srcId="{D32E32E7-8A2B-40A1-B58D-311E28D6D731}" destId="{6FBB93F8-7C28-4066-8A91-373A77588AA0}" srcOrd="0" destOrd="0" presId="urn:microsoft.com/office/officeart/2005/8/layout/lProcess2"/>
    <dgm:cxn modelId="{0345FF71-F147-4029-A12C-90C5B382FFBA}" type="presOf" srcId="{9081B851-51CF-45C7-B402-C3B89C457B3A}" destId="{6A00C4E0-AF81-43D7-8E55-B9A0644A57EE}" srcOrd="0" destOrd="0" presId="urn:microsoft.com/office/officeart/2005/8/layout/lProcess2"/>
    <dgm:cxn modelId="{D8D38FAB-197F-4AF5-BB27-01ED8214E360}" type="presOf" srcId="{F3336C90-B9F5-4435-B2F1-E3E274AA783A}" destId="{9C09D70F-2492-44DE-BBEC-D0F09B046C7A}" srcOrd="1" destOrd="0" presId="urn:microsoft.com/office/officeart/2005/8/layout/lProcess2"/>
    <dgm:cxn modelId="{7D4292C9-0E5C-4E7D-8967-A2902D503B24}" type="presOf" srcId="{F3336C90-B9F5-4435-B2F1-E3E274AA783A}" destId="{776A2FDB-61ED-489A-9BAF-05DFE4165C34}" srcOrd="0" destOrd="0" presId="urn:microsoft.com/office/officeart/2005/8/layout/lProcess2"/>
    <dgm:cxn modelId="{B78A4D18-8B61-4E12-86AB-EF780F7DE8E1}" type="presOf" srcId="{4AEFF477-AF70-416A-8634-9B0D2296E4CA}" destId="{2639DAD8-2E18-4903-B38A-C34181558B10}" srcOrd="0" destOrd="0" presId="urn:microsoft.com/office/officeart/2005/8/layout/lProcess2"/>
    <dgm:cxn modelId="{CA7253C9-3900-4CFA-82F4-1D658F3C74B7}" srcId="{F3336C90-B9F5-4435-B2F1-E3E274AA783A}" destId="{4AEFF477-AF70-416A-8634-9B0D2296E4CA}" srcOrd="0" destOrd="0" parTransId="{E622BB7A-C3B5-483A-A5CF-FDE03CDCCB1E}" sibTransId="{00A2D877-E235-4DF0-A292-2A649C49A810}"/>
    <dgm:cxn modelId="{C8E2A4C9-5089-43AC-B7A5-23D379D9B664}" srcId="{F3336C90-B9F5-4435-B2F1-E3E274AA783A}" destId="{01881036-5661-41F5-A9E4-3AD399F06F06}" srcOrd="1" destOrd="0" parTransId="{C81CA84C-DC01-468B-90B2-D4AC2425EEB0}" sibTransId="{3811D6A2-C03C-48C1-8F0C-4596BDB9F8DC}"/>
    <dgm:cxn modelId="{A00634EF-39C5-43AE-BCDA-1FAF01D103EF}" srcId="{F3336C90-B9F5-4435-B2F1-E3E274AA783A}" destId="{9081B851-51CF-45C7-B402-C3B89C457B3A}" srcOrd="2" destOrd="0" parTransId="{0EAE1646-CAC5-4DF4-83F9-57C6B30CD53C}" sibTransId="{501D67C3-F880-4E5C-BF7F-ADE1A788ACCA}"/>
    <dgm:cxn modelId="{BA1D0634-4BDA-40C3-97C1-3ACDEC6314CA}" type="presParOf" srcId="{556B7D3E-8267-434C-A68C-9B4FC5A4EDE8}" destId="{80A680B4-E3FD-4993-8588-5853B54F78F9}" srcOrd="0" destOrd="0" presId="urn:microsoft.com/office/officeart/2005/8/layout/lProcess2"/>
    <dgm:cxn modelId="{FF8BB695-22C2-4489-9CF1-78534069AC84}" type="presParOf" srcId="{80A680B4-E3FD-4993-8588-5853B54F78F9}" destId="{776A2FDB-61ED-489A-9BAF-05DFE4165C34}" srcOrd="0" destOrd="0" presId="urn:microsoft.com/office/officeart/2005/8/layout/lProcess2"/>
    <dgm:cxn modelId="{BE8FB082-277B-46EE-A11C-35A56BA47CFE}" type="presParOf" srcId="{80A680B4-E3FD-4993-8588-5853B54F78F9}" destId="{9C09D70F-2492-44DE-BBEC-D0F09B046C7A}" srcOrd="1" destOrd="0" presId="urn:microsoft.com/office/officeart/2005/8/layout/lProcess2"/>
    <dgm:cxn modelId="{CD2AEE7E-DD7A-47E6-8BAA-61F1FBB8AD2E}" type="presParOf" srcId="{80A680B4-E3FD-4993-8588-5853B54F78F9}" destId="{241901C0-05CA-4DC0-8661-3F7F5319E4AC}" srcOrd="2" destOrd="0" presId="urn:microsoft.com/office/officeart/2005/8/layout/lProcess2"/>
    <dgm:cxn modelId="{5F737B96-5983-4E95-88EA-F31251AB1B2B}" type="presParOf" srcId="{241901C0-05CA-4DC0-8661-3F7F5319E4AC}" destId="{621E6C8E-BC3F-4452-8EE8-EAE0CFE51081}" srcOrd="0" destOrd="0" presId="urn:microsoft.com/office/officeart/2005/8/layout/lProcess2"/>
    <dgm:cxn modelId="{2E5FAF7A-02CA-405A-9AD2-DC6EF40476F1}" type="presParOf" srcId="{621E6C8E-BC3F-4452-8EE8-EAE0CFE51081}" destId="{2639DAD8-2E18-4903-B38A-C34181558B10}" srcOrd="0" destOrd="0" presId="urn:microsoft.com/office/officeart/2005/8/layout/lProcess2"/>
    <dgm:cxn modelId="{CB6C4508-6ED8-4B4C-A839-0A2DF53324D7}" type="presParOf" srcId="{621E6C8E-BC3F-4452-8EE8-EAE0CFE51081}" destId="{DE9757C2-E5BA-4314-8FCE-B5EAD25D35E1}" srcOrd="1" destOrd="0" presId="urn:microsoft.com/office/officeart/2005/8/layout/lProcess2"/>
    <dgm:cxn modelId="{C8BDCF77-C91B-4D9A-8666-F129B63B3FA5}" type="presParOf" srcId="{621E6C8E-BC3F-4452-8EE8-EAE0CFE51081}" destId="{C0E820AE-A313-4438-8089-CF394B7A5605}" srcOrd="2" destOrd="0" presId="urn:microsoft.com/office/officeart/2005/8/layout/lProcess2"/>
    <dgm:cxn modelId="{1FDCCB5C-90B6-4CDC-8A8C-49ED4BCD992D}" type="presParOf" srcId="{621E6C8E-BC3F-4452-8EE8-EAE0CFE51081}" destId="{4C41DBE8-D190-4817-95F7-B0D969F2A4F4}" srcOrd="3" destOrd="0" presId="urn:microsoft.com/office/officeart/2005/8/layout/lProcess2"/>
    <dgm:cxn modelId="{874DA2FE-90DC-4A41-B3D6-C0747F61F28E}" type="presParOf" srcId="{621E6C8E-BC3F-4452-8EE8-EAE0CFE51081}" destId="{6A00C4E0-AF81-43D7-8E55-B9A0644A57EE}" srcOrd="4" destOrd="0" presId="urn:microsoft.com/office/officeart/2005/8/layout/lProcess2"/>
    <dgm:cxn modelId="{A824D404-6306-40A2-851C-3F726B9E024E}" type="presParOf" srcId="{621E6C8E-BC3F-4452-8EE8-EAE0CFE51081}" destId="{857265C7-B7D4-4F7D-8759-3D8611A67A32}" srcOrd="5" destOrd="0" presId="urn:microsoft.com/office/officeart/2005/8/layout/lProcess2"/>
    <dgm:cxn modelId="{3012E1E2-8459-4C57-8B5D-9DA620ED6091}" type="presParOf" srcId="{621E6C8E-BC3F-4452-8EE8-EAE0CFE51081}" destId="{6FBB93F8-7C28-4066-8A91-373A77588AA0}" srcOrd="6"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BD317F-DB17-4F9E-BFE2-E707BBC5BC7D}">
      <dsp:nvSpPr>
        <dsp:cNvPr id="0" name=""/>
        <dsp:cNvSpPr/>
      </dsp:nvSpPr>
      <dsp:spPr>
        <a:xfrm>
          <a:off x="427989" y="0"/>
          <a:ext cx="7373620" cy="4608513"/>
        </a:xfrm>
        <a:prstGeom prst="swooshArrow">
          <a:avLst>
            <a:gd name="adj1" fmla="val 25000"/>
            <a:gd name="adj2" fmla="val 25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34EC5C-2DC0-42EB-BB7D-CA2489181FB9}">
      <dsp:nvSpPr>
        <dsp:cNvPr id="0" name=""/>
        <dsp:cNvSpPr/>
      </dsp:nvSpPr>
      <dsp:spPr>
        <a:xfrm>
          <a:off x="1364439" y="3180795"/>
          <a:ext cx="191714" cy="191714"/>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613FC6-FFE3-47CB-9399-2833F96C896D}">
      <dsp:nvSpPr>
        <dsp:cNvPr id="0" name=""/>
        <dsp:cNvSpPr/>
      </dsp:nvSpPr>
      <dsp:spPr>
        <a:xfrm>
          <a:off x="1460296" y="3276652"/>
          <a:ext cx="1718053" cy="1331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585" tIns="0" rIns="0" bIns="0" numCol="1" spcCol="1270" anchor="t" anchorCtr="0">
          <a:noAutofit/>
        </a:bodyPr>
        <a:lstStyle/>
        <a:p>
          <a:pPr lvl="0" algn="l" defTabSz="1911350">
            <a:lnSpc>
              <a:spcPct val="90000"/>
            </a:lnSpc>
            <a:spcBef>
              <a:spcPct val="0"/>
            </a:spcBef>
            <a:spcAft>
              <a:spcPct val="35000"/>
            </a:spcAft>
          </a:pPr>
          <a:r>
            <a:rPr lang="ar-SA" sz="4300" kern="1200" dirty="0" smtClean="0">
              <a:solidFill>
                <a:srgbClr val="FFFF00"/>
              </a:solidFill>
            </a:rPr>
            <a:t>الاهتمام بالمنتج</a:t>
          </a:r>
          <a:endParaRPr lang="en-GB" sz="4300" kern="1200" dirty="0">
            <a:solidFill>
              <a:srgbClr val="FFFF00"/>
            </a:solidFill>
          </a:endParaRPr>
        </a:p>
      </dsp:txBody>
      <dsp:txXfrm>
        <a:off x="1460296" y="3276652"/>
        <a:ext cx="1718053" cy="1331860"/>
      </dsp:txXfrm>
    </dsp:sp>
    <dsp:sp modelId="{42D3FFB5-C3F4-48F6-80F9-C47C6219FB15}">
      <dsp:nvSpPr>
        <dsp:cNvPr id="0" name=""/>
        <dsp:cNvSpPr/>
      </dsp:nvSpPr>
      <dsp:spPr>
        <a:xfrm>
          <a:off x="3056685" y="1928201"/>
          <a:ext cx="346560" cy="346560"/>
        </a:xfrm>
        <a:prstGeom prst="ellipse">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1A822C-2301-47EC-B00B-090AB25346EA}">
      <dsp:nvSpPr>
        <dsp:cNvPr id="0" name=""/>
        <dsp:cNvSpPr/>
      </dsp:nvSpPr>
      <dsp:spPr>
        <a:xfrm>
          <a:off x="3229965" y="2101481"/>
          <a:ext cx="1769668" cy="2507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3635" tIns="0" rIns="0" bIns="0" numCol="1" spcCol="1270" anchor="t" anchorCtr="0">
          <a:noAutofit/>
        </a:bodyPr>
        <a:lstStyle/>
        <a:p>
          <a:pPr lvl="0" algn="l" defTabSz="1911350">
            <a:lnSpc>
              <a:spcPct val="90000"/>
            </a:lnSpc>
            <a:spcBef>
              <a:spcPct val="0"/>
            </a:spcBef>
            <a:spcAft>
              <a:spcPct val="35000"/>
            </a:spcAft>
          </a:pPr>
          <a:r>
            <a:rPr lang="ar-SA" sz="4300" kern="1200" dirty="0" smtClean="0">
              <a:solidFill>
                <a:srgbClr val="92D050"/>
              </a:solidFill>
            </a:rPr>
            <a:t>الاهتمام بالبيع</a:t>
          </a:r>
          <a:endParaRPr lang="en-GB" sz="4300" kern="1200" dirty="0">
            <a:solidFill>
              <a:srgbClr val="92D050"/>
            </a:solidFill>
          </a:endParaRPr>
        </a:p>
      </dsp:txBody>
      <dsp:txXfrm>
        <a:off x="3229965" y="2101481"/>
        <a:ext cx="1769668" cy="2507031"/>
      </dsp:txXfrm>
    </dsp:sp>
    <dsp:sp modelId="{E944A1E4-80F6-406B-821E-0C5F07B9479D}">
      <dsp:nvSpPr>
        <dsp:cNvPr id="0" name=""/>
        <dsp:cNvSpPr/>
      </dsp:nvSpPr>
      <dsp:spPr>
        <a:xfrm>
          <a:off x="5091804" y="1165953"/>
          <a:ext cx="479285" cy="479285"/>
        </a:xfrm>
        <a:prstGeom prst="ellipse">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8306A6-BA22-4C60-A4AF-560A5A6A6452}">
      <dsp:nvSpPr>
        <dsp:cNvPr id="0" name=""/>
        <dsp:cNvSpPr/>
      </dsp:nvSpPr>
      <dsp:spPr>
        <a:xfrm>
          <a:off x="5331447" y="1405596"/>
          <a:ext cx="1769668" cy="32029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963" tIns="0" rIns="0" bIns="0" numCol="1" spcCol="1270" anchor="t" anchorCtr="0">
          <a:noAutofit/>
        </a:bodyPr>
        <a:lstStyle/>
        <a:p>
          <a:pPr lvl="0" algn="l" defTabSz="1911350">
            <a:lnSpc>
              <a:spcPct val="90000"/>
            </a:lnSpc>
            <a:spcBef>
              <a:spcPct val="0"/>
            </a:spcBef>
            <a:spcAft>
              <a:spcPct val="35000"/>
            </a:spcAft>
          </a:pPr>
          <a:r>
            <a:rPr lang="ar-SA" sz="4300" kern="1200" dirty="0" smtClean="0">
              <a:solidFill>
                <a:srgbClr val="FF0000"/>
              </a:solidFill>
            </a:rPr>
            <a:t>الاهتمام بالتسويق</a:t>
          </a:r>
          <a:endParaRPr lang="en-GB" sz="4300" kern="1200" dirty="0">
            <a:solidFill>
              <a:srgbClr val="FF0000"/>
            </a:solidFill>
          </a:endParaRPr>
        </a:p>
      </dsp:txBody>
      <dsp:txXfrm>
        <a:off x="5331447" y="1405596"/>
        <a:ext cx="1769668" cy="320291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6A2FDB-61ED-489A-9BAF-05DFE4165C34}">
      <dsp:nvSpPr>
        <dsp:cNvPr id="0" name=""/>
        <dsp:cNvSpPr/>
      </dsp:nvSpPr>
      <dsp:spPr>
        <a:xfrm>
          <a:off x="8036" y="0"/>
          <a:ext cx="8221563" cy="4922043"/>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SA" sz="3200" kern="1200" dirty="0" smtClean="0">
              <a:solidFill>
                <a:srgbClr val="002060"/>
              </a:solidFill>
            </a:rPr>
            <a:t>كافة العوامل والمتغيرات الإقتصادية المؤثرة على النشاط التسويقي</a:t>
          </a:r>
          <a:endParaRPr lang="en-GB" sz="3200" b="1" kern="1200" dirty="0">
            <a:solidFill>
              <a:srgbClr val="002060"/>
            </a:solidFill>
          </a:endParaRPr>
        </a:p>
      </dsp:txBody>
      <dsp:txXfrm>
        <a:off x="8036" y="0"/>
        <a:ext cx="8221563" cy="1476612"/>
      </dsp:txXfrm>
    </dsp:sp>
    <dsp:sp modelId="{2639DAD8-2E18-4903-B38A-C34181558B10}">
      <dsp:nvSpPr>
        <dsp:cNvPr id="0" name=""/>
        <dsp:cNvSpPr/>
      </dsp:nvSpPr>
      <dsp:spPr>
        <a:xfrm>
          <a:off x="2159449" y="1148514"/>
          <a:ext cx="4079868" cy="305028"/>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60960" tIns="45720" rIns="60960" bIns="45720" numCol="1" spcCol="1270" anchor="ctr" anchorCtr="0">
          <a:noAutofit/>
        </a:bodyPr>
        <a:lstStyle/>
        <a:p>
          <a:pPr lvl="0" algn="ctr" defTabSz="1066800" rtl="1">
            <a:lnSpc>
              <a:spcPct val="90000"/>
            </a:lnSpc>
            <a:spcBef>
              <a:spcPct val="0"/>
            </a:spcBef>
            <a:spcAft>
              <a:spcPct val="35000"/>
            </a:spcAft>
          </a:pPr>
          <a:r>
            <a:rPr lang="ar-SA" sz="2400" kern="1200" dirty="0" smtClean="0">
              <a:solidFill>
                <a:srgbClr val="002060"/>
              </a:solidFill>
            </a:rPr>
            <a:t>معدلات الدخل</a:t>
          </a:r>
          <a:endParaRPr lang="ar-SA" sz="2400" kern="1200" dirty="0">
            <a:solidFill>
              <a:srgbClr val="002060"/>
            </a:solidFill>
          </a:endParaRPr>
        </a:p>
      </dsp:txBody>
      <dsp:txXfrm>
        <a:off x="2168383" y="1157448"/>
        <a:ext cx="4062000" cy="287160"/>
      </dsp:txXfrm>
    </dsp:sp>
    <dsp:sp modelId="{C0E820AE-A313-4438-8089-CF394B7A5605}">
      <dsp:nvSpPr>
        <dsp:cNvPr id="0" name=""/>
        <dsp:cNvSpPr/>
      </dsp:nvSpPr>
      <dsp:spPr>
        <a:xfrm>
          <a:off x="2170564" y="1494597"/>
          <a:ext cx="4135380" cy="479108"/>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8420" tIns="43815" rIns="58420" bIns="43815" numCol="1" spcCol="1270" anchor="ctr" anchorCtr="0">
          <a:noAutofit/>
        </a:bodyPr>
        <a:lstStyle/>
        <a:p>
          <a:pPr lvl="0" algn="ctr" defTabSz="1022350" rtl="1">
            <a:lnSpc>
              <a:spcPct val="90000"/>
            </a:lnSpc>
            <a:spcBef>
              <a:spcPct val="0"/>
            </a:spcBef>
            <a:spcAft>
              <a:spcPct val="35000"/>
            </a:spcAft>
          </a:pPr>
          <a:r>
            <a:rPr lang="ar-SA" sz="2300" kern="1200" dirty="0" smtClean="0">
              <a:solidFill>
                <a:srgbClr val="002060"/>
              </a:solidFill>
            </a:rPr>
            <a:t>التضخم</a:t>
          </a:r>
          <a:endParaRPr lang="ar-SA" sz="2300" kern="1200" dirty="0">
            <a:solidFill>
              <a:srgbClr val="002060"/>
            </a:solidFill>
          </a:endParaRPr>
        </a:p>
      </dsp:txBody>
      <dsp:txXfrm>
        <a:off x="2184597" y="1508630"/>
        <a:ext cx="4107314" cy="451042"/>
      </dsp:txXfrm>
    </dsp:sp>
    <dsp:sp modelId="{6A00C4E0-AF81-43D7-8E55-B9A0644A57EE}">
      <dsp:nvSpPr>
        <dsp:cNvPr id="0" name=""/>
        <dsp:cNvSpPr/>
      </dsp:nvSpPr>
      <dsp:spPr>
        <a:xfrm>
          <a:off x="2146097" y="2054087"/>
          <a:ext cx="4128934" cy="495713"/>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68580" tIns="51435" rIns="68580" bIns="51435" numCol="1" spcCol="1270" anchor="ctr" anchorCtr="0">
          <a:noAutofit/>
        </a:bodyPr>
        <a:lstStyle/>
        <a:p>
          <a:pPr lvl="0" algn="ctr" defTabSz="1200150" rtl="1">
            <a:lnSpc>
              <a:spcPct val="90000"/>
            </a:lnSpc>
            <a:spcBef>
              <a:spcPct val="0"/>
            </a:spcBef>
            <a:spcAft>
              <a:spcPct val="35000"/>
            </a:spcAft>
          </a:pPr>
          <a:r>
            <a:rPr lang="ar-SA" sz="2700" kern="1200" dirty="0" smtClean="0">
              <a:solidFill>
                <a:srgbClr val="002060"/>
              </a:solidFill>
            </a:rPr>
            <a:t>مستويات الأسعار</a:t>
          </a:r>
          <a:endParaRPr lang="ar-SA" sz="2700" kern="1200" dirty="0">
            <a:solidFill>
              <a:srgbClr val="002060"/>
            </a:solidFill>
          </a:endParaRPr>
        </a:p>
      </dsp:txBody>
      <dsp:txXfrm>
        <a:off x="2160616" y="2068606"/>
        <a:ext cx="4099896" cy="466675"/>
      </dsp:txXfrm>
    </dsp:sp>
    <dsp:sp modelId="{6FBB93F8-7C28-4066-8A91-373A77588AA0}">
      <dsp:nvSpPr>
        <dsp:cNvPr id="0" name=""/>
        <dsp:cNvSpPr/>
      </dsp:nvSpPr>
      <dsp:spPr>
        <a:xfrm>
          <a:off x="2170564" y="3372790"/>
          <a:ext cx="4079868" cy="670465"/>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8420" tIns="43815" rIns="58420" bIns="43815" numCol="1" spcCol="1270" anchor="ctr" anchorCtr="0">
          <a:noAutofit/>
        </a:bodyPr>
        <a:lstStyle/>
        <a:p>
          <a:pPr lvl="0" algn="ctr" defTabSz="1022350" rtl="1">
            <a:lnSpc>
              <a:spcPct val="90000"/>
            </a:lnSpc>
            <a:spcBef>
              <a:spcPct val="0"/>
            </a:spcBef>
            <a:spcAft>
              <a:spcPct val="35000"/>
            </a:spcAft>
          </a:pPr>
          <a:r>
            <a:rPr lang="ar-SA" sz="2300" kern="1200" dirty="0" smtClean="0">
              <a:solidFill>
                <a:srgbClr val="002060"/>
              </a:solidFill>
            </a:rPr>
            <a:t>الكساد والرواج</a:t>
          </a:r>
          <a:endParaRPr lang="ar-SA" sz="2300" kern="1200" dirty="0">
            <a:solidFill>
              <a:srgbClr val="002060"/>
            </a:solidFill>
          </a:endParaRPr>
        </a:p>
      </dsp:txBody>
      <dsp:txXfrm>
        <a:off x="2190201" y="3392427"/>
        <a:ext cx="4040594" cy="631191"/>
      </dsp:txXfrm>
    </dsp:sp>
    <dsp:sp modelId="{E30111CB-94BC-4E07-94AE-B16104200654}">
      <dsp:nvSpPr>
        <dsp:cNvPr id="0" name=""/>
        <dsp:cNvSpPr/>
      </dsp:nvSpPr>
      <dsp:spPr>
        <a:xfrm>
          <a:off x="2170597" y="2663297"/>
          <a:ext cx="4079934" cy="627193"/>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8420" tIns="43815" rIns="58420" bIns="43815" numCol="1" spcCol="1270" anchor="ctr" anchorCtr="0">
          <a:noAutofit/>
        </a:bodyPr>
        <a:lstStyle/>
        <a:p>
          <a:pPr lvl="0" algn="ctr" defTabSz="1022350" rtl="1">
            <a:lnSpc>
              <a:spcPct val="90000"/>
            </a:lnSpc>
            <a:spcBef>
              <a:spcPct val="0"/>
            </a:spcBef>
            <a:spcAft>
              <a:spcPct val="35000"/>
            </a:spcAft>
          </a:pPr>
          <a:r>
            <a:rPr lang="ar-SA" sz="2300" kern="1200" dirty="0" smtClean="0">
              <a:solidFill>
                <a:srgbClr val="002060"/>
              </a:solidFill>
            </a:rPr>
            <a:t>التوفير والإدخار</a:t>
          </a:r>
          <a:endParaRPr lang="ar-SA" sz="2300" kern="1200" dirty="0">
            <a:solidFill>
              <a:srgbClr val="002060"/>
            </a:solidFill>
          </a:endParaRPr>
        </a:p>
      </dsp:txBody>
      <dsp:txXfrm>
        <a:off x="2188967" y="2681667"/>
        <a:ext cx="4043194" cy="590453"/>
      </dsp:txXfrm>
    </dsp:sp>
    <dsp:sp modelId="{BCE2F143-3E7D-4FBE-AC6A-B02E00825B72}">
      <dsp:nvSpPr>
        <dsp:cNvPr id="0" name=""/>
        <dsp:cNvSpPr/>
      </dsp:nvSpPr>
      <dsp:spPr>
        <a:xfrm>
          <a:off x="2170597" y="4121520"/>
          <a:ext cx="4079934" cy="568054"/>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8420" tIns="43815" rIns="58420" bIns="43815" numCol="1" spcCol="1270" anchor="ctr" anchorCtr="0">
          <a:noAutofit/>
        </a:bodyPr>
        <a:lstStyle/>
        <a:p>
          <a:pPr lvl="0" algn="ctr" defTabSz="1022350" rtl="1">
            <a:lnSpc>
              <a:spcPct val="90000"/>
            </a:lnSpc>
            <a:spcBef>
              <a:spcPct val="0"/>
            </a:spcBef>
            <a:spcAft>
              <a:spcPct val="35000"/>
            </a:spcAft>
          </a:pPr>
          <a:r>
            <a:rPr lang="ar-SA" sz="2300" kern="1200" dirty="0" smtClean="0">
              <a:solidFill>
                <a:srgbClr val="002060"/>
              </a:solidFill>
            </a:rPr>
            <a:t>العمالة والبطالة</a:t>
          </a:r>
          <a:endParaRPr lang="ar-SA" sz="2300" kern="1200" dirty="0">
            <a:solidFill>
              <a:srgbClr val="002060"/>
            </a:solidFill>
          </a:endParaRPr>
        </a:p>
      </dsp:txBody>
      <dsp:txXfrm>
        <a:off x="2187235" y="4138158"/>
        <a:ext cx="4046658" cy="53477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6A2FDB-61ED-489A-9BAF-05DFE4165C34}">
      <dsp:nvSpPr>
        <dsp:cNvPr id="0" name=""/>
        <dsp:cNvSpPr/>
      </dsp:nvSpPr>
      <dsp:spPr>
        <a:xfrm>
          <a:off x="0" y="0"/>
          <a:ext cx="8229600" cy="5393779"/>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SA" sz="3200" kern="1200" dirty="0" smtClean="0">
              <a:solidFill>
                <a:srgbClr val="002060"/>
              </a:solidFill>
            </a:rPr>
            <a:t>كافة العوامل والمتغيرات السياسية والتشريعية المؤثرة على النشاط التسويقي</a:t>
          </a:r>
          <a:endParaRPr lang="en-GB" sz="3200" b="1" kern="1200" dirty="0">
            <a:solidFill>
              <a:srgbClr val="002060"/>
            </a:solidFill>
          </a:endParaRPr>
        </a:p>
      </dsp:txBody>
      <dsp:txXfrm>
        <a:off x="0" y="0"/>
        <a:ext cx="8229600" cy="1618133"/>
      </dsp:txXfrm>
    </dsp:sp>
    <dsp:sp modelId="{6A00C4E0-AF81-43D7-8E55-B9A0644A57EE}">
      <dsp:nvSpPr>
        <dsp:cNvPr id="0" name=""/>
        <dsp:cNvSpPr/>
      </dsp:nvSpPr>
      <dsp:spPr>
        <a:xfrm>
          <a:off x="2144172" y="1351683"/>
          <a:ext cx="4132970" cy="579489"/>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النظام الحكومي</a:t>
          </a:r>
          <a:endParaRPr lang="ar-SA" sz="3200" kern="1200" dirty="0">
            <a:solidFill>
              <a:srgbClr val="002060"/>
            </a:solidFill>
          </a:endParaRPr>
        </a:p>
      </dsp:txBody>
      <dsp:txXfrm>
        <a:off x="2161145" y="1368656"/>
        <a:ext cx="4099024" cy="545543"/>
      </dsp:txXfrm>
    </dsp:sp>
    <dsp:sp modelId="{6FBB93F8-7C28-4066-8A91-373A77588AA0}">
      <dsp:nvSpPr>
        <dsp:cNvPr id="0" name=""/>
        <dsp:cNvSpPr/>
      </dsp:nvSpPr>
      <dsp:spPr>
        <a:xfrm>
          <a:off x="2168664" y="2893249"/>
          <a:ext cx="4083856" cy="783774"/>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البرامج الحكومية</a:t>
          </a:r>
          <a:endParaRPr lang="ar-SA" sz="3200" kern="1200" dirty="0">
            <a:solidFill>
              <a:srgbClr val="002060"/>
            </a:solidFill>
          </a:endParaRPr>
        </a:p>
      </dsp:txBody>
      <dsp:txXfrm>
        <a:off x="2191620" y="2916205"/>
        <a:ext cx="4037944" cy="737862"/>
      </dsp:txXfrm>
    </dsp:sp>
    <dsp:sp modelId="{E30111CB-94BC-4E07-94AE-B16104200654}">
      <dsp:nvSpPr>
        <dsp:cNvPr id="0" name=""/>
        <dsp:cNvSpPr/>
      </dsp:nvSpPr>
      <dsp:spPr>
        <a:xfrm>
          <a:off x="2168697" y="2063851"/>
          <a:ext cx="4083922" cy="733189"/>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الهيئات والمنشآت الحكومية</a:t>
          </a:r>
          <a:endParaRPr lang="ar-SA" sz="3200" kern="1200" dirty="0">
            <a:solidFill>
              <a:srgbClr val="002060"/>
            </a:solidFill>
          </a:endParaRPr>
        </a:p>
      </dsp:txBody>
      <dsp:txXfrm>
        <a:off x="2190171" y="2085325"/>
        <a:ext cx="4040974" cy="690241"/>
      </dsp:txXfrm>
    </dsp:sp>
    <dsp:sp modelId="{BCE2F143-3E7D-4FBE-AC6A-B02E00825B72}">
      <dsp:nvSpPr>
        <dsp:cNvPr id="0" name=""/>
        <dsp:cNvSpPr/>
      </dsp:nvSpPr>
      <dsp:spPr>
        <a:xfrm>
          <a:off x="2168697" y="3768516"/>
          <a:ext cx="4083922" cy="664055"/>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البيئة التشريعية</a:t>
          </a:r>
          <a:endParaRPr lang="ar-SA" sz="3200" kern="1200" dirty="0">
            <a:solidFill>
              <a:srgbClr val="002060"/>
            </a:solidFill>
          </a:endParaRPr>
        </a:p>
      </dsp:txBody>
      <dsp:txXfrm>
        <a:off x="2188147" y="3787966"/>
        <a:ext cx="4045022" cy="625155"/>
      </dsp:txXfrm>
    </dsp:sp>
    <dsp:sp modelId="{0ABB0C61-F82F-4E2D-9251-31DE57FA4A61}">
      <dsp:nvSpPr>
        <dsp:cNvPr id="0" name=""/>
        <dsp:cNvSpPr/>
      </dsp:nvSpPr>
      <dsp:spPr>
        <a:xfrm>
          <a:off x="2168697" y="4507001"/>
          <a:ext cx="4083922" cy="695231"/>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الأنظمة والقوانين</a:t>
          </a:r>
          <a:endParaRPr lang="ar-SA" sz="3200" kern="1200" dirty="0">
            <a:solidFill>
              <a:srgbClr val="002060"/>
            </a:solidFill>
          </a:endParaRPr>
        </a:p>
      </dsp:txBody>
      <dsp:txXfrm>
        <a:off x="2189060" y="4527364"/>
        <a:ext cx="4043196" cy="65450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6A2FDB-61ED-489A-9BAF-05DFE4165C34}">
      <dsp:nvSpPr>
        <dsp:cNvPr id="0" name=""/>
        <dsp:cNvSpPr/>
      </dsp:nvSpPr>
      <dsp:spPr>
        <a:xfrm>
          <a:off x="0" y="0"/>
          <a:ext cx="8229600" cy="5472608"/>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SA" sz="3200" kern="1200" dirty="0" smtClean="0">
              <a:solidFill>
                <a:srgbClr val="002060"/>
              </a:solidFill>
            </a:rPr>
            <a:t>كافة العوامل والمتغيرات التكنلوجية والعلمية المؤثرة على النشاط التسويقي</a:t>
          </a:r>
          <a:endParaRPr lang="en-GB" sz="3200" b="1" kern="1200" dirty="0">
            <a:solidFill>
              <a:srgbClr val="002060"/>
            </a:solidFill>
          </a:endParaRPr>
        </a:p>
      </dsp:txBody>
      <dsp:txXfrm>
        <a:off x="0" y="0"/>
        <a:ext cx="8229600" cy="1641782"/>
      </dsp:txXfrm>
    </dsp:sp>
    <dsp:sp modelId="{6A00C4E0-AF81-43D7-8E55-B9A0644A57EE}">
      <dsp:nvSpPr>
        <dsp:cNvPr id="0" name=""/>
        <dsp:cNvSpPr/>
      </dsp:nvSpPr>
      <dsp:spPr>
        <a:xfrm>
          <a:off x="2144172" y="1196598"/>
          <a:ext cx="4132970" cy="970797"/>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التطورات التكنلوجية</a:t>
          </a:r>
          <a:endParaRPr lang="ar-SA" sz="3200" kern="1200" dirty="0">
            <a:solidFill>
              <a:srgbClr val="002060"/>
            </a:solidFill>
          </a:endParaRPr>
        </a:p>
      </dsp:txBody>
      <dsp:txXfrm>
        <a:off x="2172606" y="1225032"/>
        <a:ext cx="4076102" cy="913929"/>
      </dsp:txXfrm>
    </dsp:sp>
    <dsp:sp modelId="{6FBB93F8-7C28-4066-8A91-373A77588AA0}">
      <dsp:nvSpPr>
        <dsp:cNvPr id="0" name=""/>
        <dsp:cNvSpPr/>
      </dsp:nvSpPr>
      <dsp:spPr>
        <a:xfrm>
          <a:off x="2168664" y="3779126"/>
          <a:ext cx="4083856" cy="1313028"/>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براءات الإختراع</a:t>
          </a:r>
          <a:endParaRPr lang="ar-SA" sz="3200" kern="1200" dirty="0">
            <a:solidFill>
              <a:srgbClr val="002060"/>
            </a:solidFill>
          </a:endParaRPr>
        </a:p>
      </dsp:txBody>
      <dsp:txXfrm>
        <a:off x="2207121" y="3817583"/>
        <a:ext cx="4006942" cy="1236114"/>
      </dsp:txXfrm>
    </dsp:sp>
    <dsp:sp modelId="{E30111CB-94BC-4E07-94AE-B16104200654}">
      <dsp:nvSpPr>
        <dsp:cNvPr id="0" name=""/>
        <dsp:cNvSpPr/>
      </dsp:nvSpPr>
      <dsp:spPr>
        <a:xfrm>
          <a:off x="2168697" y="2389666"/>
          <a:ext cx="4083922" cy="1228285"/>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الإختراعات العلمية</a:t>
          </a:r>
          <a:endParaRPr lang="ar-SA" sz="3200" kern="1200" dirty="0">
            <a:solidFill>
              <a:srgbClr val="002060"/>
            </a:solidFill>
          </a:endParaRPr>
        </a:p>
      </dsp:txBody>
      <dsp:txXfrm>
        <a:off x="2204672" y="2425641"/>
        <a:ext cx="4011972" cy="115633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6A2FDB-61ED-489A-9BAF-05DFE4165C34}">
      <dsp:nvSpPr>
        <dsp:cNvPr id="0" name=""/>
        <dsp:cNvSpPr/>
      </dsp:nvSpPr>
      <dsp:spPr>
        <a:xfrm>
          <a:off x="0" y="0"/>
          <a:ext cx="8229600" cy="5472608"/>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SA" sz="3200" kern="1200" dirty="0" smtClean="0">
              <a:solidFill>
                <a:srgbClr val="002060"/>
              </a:solidFill>
            </a:rPr>
            <a:t>كافة العوامل والمتغيرات الطبيعية المؤثرة على النشاط التسويقي</a:t>
          </a:r>
          <a:endParaRPr lang="en-GB" sz="3200" b="1" kern="1200" dirty="0">
            <a:solidFill>
              <a:srgbClr val="002060"/>
            </a:solidFill>
          </a:endParaRPr>
        </a:p>
      </dsp:txBody>
      <dsp:txXfrm>
        <a:off x="0" y="0"/>
        <a:ext cx="8229600" cy="1641782"/>
      </dsp:txXfrm>
    </dsp:sp>
    <dsp:sp modelId="{6A00C4E0-AF81-43D7-8E55-B9A0644A57EE}">
      <dsp:nvSpPr>
        <dsp:cNvPr id="0" name=""/>
        <dsp:cNvSpPr/>
      </dsp:nvSpPr>
      <dsp:spPr>
        <a:xfrm>
          <a:off x="2144172" y="1302849"/>
          <a:ext cx="4132970" cy="736709"/>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الطبيعة الجغرافية</a:t>
          </a:r>
          <a:endParaRPr lang="ar-SA" sz="3200" kern="1200" dirty="0">
            <a:solidFill>
              <a:srgbClr val="002060"/>
            </a:solidFill>
          </a:endParaRPr>
        </a:p>
      </dsp:txBody>
      <dsp:txXfrm>
        <a:off x="2165749" y="1324426"/>
        <a:ext cx="4089816" cy="693555"/>
      </dsp:txXfrm>
    </dsp:sp>
    <dsp:sp modelId="{6FBB93F8-7C28-4066-8A91-373A77588AA0}">
      <dsp:nvSpPr>
        <dsp:cNvPr id="0" name=""/>
        <dsp:cNvSpPr/>
      </dsp:nvSpPr>
      <dsp:spPr>
        <a:xfrm>
          <a:off x="2168664" y="3262654"/>
          <a:ext cx="4083856" cy="996419"/>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الظواهر الطبيعية</a:t>
          </a:r>
          <a:endParaRPr lang="ar-SA" sz="3200" kern="1200" dirty="0">
            <a:solidFill>
              <a:srgbClr val="002060"/>
            </a:solidFill>
          </a:endParaRPr>
        </a:p>
      </dsp:txBody>
      <dsp:txXfrm>
        <a:off x="2197848" y="3291838"/>
        <a:ext cx="4025488" cy="938051"/>
      </dsp:txXfrm>
    </dsp:sp>
    <dsp:sp modelId="{E30111CB-94BC-4E07-94AE-B16104200654}">
      <dsp:nvSpPr>
        <dsp:cNvPr id="0" name=""/>
        <dsp:cNvSpPr/>
      </dsp:nvSpPr>
      <dsp:spPr>
        <a:xfrm>
          <a:off x="2168697" y="2208233"/>
          <a:ext cx="4083922" cy="932110"/>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الموارد الطبيعية</a:t>
          </a:r>
          <a:endParaRPr lang="ar-SA" sz="3200" kern="1200" dirty="0">
            <a:solidFill>
              <a:srgbClr val="002060"/>
            </a:solidFill>
          </a:endParaRPr>
        </a:p>
      </dsp:txBody>
      <dsp:txXfrm>
        <a:off x="2195998" y="2235534"/>
        <a:ext cx="4029320" cy="877508"/>
      </dsp:txXfrm>
    </dsp:sp>
    <dsp:sp modelId="{BCE2F143-3E7D-4FBE-AC6A-B02E00825B72}">
      <dsp:nvSpPr>
        <dsp:cNvPr id="0" name=""/>
        <dsp:cNvSpPr/>
      </dsp:nvSpPr>
      <dsp:spPr>
        <a:xfrm>
          <a:off x="2168697" y="4375387"/>
          <a:ext cx="4083922" cy="844219"/>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المناخ</a:t>
          </a:r>
          <a:endParaRPr lang="ar-SA" sz="3200" kern="1200" dirty="0">
            <a:solidFill>
              <a:srgbClr val="002060"/>
            </a:solidFill>
          </a:endParaRPr>
        </a:p>
      </dsp:txBody>
      <dsp:txXfrm>
        <a:off x="2193423" y="4400113"/>
        <a:ext cx="4034470" cy="7947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C25F72-F491-4B69-84D1-68EBE6F278F8}">
      <dsp:nvSpPr>
        <dsp:cNvPr id="0" name=""/>
        <dsp:cNvSpPr/>
      </dsp:nvSpPr>
      <dsp:spPr>
        <a:xfrm>
          <a:off x="0" y="3411317"/>
          <a:ext cx="8229600" cy="1119407"/>
        </a:xfrm>
        <a:prstGeom prst="rect">
          <a:avLst/>
        </a:prstGeom>
        <a:solidFill>
          <a:schemeClr val="bg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ar-SA" sz="2200" kern="1200" dirty="0" smtClean="0">
              <a:solidFill>
                <a:srgbClr val="002060"/>
              </a:solidFill>
            </a:rPr>
            <a:t>ا</a:t>
          </a:r>
          <a:r>
            <a:rPr lang="ar-SA" sz="3600" kern="1200" dirty="0" smtClean="0">
              <a:solidFill>
                <a:srgbClr val="002060"/>
              </a:solidFill>
            </a:rPr>
            <a:t>لمرحلة الثالثة</a:t>
          </a:r>
          <a:endParaRPr lang="en-GB" sz="3600" kern="1200" dirty="0">
            <a:solidFill>
              <a:srgbClr val="002060"/>
            </a:solidFill>
          </a:endParaRPr>
        </a:p>
      </dsp:txBody>
      <dsp:txXfrm>
        <a:off x="0" y="3411317"/>
        <a:ext cx="8229600" cy="604480"/>
      </dsp:txXfrm>
    </dsp:sp>
    <dsp:sp modelId="{A2C0DCDC-E91E-49B4-A7D1-BDD73B99FBA6}">
      <dsp:nvSpPr>
        <dsp:cNvPr id="0" name=""/>
        <dsp:cNvSpPr/>
      </dsp:nvSpPr>
      <dsp:spPr>
        <a:xfrm>
          <a:off x="0" y="3992608"/>
          <a:ext cx="8229600" cy="514927"/>
        </a:xfrm>
        <a:prstGeom prst="rect">
          <a:avLst/>
        </a:prstGeom>
        <a:solidFill>
          <a:schemeClr val="bg2">
            <a:lumMod val="20000"/>
            <a:lumOff val="80000"/>
            <a:alpha val="9000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4480" tIns="50800" rIns="284480" bIns="50800" numCol="1" spcCol="1270" anchor="ctr" anchorCtr="0">
          <a:noAutofit/>
        </a:bodyPr>
        <a:lstStyle/>
        <a:p>
          <a:pPr lvl="0" algn="ctr" defTabSz="1778000">
            <a:lnSpc>
              <a:spcPct val="90000"/>
            </a:lnSpc>
            <a:spcBef>
              <a:spcPct val="0"/>
            </a:spcBef>
            <a:spcAft>
              <a:spcPct val="35000"/>
            </a:spcAft>
          </a:pPr>
          <a:r>
            <a:rPr lang="ar-SA" sz="4000" b="1" kern="1200" dirty="0" smtClean="0">
              <a:solidFill>
                <a:srgbClr val="C00000"/>
              </a:solidFill>
            </a:rPr>
            <a:t>الاهتمام بالتسويق</a:t>
          </a:r>
          <a:endParaRPr lang="en-GB" sz="4000" b="1" kern="1200" dirty="0">
            <a:solidFill>
              <a:srgbClr val="C00000"/>
            </a:solidFill>
          </a:endParaRPr>
        </a:p>
      </dsp:txBody>
      <dsp:txXfrm>
        <a:off x="0" y="3992608"/>
        <a:ext cx="8229600" cy="514927"/>
      </dsp:txXfrm>
    </dsp:sp>
    <dsp:sp modelId="{DA089CE4-41EA-40A8-B4FE-9962D3D6FB00}">
      <dsp:nvSpPr>
        <dsp:cNvPr id="0" name=""/>
        <dsp:cNvSpPr/>
      </dsp:nvSpPr>
      <dsp:spPr>
        <a:xfrm rot="10800000">
          <a:off x="0" y="1705658"/>
          <a:ext cx="8229600" cy="1721648"/>
        </a:xfrm>
        <a:prstGeom prst="upArrowCallout">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ar-SA" sz="2200" kern="1200" dirty="0" smtClean="0"/>
            <a:t>ا</a:t>
          </a:r>
          <a:r>
            <a:rPr lang="ar-SA" sz="3600" kern="1200" dirty="0" smtClean="0"/>
            <a:t>لمرحلة الثانية</a:t>
          </a:r>
          <a:endParaRPr lang="en-GB" sz="3600" kern="1200" dirty="0"/>
        </a:p>
      </dsp:txBody>
      <dsp:txXfrm rot="-10800000">
        <a:off x="0" y="1705658"/>
        <a:ext cx="8229600" cy="604298"/>
      </dsp:txXfrm>
    </dsp:sp>
    <dsp:sp modelId="{628E1EDF-0DEA-4FCA-81B3-38B22914046D}">
      <dsp:nvSpPr>
        <dsp:cNvPr id="0" name=""/>
        <dsp:cNvSpPr/>
      </dsp:nvSpPr>
      <dsp:spPr>
        <a:xfrm>
          <a:off x="0" y="2309957"/>
          <a:ext cx="8229600" cy="514773"/>
        </a:xfrm>
        <a:prstGeom prst="rect">
          <a:avLst/>
        </a:prstGeom>
        <a:solidFill>
          <a:schemeClr val="accent5">
            <a:lumMod val="90000"/>
            <a:alpha val="90000"/>
          </a:schemeClr>
        </a:solidFill>
        <a:ln w="12700" cap="flat" cmpd="sng" algn="ctr">
          <a:solidFill>
            <a:schemeClr val="accent4">
              <a:tint val="40000"/>
              <a:alpha val="90000"/>
              <a:hueOff val="5756959"/>
              <a:satOff val="-30630"/>
              <a:lumOff val="-174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4480" tIns="50800" rIns="284480" bIns="50800" numCol="1" spcCol="1270" anchor="ctr" anchorCtr="0">
          <a:noAutofit/>
        </a:bodyPr>
        <a:lstStyle/>
        <a:p>
          <a:pPr lvl="0" algn="ctr" defTabSz="1778000">
            <a:lnSpc>
              <a:spcPct val="90000"/>
            </a:lnSpc>
            <a:spcBef>
              <a:spcPct val="0"/>
            </a:spcBef>
            <a:spcAft>
              <a:spcPct val="35000"/>
            </a:spcAft>
          </a:pPr>
          <a:r>
            <a:rPr lang="ar-SA" sz="4000" b="1" kern="1200" dirty="0" smtClean="0">
              <a:solidFill>
                <a:srgbClr val="C00000"/>
              </a:solidFill>
            </a:rPr>
            <a:t>الاهتمام بالبيع</a:t>
          </a:r>
          <a:endParaRPr lang="en-GB" sz="4000" b="1" kern="1200" dirty="0">
            <a:solidFill>
              <a:srgbClr val="C00000"/>
            </a:solidFill>
          </a:endParaRPr>
        </a:p>
      </dsp:txBody>
      <dsp:txXfrm>
        <a:off x="0" y="2309957"/>
        <a:ext cx="8229600" cy="514773"/>
      </dsp:txXfrm>
    </dsp:sp>
    <dsp:sp modelId="{D6C10152-F157-4AB3-90ED-8C5A2E69BAC5}">
      <dsp:nvSpPr>
        <dsp:cNvPr id="0" name=""/>
        <dsp:cNvSpPr/>
      </dsp:nvSpPr>
      <dsp:spPr>
        <a:xfrm rot="10800000">
          <a:off x="0" y="800"/>
          <a:ext cx="8229600" cy="1721648"/>
        </a:xfrm>
        <a:prstGeom prst="upArrowCallout">
          <a:avLst/>
        </a:prstGeom>
        <a:solidFill>
          <a:schemeClr val="accent5">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ar-SA" sz="2200" kern="1200" dirty="0" smtClean="0"/>
            <a:t>ا</a:t>
          </a:r>
          <a:r>
            <a:rPr lang="ar-SA" sz="3600" kern="1200" dirty="0" smtClean="0"/>
            <a:t>لمرحلة الأولى</a:t>
          </a:r>
          <a:endParaRPr lang="en-GB" sz="3600" kern="1200" dirty="0"/>
        </a:p>
      </dsp:txBody>
      <dsp:txXfrm rot="-10800000">
        <a:off x="0" y="800"/>
        <a:ext cx="8229600" cy="604298"/>
      </dsp:txXfrm>
    </dsp:sp>
    <dsp:sp modelId="{74E75FEF-502F-42DC-9745-B4D5E502C1D0}">
      <dsp:nvSpPr>
        <dsp:cNvPr id="0" name=""/>
        <dsp:cNvSpPr/>
      </dsp:nvSpPr>
      <dsp:spPr>
        <a:xfrm>
          <a:off x="0" y="605099"/>
          <a:ext cx="8229600" cy="514773"/>
        </a:xfrm>
        <a:prstGeom prst="rect">
          <a:avLst/>
        </a:prstGeom>
        <a:solidFill>
          <a:schemeClr val="accent1">
            <a:lumMod val="40000"/>
            <a:lumOff val="60000"/>
            <a:alpha val="90000"/>
          </a:schemeClr>
        </a:solidFill>
        <a:ln w="12700" cap="flat" cmpd="sng" algn="ctr">
          <a:solidFill>
            <a:schemeClr val="accent4">
              <a:tint val="40000"/>
              <a:alpha val="90000"/>
              <a:hueOff val="11513918"/>
              <a:satOff val="-61261"/>
              <a:lumOff val="-349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4480" tIns="50800" rIns="284480" bIns="50800" numCol="1" spcCol="1270" anchor="ctr" anchorCtr="0">
          <a:noAutofit/>
        </a:bodyPr>
        <a:lstStyle/>
        <a:p>
          <a:pPr lvl="0" algn="ctr" defTabSz="1778000">
            <a:lnSpc>
              <a:spcPct val="90000"/>
            </a:lnSpc>
            <a:spcBef>
              <a:spcPct val="0"/>
            </a:spcBef>
            <a:spcAft>
              <a:spcPct val="35000"/>
            </a:spcAft>
          </a:pPr>
          <a:r>
            <a:rPr lang="ar-SA" sz="4000" b="1" kern="1200" dirty="0" smtClean="0">
              <a:solidFill>
                <a:srgbClr val="C00000"/>
              </a:solidFill>
            </a:rPr>
            <a:t>الاهتمام بالمنتج</a:t>
          </a:r>
          <a:endParaRPr lang="en-GB" sz="4000" b="1" kern="1200" dirty="0">
            <a:solidFill>
              <a:srgbClr val="C00000"/>
            </a:solidFill>
          </a:endParaRPr>
        </a:p>
      </dsp:txBody>
      <dsp:txXfrm>
        <a:off x="0" y="605099"/>
        <a:ext cx="8229600" cy="5147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35562D-6C97-4C2C-981B-56DD2150028B}">
      <dsp:nvSpPr>
        <dsp:cNvPr id="0" name=""/>
        <dsp:cNvSpPr/>
      </dsp:nvSpPr>
      <dsp:spPr>
        <a:xfrm>
          <a:off x="1502866" y="1044773"/>
          <a:ext cx="3134320" cy="3134320"/>
        </a:xfrm>
        <a:prstGeom prst="ellipse">
          <a:avLst/>
        </a:prstGeom>
        <a:solidFill>
          <a:schemeClr val="accent6">
            <a:shade val="50000"/>
            <a:hueOff val="245616"/>
            <a:satOff val="-10737"/>
            <a:lumOff val="29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84AC176-2EC7-4A4D-AB0A-6B7C0D8AC496}">
      <dsp:nvSpPr>
        <dsp:cNvPr id="0" name=""/>
        <dsp:cNvSpPr/>
      </dsp:nvSpPr>
      <dsp:spPr>
        <a:xfrm>
          <a:off x="2129730" y="1671637"/>
          <a:ext cx="1880592" cy="1880592"/>
        </a:xfrm>
        <a:prstGeom prst="ellipse">
          <a:avLst/>
        </a:prstGeom>
        <a:solidFill>
          <a:schemeClr val="accent6">
            <a:shade val="50000"/>
            <a:hueOff val="245616"/>
            <a:satOff val="-10737"/>
            <a:lumOff val="29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07C7CE9-5AF6-48CB-B110-70D4A6891EEC}">
      <dsp:nvSpPr>
        <dsp:cNvPr id="0" name=""/>
        <dsp:cNvSpPr/>
      </dsp:nvSpPr>
      <dsp:spPr>
        <a:xfrm>
          <a:off x="2756594" y="2298501"/>
          <a:ext cx="626864" cy="626864"/>
        </a:xfrm>
        <a:prstGeom prst="ellipse">
          <a:avLst/>
        </a:prstGeom>
        <a:solidFill>
          <a:schemeClr val="accent6">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040185-A912-4083-A487-DD04A84F5A24}">
      <dsp:nvSpPr>
        <dsp:cNvPr id="0" name=""/>
        <dsp:cNvSpPr/>
      </dsp:nvSpPr>
      <dsp:spPr>
        <a:xfrm>
          <a:off x="5159573" y="0"/>
          <a:ext cx="1567160" cy="9141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38100" rIns="38100" bIns="38100" numCol="1" spcCol="1270" anchor="ctr" anchorCtr="0">
          <a:noAutofit/>
        </a:bodyPr>
        <a:lstStyle/>
        <a:p>
          <a:pPr lvl="0" algn="l" defTabSz="1333500">
            <a:lnSpc>
              <a:spcPct val="90000"/>
            </a:lnSpc>
            <a:spcBef>
              <a:spcPct val="0"/>
            </a:spcBef>
            <a:spcAft>
              <a:spcPct val="35000"/>
            </a:spcAft>
          </a:pPr>
          <a:r>
            <a:rPr lang="ar-SA" sz="3000" kern="1200" dirty="0" smtClean="0"/>
            <a:t>البيئة الداخلية</a:t>
          </a:r>
          <a:endParaRPr lang="en-GB" sz="3000" kern="1200" dirty="0"/>
        </a:p>
      </dsp:txBody>
      <dsp:txXfrm>
        <a:off x="5159573" y="0"/>
        <a:ext cx="1567160" cy="914176"/>
      </dsp:txXfrm>
    </dsp:sp>
    <dsp:sp modelId="{EFBAECCE-2603-47AF-A7B6-38800C0B92BC}">
      <dsp:nvSpPr>
        <dsp:cNvPr id="0" name=""/>
        <dsp:cNvSpPr/>
      </dsp:nvSpPr>
      <dsp:spPr>
        <a:xfrm>
          <a:off x="4767783" y="457088"/>
          <a:ext cx="391790"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77AB308-654B-4A34-8162-B6D7993BBF71}">
      <dsp:nvSpPr>
        <dsp:cNvPr id="0" name=""/>
        <dsp:cNvSpPr/>
      </dsp:nvSpPr>
      <dsp:spPr>
        <a:xfrm rot="5400000">
          <a:off x="2840959" y="686677"/>
          <a:ext cx="2154322" cy="1696189"/>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284DD78-85E1-4FD1-8693-3AC699414B06}">
      <dsp:nvSpPr>
        <dsp:cNvPr id="0" name=""/>
        <dsp:cNvSpPr/>
      </dsp:nvSpPr>
      <dsp:spPr>
        <a:xfrm>
          <a:off x="5159573" y="914176"/>
          <a:ext cx="1567160" cy="9141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38100" rIns="38100" bIns="38100" numCol="1" spcCol="1270" anchor="ctr" anchorCtr="0">
          <a:noAutofit/>
        </a:bodyPr>
        <a:lstStyle/>
        <a:p>
          <a:pPr lvl="0" algn="l" defTabSz="1333500">
            <a:lnSpc>
              <a:spcPct val="90000"/>
            </a:lnSpc>
            <a:spcBef>
              <a:spcPct val="0"/>
            </a:spcBef>
            <a:spcAft>
              <a:spcPct val="35000"/>
            </a:spcAft>
          </a:pPr>
          <a:r>
            <a:rPr lang="ar-SA" sz="3000" kern="1200" dirty="0" smtClean="0"/>
            <a:t>البيئة المباشرة</a:t>
          </a:r>
          <a:endParaRPr lang="en-GB" sz="3000" kern="1200" dirty="0"/>
        </a:p>
      </dsp:txBody>
      <dsp:txXfrm>
        <a:off x="5159573" y="914176"/>
        <a:ext cx="1567160" cy="914176"/>
      </dsp:txXfrm>
    </dsp:sp>
    <dsp:sp modelId="{EC98736E-F931-45B0-9EEB-C4DA003BE5D3}">
      <dsp:nvSpPr>
        <dsp:cNvPr id="0" name=""/>
        <dsp:cNvSpPr/>
      </dsp:nvSpPr>
      <dsp:spPr>
        <a:xfrm>
          <a:off x="4767783" y="1371265"/>
          <a:ext cx="391790"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C15A278-F52A-4C79-BC1D-33380750F9D0}">
      <dsp:nvSpPr>
        <dsp:cNvPr id="0" name=""/>
        <dsp:cNvSpPr/>
      </dsp:nvSpPr>
      <dsp:spPr>
        <a:xfrm rot="5400000">
          <a:off x="3303376" y="1586593"/>
          <a:ext cx="1678742" cy="1246937"/>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9792D2E-9E6D-47B2-8586-BA597E5F9F8A}">
      <dsp:nvSpPr>
        <dsp:cNvPr id="0" name=""/>
        <dsp:cNvSpPr/>
      </dsp:nvSpPr>
      <dsp:spPr>
        <a:xfrm>
          <a:off x="5159573" y="1828353"/>
          <a:ext cx="1567160" cy="9141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38100" rIns="38100" bIns="38100" numCol="1" spcCol="1270" anchor="ctr" anchorCtr="0">
          <a:noAutofit/>
        </a:bodyPr>
        <a:lstStyle/>
        <a:p>
          <a:pPr lvl="0" algn="l" defTabSz="1333500">
            <a:lnSpc>
              <a:spcPct val="90000"/>
            </a:lnSpc>
            <a:spcBef>
              <a:spcPct val="0"/>
            </a:spcBef>
            <a:spcAft>
              <a:spcPct val="35000"/>
            </a:spcAft>
          </a:pPr>
          <a:r>
            <a:rPr lang="ar-SA" sz="3000" kern="1200" dirty="0" smtClean="0"/>
            <a:t>البيئة الغير مباشرة</a:t>
          </a:r>
          <a:endParaRPr lang="en-GB" sz="3000" kern="1200" dirty="0"/>
        </a:p>
      </dsp:txBody>
      <dsp:txXfrm>
        <a:off x="5159573" y="1828353"/>
        <a:ext cx="1567160" cy="914176"/>
      </dsp:txXfrm>
    </dsp:sp>
    <dsp:sp modelId="{8EE13A9F-6C60-4E14-BD38-96B473E497D5}">
      <dsp:nvSpPr>
        <dsp:cNvPr id="0" name=""/>
        <dsp:cNvSpPr/>
      </dsp:nvSpPr>
      <dsp:spPr>
        <a:xfrm>
          <a:off x="4767783" y="2285442"/>
          <a:ext cx="391790"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ED8B4CE-A965-466B-934C-8BD48CAF54F5}">
      <dsp:nvSpPr>
        <dsp:cNvPr id="0" name=""/>
        <dsp:cNvSpPr/>
      </dsp:nvSpPr>
      <dsp:spPr>
        <a:xfrm rot="5400000">
          <a:off x="3766368" y="2485777"/>
          <a:ext cx="1199399" cy="797684"/>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6A2FDB-61ED-489A-9BAF-05DFE4165C34}">
      <dsp:nvSpPr>
        <dsp:cNvPr id="0" name=""/>
        <dsp:cNvSpPr/>
      </dsp:nvSpPr>
      <dsp:spPr>
        <a:xfrm>
          <a:off x="8036" y="0"/>
          <a:ext cx="8221563" cy="4872285"/>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ar-SA" sz="3600" kern="1200" dirty="0" smtClean="0">
              <a:solidFill>
                <a:srgbClr val="002060"/>
              </a:solidFill>
            </a:rPr>
            <a:t>كافة العوامل والمتغيرات الداخلية والخارجية المؤثرة على النشاط التسويقي</a:t>
          </a:r>
          <a:endParaRPr lang="en-GB" sz="3600" b="1" kern="1200" dirty="0">
            <a:solidFill>
              <a:srgbClr val="002060"/>
            </a:solidFill>
          </a:endParaRPr>
        </a:p>
      </dsp:txBody>
      <dsp:txXfrm>
        <a:off x="8036" y="0"/>
        <a:ext cx="8221563" cy="1461685"/>
      </dsp:txXfrm>
    </dsp:sp>
    <dsp:sp modelId="{6A00C4E0-AF81-43D7-8E55-B9A0644A57EE}">
      <dsp:nvSpPr>
        <dsp:cNvPr id="0" name=""/>
        <dsp:cNvSpPr/>
      </dsp:nvSpPr>
      <dsp:spPr>
        <a:xfrm>
          <a:off x="431802" y="1144793"/>
          <a:ext cx="7528978" cy="755569"/>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71120" tIns="53340" rIns="71120" bIns="53340" numCol="1" spcCol="1270" anchor="ctr" anchorCtr="0">
          <a:noAutofit/>
        </a:bodyPr>
        <a:lstStyle/>
        <a:p>
          <a:pPr lvl="0" algn="ctr" defTabSz="1244600" rtl="1">
            <a:lnSpc>
              <a:spcPct val="90000"/>
            </a:lnSpc>
            <a:spcBef>
              <a:spcPct val="0"/>
            </a:spcBef>
            <a:spcAft>
              <a:spcPct val="35000"/>
            </a:spcAft>
          </a:pPr>
          <a:r>
            <a:rPr lang="ar-SA" sz="2800" kern="1200" dirty="0" smtClean="0">
              <a:solidFill>
                <a:srgbClr val="002060"/>
              </a:solidFill>
            </a:rPr>
            <a:t>تحديد ومعرفة العوامل والمتغيرات المؤثرة على النشاط التسويقي</a:t>
          </a:r>
          <a:endParaRPr lang="ar-SA" sz="2800" kern="1200" dirty="0">
            <a:solidFill>
              <a:srgbClr val="002060"/>
            </a:solidFill>
          </a:endParaRPr>
        </a:p>
      </dsp:txBody>
      <dsp:txXfrm>
        <a:off x="453932" y="1166923"/>
        <a:ext cx="7484718" cy="711309"/>
      </dsp:txXfrm>
    </dsp:sp>
    <dsp:sp modelId="{6FBB93F8-7C28-4066-8A91-373A77588AA0}">
      <dsp:nvSpPr>
        <dsp:cNvPr id="0" name=""/>
        <dsp:cNvSpPr/>
      </dsp:nvSpPr>
      <dsp:spPr>
        <a:xfrm>
          <a:off x="442392" y="3013123"/>
          <a:ext cx="7578176" cy="711139"/>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71120" tIns="53340" rIns="71120" bIns="53340" numCol="1" spcCol="1270" anchor="ctr" anchorCtr="0">
          <a:noAutofit/>
        </a:bodyPr>
        <a:lstStyle/>
        <a:p>
          <a:pPr lvl="0" algn="ctr" defTabSz="1244600" rtl="1">
            <a:lnSpc>
              <a:spcPct val="90000"/>
            </a:lnSpc>
            <a:spcBef>
              <a:spcPct val="0"/>
            </a:spcBef>
            <a:spcAft>
              <a:spcPct val="35000"/>
            </a:spcAft>
          </a:pPr>
          <a:r>
            <a:rPr lang="ar-SA" sz="2800" kern="1200" dirty="0" smtClean="0">
              <a:solidFill>
                <a:srgbClr val="002060"/>
              </a:solidFill>
            </a:rPr>
            <a:t>تحديد مدى تأثير هذه التغيرات على النشاط التسويقي</a:t>
          </a:r>
          <a:endParaRPr lang="ar-SA" sz="2800" kern="1200" dirty="0">
            <a:solidFill>
              <a:srgbClr val="002060"/>
            </a:solidFill>
          </a:endParaRPr>
        </a:p>
      </dsp:txBody>
      <dsp:txXfrm>
        <a:off x="463221" y="3033952"/>
        <a:ext cx="7536518" cy="669481"/>
      </dsp:txXfrm>
    </dsp:sp>
    <dsp:sp modelId="{E30111CB-94BC-4E07-94AE-B16104200654}">
      <dsp:nvSpPr>
        <dsp:cNvPr id="0" name=""/>
        <dsp:cNvSpPr/>
      </dsp:nvSpPr>
      <dsp:spPr>
        <a:xfrm>
          <a:off x="442392" y="1986394"/>
          <a:ext cx="7584885" cy="781200"/>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71120" tIns="53340" rIns="71120" bIns="53340" numCol="1" spcCol="1270" anchor="ctr" anchorCtr="0">
          <a:noAutofit/>
        </a:bodyPr>
        <a:lstStyle/>
        <a:p>
          <a:pPr lvl="0" algn="ctr" defTabSz="1244600" rtl="1">
            <a:lnSpc>
              <a:spcPct val="90000"/>
            </a:lnSpc>
            <a:spcBef>
              <a:spcPct val="0"/>
            </a:spcBef>
            <a:spcAft>
              <a:spcPct val="35000"/>
            </a:spcAft>
          </a:pPr>
          <a:r>
            <a:rPr lang="ar-SA" sz="2800" kern="1200" dirty="0" smtClean="0">
              <a:solidFill>
                <a:srgbClr val="002060"/>
              </a:solidFill>
            </a:rPr>
            <a:t>التنبؤ بالتغيرات المستقبلية في أي من هذه المتغيرات</a:t>
          </a:r>
          <a:endParaRPr lang="ar-SA" sz="2800" kern="1200" dirty="0">
            <a:solidFill>
              <a:srgbClr val="002060"/>
            </a:solidFill>
          </a:endParaRPr>
        </a:p>
      </dsp:txBody>
      <dsp:txXfrm>
        <a:off x="465273" y="2009275"/>
        <a:ext cx="7539123" cy="735438"/>
      </dsp:txXfrm>
    </dsp:sp>
    <dsp:sp modelId="{BCE2F143-3E7D-4FBE-AC6A-B02E00825B72}">
      <dsp:nvSpPr>
        <dsp:cNvPr id="0" name=""/>
        <dsp:cNvSpPr/>
      </dsp:nvSpPr>
      <dsp:spPr>
        <a:xfrm>
          <a:off x="442392" y="3781854"/>
          <a:ext cx="7536345" cy="865831"/>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71120" tIns="53340" rIns="71120" bIns="53340" numCol="1" spcCol="1270" anchor="ctr" anchorCtr="0">
          <a:noAutofit/>
        </a:bodyPr>
        <a:lstStyle/>
        <a:p>
          <a:pPr lvl="0" algn="ctr" defTabSz="1244600" rtl="1">
            <a:lnSpc>
              <a:spcPct val="90000"/>
            </a:lnSpc>
            <a:spcBef>
              <a:spcPct val="0"/>
            </a:spcBef>
            <a:spcAft>
              <a:spcPct val="35000"/>
            </a:spcAft>
          </a:pPr>
          <a:r>
            <a:rPr lang="ar-SA" sz="2800" kern="1200" dirty="0" smtClean="0">
              <a:solidFill>
                <a:srgbClr val="002060"/>
              </a:solidFill>
            </a:rPr>
            <a:t>صياغة الإستراتيجيات التسويقية </a:t>
          </a:r>
          <a:endParaRPr lang="ar-SA" sz="2800" kern="1200" dirty="0">
            <a:solidFill>
              <a:srgbClr val="002060"/>
            </a:solidFill>
          </a:endParaRPr>
        </a:p>
      </dsp:txBody>
      <dsp:txXfrm>
        <a:off x="467751" y="3807213"/>
        <a:ext cx="7485627" cy="81511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A99389-2845-4E5C-810F-5DADF9EDAF3D}">
      <dsp:nvSpPr>
        <dsp:cNvPr id="0" name=""/>
        <dsp:cNvSpPr/>
      </dsp:nvSpPr>
      <dsp:spPr>
        <a:xfrm>
          <a:off x="2165155" y="-23070"/>
          <a:ext cx="3899289" cy="3899289"/>
        </a:xfrm>
        <a:prstGeom prst="circularArrow">
          <a:avLst>
            <a:gd name="adj1" fmla="val 5544"/>
            <a:gd name="adj2" fmla="val 330680"/>
            <a:gd name="adj3" fmla="val 13765140"/>
            <a:gd name="adj4" fmla="val 17392532"/>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05779B-D3D3-43D8-8C0A-8138642C56A2}">
      <dsp:nvSpPr>
        <dsp:cNvPr id="0" name=""/>
        <dsp:cNvSpPr/>
      </dsp:nvSpPr>
      <dsp:spPr>
        <a:xfrm>
          <a:off x="3197609" y="1923"/>
          <a:ext cx="1834381" cy="9171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ar-SA" sz="3800" kern="1200" dirty="0" smtClean="0"/>
            <a:t>التسويق</a:t>
          </a:r>
          <a:endParaRPr lang="en-GB" sz="3800" kern="1200" dirty="0"/>
        </a:p>
      </dsp:txBody>
      <dsp:txXfrm>
        <a:off x="3242383" y="46697"/>
        <a:ext cx="1744833" cy="827642"/>
      </dsp:txXfrm>
    </dsp:sp>
    <dsp:sp modelId="{1D67F84E-B9A5-45F9-BC67-5327C188D3AE}">
      <dsp:nvSpPr>
        <dsp:cNvPr id="0" name=""/>
        <dsp:cNvSpPr/>
      </dsp:nvSpPr>
      <dsp:spPr>
        <a:xfrm>
          <a:off x="4779035" y="1150897"/>
          <a:ext cx="1834381" cy="9171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ar-SA" sz="3800" kern="1200" dirty="0" smtClean="0"/>
            <a:t>الإنتاج</a:t>
          </a:r>
          <a:endParaRPr lang="en-GB" sz="3800" kern="1200" dirty="0"/>
        </a:p>
      </dsp:txBody>
      <dsp:txXfrm>
        <a:off x="4823809" y="1195671"/>
        <a:ext cx="1744833" cy="827642"/>
      </dsp:txXfrm>
    </dsp:sp>
    <dsp:sp modelId="{F5853655-0F4B-4451-968F-508B0F236CDC}">
      <dsp:nvSpPr>
        <dsp:cNvPr id="0" name=""/>
        <dsp:cNvSpPr/>
      </dsp:nvSpPr>
      <dsp:spPr>
        <a:xfrm>
          <a:off x="4174984" y="3009975"/>
          <a:ext cx="1834381" cy="9171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ar-SA" sz="3800" kern="1200" dirty="0" smtClean="0"/>
            <a:t>الأفراد</a:t>
          </a:r>
          <a:endParaRPr lang="en-GB" sz="3800" kern="1200" dirty="0"/>
        </a:p>
      </dsp:txBody>
      <dsp:txXfrm>
        <a:off x="4219758" y="3054749"/>
        <a:ext cx="1744833" cy="827642"/>
      </dsp:txXfrm>
    </dsp:sp>
    <dsp:sp modelId="{DA0D4A38-DE7D-434E-90E9-D305ED80094C}">
      <dsp:nvSpPr>
        <dsp:cNvPr id="0" name=""/>
        <dsp:cNvSpPr/>
      </dsp:nvSpPr>
      <dsp:spPr>
        <a:xfrm>
          <a:off x="2220234" y="3009975"/>
          <a:ext cx="1834381" cy="9171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ar-SA" sz="3800" kern="1200" dirty="0" smtClean="0"/>
            <a:t>الإدارة</a:t>
          </a:r>
          <a:endParaRPr lang="en-GB" sz="3800" kern="1200" dirty="0"/>
        </a:p>
      </dsp:txBody>
      <dsp:txXfrm>
        <a:off x="2265008" y="3054749"/>
        <a:ext cx="1744833" cy="827642"/>
      </dsp:txXfrm>
    </dsp:sp>
    <dsp:sp modelId="{15CFB190-48C0-49C7-98F5-963E7B6E4342}">
      <dsp:nvSpPr>
        <dsp:cNvPr id="0" name=""/>
        <dsp:cNvSpPr/>
      </dsp:nvSpPr>
      <dsp:spPr>
        <a:xfrm>
          <a:off x="1616183" y="1150897"/>
          <a:ext cx="1834381" cy="9171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ar-SA" sz="3800" kern="1200" dirty="0" smtClean="0"/>
            <a:t>المالية</a:t>
          </a:r>
          <a:endParaRPr lang="en-GB" sz="3800" kern="1200" dirty="0"/>
        </a:p>
      </dsp:txBody>
      <dsp:txXfrm>
        <a:off x="1660957" y="1195671"/>
        <a:ext cx="1744833" cy="82764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7BA041-2B8B-4F51-9B0C-C14039845393}">
      <dsp:nvSpPr>
        <dsp:cNvPr id="0" name=""/>
        <dsp:cNvSpPr/>
      </dsp:nvSpPr>
      <dsp:spPr>
        <a:xfrm rot="16200000">
          <a:off x="1084064" y="-1084064"/>
          <a:ext cx="1946671" cy="4114800"/>
        </a:xfrm>
        <a:prstGeom prst="round1Rect">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362712" tIns="362712" rIns="362712" bIns="362712" numCol="1" spcCol="1270" anchor="ctr" anchorCtr="0">
          <a:noAutofit/>
        </a:bodyPr>
        <a:lstStyle/>
        <a:p>
          <a:pPr lvl="0" algn="ctr" defTabSz="2266950">
            <a:lnSpc>
              <a:spcPct val="90000"/>
            </a:lnSpc>
            <a:spcBef>
              <a:spcPct val="0"/>
            </a:spcBef>
            <a:spcAft>
              <a:spcPct val="35000"/>
            </a:spcAft>
          </a:pPr>
          <a:r>
            <a:rPr lang="ar-SA" sz="5100" b="1" kern="1200" dirty="0" smtClean="0">
              <a:solidFill>
                <a:srgbClr val="002060"/>
              </a:solidFill>
            </a:rPr>
            <a:t>الوسطاء</a:t>
          </a:r>
          <a:endParaRPr lang="en-GB" sz="5100" b="1" kern="1200" dirty="0">
            <a:solidFill>
              <a:srgbClr val="002060"/>
            </a:solidFill>
          </a:endParaRPr>
        </a:p>
      </dsp:txBody>
      <dsp:txXfrm rot="5400000">
        <a:off x="0" y="0"/>
        <a:ext cx="4114800" cy="1460003"/>
      </dsp:txXfrm>
    </dsp:sp>
    <dsp:sp modelId="{6E4E1323-118E-4BC0-A7DB-4CCD3AC13F51}">
      <dsp:nvSpPr>
        <dsp:cNvPr id="0" name=""/>
        <dsp:cNvSpPr/>
      </dsp:nvSpPr>
      <dsp:spPr>
        <a:xfrm>
          <a:off x="4114800" y="28577"/>
          <a:ext cx="4114800" cy="1946671"/>
        </a:xfrm>
        <a:prstGeom prst="round1Rect">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362712" tIns="362712" rIns="362712" bIns="362712" numCol="1" spcCol="1270" anchor="ctr" anchorCtr="0">
          <a:noAutofit/>
        </a:bodyPr>
        <a:lstStyle/>
        <a:p>
          <a:pPr lvl="0" algn="ctr" defTabSz="2266950">
            <a:lnSpc>
              <a:spcPct val="90000"/>
            </a:lnSpc>
            <a:spcBef>
              <a:spcPct val="0"/>
            </a:spcBef>
            <a:spcAft>
              <a:spcPct val="35000"/>
            </a:spcAft>
          </a:pPr>
          <a:r>
            <a:rPr lang="ar-SA" sz="5100" b="1" kern="1200" dirty="0" smtClean="0">
              <a:solidFill>
                <a:srgbClr val="002060"/>
              </a:solidFill>
            </a:rPr>
            <a:t>العملاء</a:t>
          </a:r>
          <a:endParaRPr lang="en-GB" sz="5100" b="1" kern="1200" dirty="0">
            <a:solidFill>
              <a:srgbClr val="002060"/>
            </a:solidFill>
          </a:endParaRPr>
        </a:p>
      </dsp:txBody>
      <dsp:txXfrm>
        <a:off x="4114800" y="28577"/>
        <a:ext cx="4114800" cy="1460003"/>
      </dsp:txXfrm>
    </dsp:sp>
    <dsp:sp modelId="{E914DBCC-E6B0-4C00-80F8-BA8399F886F7}">
      <dsp:nvSpPr>
        <dsp:cNvPr id="0" name=""/>
        <dsp:cNvSpPr/>
      </dsp:nvSpPr>
      <dsp:spPr>
        <a:xfrm rot="10800000">
          <a:off x="0" y="1946671"/>
          <a:ext cx="4114800" cy="1946671"/>
        </a:xfrm>
        <a:prstGeom prst="round1Rect">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362712" tIns="362712" rIns="362712" bIns="362712" numCol="1" spcCol="1270" anchor="ctr" anchorCtr="0">
          <a:noAutofit/>
        </a:bodyPr>
        <a:lstStyle/>
        <a:p>
          <a:pPr lvl="0" algn="ctr" defTabSz="2266950">
            <a:lnSpc>
              <a:spcPct val="90000"/>
            </a:lnSpc>
            <a:spcBef>
              <a:spcPct val="0"/>
            </a:spcBef>
            <a:spcAft>
              <a:spcPct val="35000"/>
            </a:spcAft>
          </a:pPr>
          <a:r>
            <a:rPr lang="ar-SA" sz="5100" b="1" kern="1200" dirty="0" smtClean="0">
              <a:solidFill>
                <a:srgbClr val="002060"/>
              </a:solidFill>
            </a:rPr>
            <a:t>المنافسون</a:t>
          </a:r>
          <a:endParaRPr lang="en-GB" sz="5100" b="1" kern="1200" dirty="0">
            <a:solidFill>
              <a:srgbClr val="002060"/>
            </a:solidFill>
          </a:endParaRPr>
        </a:p>
      </dsp:txBody>
      <dsp:txXfrm rot="10800000">
        <a:off x="0" y="2433339"/>
        <a:ext cx="4114800" cy="1460003"/>
      </dsp:txXfrm>
    </dsp:sp>
    <dsp:sp modelId="{34536B90-4104-450C-9C40-B4270BCA46B3}">
      <dsp:nvSpPr>
        <dsp:cNvPr id="0" name=""/>
        <dsp:cNvSpPr/>
      </dsp:nvSpPr>
      <dsp:spPr>
        <a:xfrm rot="5400000">
          <a:off x="5198864" y="862607"/>
          <a:ext cx="1946671" cy="4114800"/>
        </a:xfrm>
        <a:prstGeom prst="round1Rect">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362712" tIns="362712" rIns="362712" bIns="362712" numCol="1" spcCol="1270" anchor="ctr" anchorCtr="0">
          <a:noAutofit/>
        </a:bodyPr>
        <a:lstStyle/>
        <a:p>
          <a:pPr lvl="0" algn="ctr" defTabSz="2266950">
            <a:lnSpc>
              <a:spcPct val="90000"/>
            </a:lnSpc>
            <a:spcBef>
              <a:spcPct val="0"/>
            </a:spcBef>
            <a:spcAft>
              <a:spcPct val="35000"/>
            </a:spcAft>
          </a:pPr>
          <a:r>
            <a:rPr lang="ar-SA" sz="5100" b="1" kern="1200" dirty="0" smtClean="0">
              <a:solidFill>
                <a:srgbClr val="002060"/>
              </a:solidFill>
            </a:rPr>
            <a:t>الموردون</a:t>
          </a:r>
          <a:endParaRPr lang="en-GB" sz="5100" b="1" kern="1200" dirty="0">
            <a:solidFill>
              <a:srgbClr val="002060"/>
            </a:solidFill>
          </a:endParaRPr>
        </a:p>
      </dsp:txBody>
      <dsp:txXfrm rot="-5400000">
        <a:off x="4114800" y="2433339"/>
        <a:ext cx="4114800" cy="1460003"/>
      </dsp:txXfrm>
    </dsp:sp>
    <dsp:sp modelId="{4E9C2DAC-05A1-43BC-9924-9E5ADE2C4A8F}">
      <dsp:nvSpPr>
        <dsp:cNvPr id="0" name=""/>
        <dsp:cNvSpPr/>
      </dsp:nvSpPr>
      <dsp:spPr>
        <a:xfrm>
          <a:off x="2830365" y="1495725"/>
          <a:ext cx="2468880" cy="973335"/>
        </a:xfrm>
        <a:prstGeom prst="roundRect">
          <a:avLst/>
        </a:prstGeom>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cap="flat" cmpd="sng" algn="ctr">
          <a:solidFill>
            <a:schemeClr val="accent5"/>
          </a:solidFill>
          <a:prstDash val="solid"/>
          <a:miter lim="800000"/>
        </a:ln>
        <a:effectLst/>
      </dsp:spPr>
      <dsp:style>
        <a:lnRef idx="1">
          <a:schemeClr val="accent5"/>
        </a:lnRef>
        <a:fillRef idx="3">
          <a:schemeClr val="accent5"/>
        </a:fillRef>
        <a:effectRef idx="2">
          <a:schemeClr val="accent5"/>
        </a:effectRef>
        <a:fontRef idx="minor">
          <a:schemeClr val="lt1"/>
        </a:fontRef>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r>
            <a:rPr lang="ar-SA" sz="4800" b="1" kern="1200" dirty="0" smtClean="0">
              <a:solidFill>
                <a:srgbClr val="002060"/>
              </a:solidFill>
            </a:rPr>
            <a:t>المنشأة</a:t>
          </a:r>
          <a:endParaRPr lang="en-GB" sz="4800" b="1" kern="1200" dirty="0">
            <a:solidFill>
              <a:srgbClr val="002060"/>
            </a:solidFill>
          </a:endParaRPr>
        </a:p>
      </dsp:txBody>
      <dsp:txXfrm>
        <a:off x="2877879" y="1543239"/>
        <a:ext cx="2373852" cy="87830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6EBC1F-6659-46C7-BD39-C607A848FE79}">
      <dsp:nvSpPr>
        <dsp:cNvPr id="0" name=""/>
        <dsp:cNvSpPr/>
      </dsp:nvSpPr>
      <dsp:spPr>
        <a:xfrm>
          <a:off x="2427320" y="505814"/>
          <a:ext cx="3374958" cy="3374958"/>
        </a:xfrm>
        <a:prstGeom prst="blockArc">
          <a:avLst>
            <a:gd name="adj1" fmla="val 11880000"/>
            <a:gd name="adj2" fmla="val 1620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3195324-6DE7-4C2C-B39F-AFBEB8D572D3}">
      <dsp:nvSpPr>
        <dsp:cNvPr id="0" name=""/>
        <dsp:cNvSpPr/>
      </dsp:nvSpPr>
      <dsp:spPr>
        <a:xfrm>
          <a:off x="2427320" y="505814"/>
          <a:ext cx="3374958" cy="3374958"/>
        </a:xfrm>
        <a:prstGeom prst="blockArc">
          <a:avLst>
            <a:gd name="adj1" fmla="val 7560000"/>
            <a:gd name="adj2" fmla="val 1188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6906E31-7CAA-41B9-9EB3-9F14A14FA15D}">
      <dsp:nvSpPr>
        <dsp:cNvPr id="0" name=""/>
        <dsp:cNvSpPr/>
      </dsp:nvSpPr>
      <dsp:spPr>
        <a:xfrm>
          <a:off x="2427320" y="505814"/>
          <a:ext cx="3374958" cy="3374958"/>
        </a:xfrm>
        <a:prstGeom prst="blockArc">
          <a:avLst>
            <a:gd name="adj1" fmla="val 3240000"/>
            <a:gd name="adj2" fmla="val 756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B68F8BD-CB6E-4779-B119-A7CCB3E8CC2B}">
      <dsp:nvSpPr>
        <dsp:cNvPr id="0" name=""/>
        <dsp:cNvSpPr/>
      </dsp:nvSpPr>
      <dsp:spPr>
        <a:xfrm>
          <a:off x="2427320" y="505814"/>
          <a:ext cx="3374958" cy="3374958"/>
        </a:xfrm>
        <a:prstGeom prst="blockArc">
          <a:avLst>
            <a:gd name="adj1" fmla="val 20520000"/>
            <a:gd name="adj2" fmla="val 324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4FD7BE5-8535-4DDD-8B2C-C64A7B0A244D}">
      <dsp:nvSpPr>
        <dsp:cNvPr id="0" name=""/>
        <dsp:cNvSpPr/>
      </dsp:nvSpPr>
      <dsp:spPr>
        <a:xfrm>
          <a:off x="2427320" y="505814"/>
          <a:ext cx="3374958" cy="3374958"/>
        </a:xfrm>
        <a:prstGeom prst="blockArc">
          <a:avLst>
            <a:gd name="adj1" fmla="val 16200000"/>
            <a:gd name="adj2" fmla="val 2052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4F1D3A3-9AC4-4B08-B018-A7F6A6BC9053}">
      <dsp:nvSpPr>
        <dsp:cNvPr id="0" name=""/>
        <dsp:cNvSpPr/>
      </dsp:nvSpPr>
      <dsp:spPr>
        <a:xfrm>
          <a:off x="3338252" y="1416745"/>
          <a:ext cx="1553095" cy="1553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rtl="1">
            <a:lnSpc>
              <a:spcPct val="90000"/>
            </a:lnSpc>
            <a:spcBef>
              <a:spcPct val="0"/>
            </a:spcBef>
            <a:spcAft>
              <a:spcPct val="35000"/>
            </a:spcAft>
          </a:pPr>
          <a:r>
            <a:rPr lang="ar-SA" sz="3700" kern="1200" dirty="0" smtClean="0"/>
            <a:t>المنشأة</a:t>
          </a:r>
          <a:endParaRPr lang="ar-SA" sz="3700" kern="1200" dirty="0"/>
        </a:p>
      </dsp:txBody>
      <dsp:txXfrm>
        <a:off x="3565697" y="1644190"/>
        <a:ext cx="1098205" cy="1098205"/>
      </dsp:txXfrm>
    </dsp:sp>
    <dsp:sp modelId="{750D8CC5-6320-44F1-8CA3-70006113324A}">
      <dsp:nvSpPr>
        <dsp:cNvPr id="0" name=""/>
        <dsp:cNvSpPr/>
      </dsp:nvSpPr>
      <dsp:spPr>
        <a:xfrm>
          <a:off x="3571216" y="1368"/>
          <a:ext cx="1087167" cy="108716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ar-SA" sz="1500" b="1" kern="1200" dirty="0" smtClean="0"/>
            <a:t>الثقافية والإجتماعية</a:t>
          </a:r>
          <a:endParaRPr lang="en-GB" sz="1500" b="1" kern="1200" dirty="0"/>
        </a:p>
      </dsp:txBody>
      <dsp:txXfrm>
        <a:off x="3730428" y="160580"/>
        <a:ext cx="768743" cy="768743"/>
      </dsp:txXfrm>
    </dsp:sp>
    <dsp:sp modelId="{CCD5EE20-FBF5-46CC-9967-BD3277E7D0E2}">
      <dsp:nvSpPr>
        <dsp:cNvPr id="0" name=""/>
        <dsp:cNvSpPr/>
      </dsp:nvSpPr>
      <dsp:spPr>
        <a:xfrm>
          <a:off x="5138882" y="1140344"/>
          <a:ext cx="1087167" cy="108716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ar-SA" sz="1500" b="1" kern="1200" dirty="0" smtClean="0"/>
            <a:t>السياسية والتشريعية</a:t>
          </a:r>
          <a:endParaRPr lang="en-GB" sz="1500" b="1" kern="1200" dirty="0"/>
        </a:p>
      </dsp:txBody>
      <dsp:txXfrm>
        <a:off x="5298094" y="1299556"/>
        <a:ext cx="768743" cy="768743"/>
      </dsp:txXfrm>
    </dsp:sp>
    <dsp:sp modelId="{524E5821-1FF8-4C11-AB49-6FC2FFDEF4F4}">
      <dsp:nvSpPr>
        <dsp:cNvPr id="0" name=""/>
        <dsp:cNvSpPr/>
      </dsp:nvSpPr>
      <dsp:spPr>
        <a:xfrm>
          <a:off x="4540087" y="2983246"/>
          <a:ext cx="1087167" cy="108716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ar-SA" sz="1500" b="1" kern="1200" dirty="0" smtClean="0"/>
            <a:t>الطبيعية</a:t>
          </a:r>
          <a:endParaRPr lang="en-GB" sz="1500" b="1" kern="1200" dirty="0"/>
        </a:p>
      </dsp:txBody>
      <dsp:txXfrm>
        <a:off x="4699299" y="3142458"/>
        <a:ext cx="768743" cy="768743"/>
      </dsp:txXfrm>
    </dsp:sp>
    <dsp:sp modelId="{FE8F37C1-0C6E-4263-9EFE-9B985FEFDBAE}">
      <dsp:nvSpPr>
        <dsp:cNvPr id="0" name=""/>
        <dsp:cNvSpPr/>
      </dsp:nvSpPr>
      <dsp:spPr>
        <a:xfrm>
          <a:off x="2602345" y="2983246"/>
          <a:ext cx="1087167" cy="108716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ar-SA" sz="1500" b="1" kern="1200" dirty="0" smtClean="0"/>
            <a:t>التكنلوجية والعلمية</a:t>
          </a:r>
          <a:endParaRPr lang="en-GB" sz="1500" b="1" kern="1200" dirty="0"/>
        </a:p>
      </dsp:txBody>
      <dsp:txXfrm>
        <a:off x="2761557" y="3142458"/>
        <a:ext cx="768743" cy="768743"/>
      </dsp:txXfrm>
    </dsp:sp>
    <dsp:sp modelId="{6C474A6A-EC6A-40DA-B1EE-0BE829D7DA16}">
      <dsp:nvSpPr>
        <dsp:cNvPr id="0" name=""/>
        <dsp:cNvSpPr/>
      </dsp:nvSpPr>
      <dsp:spPr>
        <a:xfrm>
          <a:off x="2003550" y="1140344"/>
          <a:ext cx="1087167" cy="108716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ar-SA" sz="1500" b="1" kern="1200" dirty="0" smtClean="0"/>
            <a:t>الاقتصادية</a:t>
          </a:r>
          <a:endParaRPr lang="en-GB" sz="1500" b="1" kern="1200" dirty="0"/>
        </a:p>
      </dsp:txBody>
      <dsp:txXfrm>
        <a:off x="2162762" y="1299556"/>
        <a:ext cx="768743" cy="76874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6A2FDB-61ED-489A-9BAF-05DFE4165C34}">
      <dsp:nvSpPr>
        <dsp:cNvPr id="0" name=""/>
        <dsp:cNvSpPr/>
      </dsp:nvSpPr>
      <dsp:spPr>
        <a:xfrm>
          <a:off x="0" y="0"/>
          <a:ext cx="8229600" cy="4743698"/>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SA" sz="3200" kern="1200" dirty="0" smtClean="0">
              <a:solidFill>
                <a:srgbClr val="002060"/>
              </a:solidFill>
            </a:rPr>
            <a:t>تأثير العوامل والمتغيرات على النشاط التسويقي</a:t>
          </a:r>
          <a:endParaRPr lang="en-GB" sz="3200" b="1" kern="1200" dirty="0">
            <a:solidFill>
              <a:srgbClr val="002060"/>
            </a:solidFill>
          </a:endParaRPr>
        </a:p>
      </dsp:txBody>
      <dsp:txXfrm>
        <a:off x="0" y="0"/>
        <a:ext cx="8229600" cy="1423109"/>
      </dsp:txXfrm>
    </dsp:sp>
    <dsp:sp modelId="{6A00C4E0-AF81-43D7-8E55-B9A0644A57EE}">
      <dsp:nvSpPr>
        <dsp:cNvPr id="0" name=""/>
        <dsp:cNvSpPr/>
      </dsp:nvSpPr>
      <dsp:spPr>
        <a:xfrm>
          <a:off x="2065563" y="1051507"/>
          <a:ext cx="4132970" cy="841494"/>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فرص تسويقية</a:t>
          </a:r>
          <a:endParaRPr lang="ar-SA" sz="3200" kern="1200" dirty="0">
            <a:solidFill>
              <a:srgbClr val="002060"/>
            </a:solidFill>
          </a:endParaRPr>
        </a:p>
      </dsp:txBody>
      <dsp:txXfrm>
        <a:off x="2090210" y="1076154"/>
        <a:ext cx="4083676" cy="792200"/>
      </dsp:txXfrm>
    </dsp:sp>
    <dsp:sp modelId="{6FBB93F8-7C28-4066-8A91-373A77588AA0}">
      <dsp:nvSpPr>
        <dsp:cNvPr id="0" name=""/>
        <dsp:cNvSpPr/>
      </dsp:nvSpPr>
      <dsp:spPr>
        <a:xfrm>
          <a:off x="2168664" y="3275775"/>
          <a:ext cx="4083856" cy="1138143"/>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مزايا تنافسية</a:t>
          </a:r>
          <a:endParaRPr lang="ar-SA" sz="3200" kern="1200" dirty="0">
            <a:solidFill>
              <a:srgbClr val="002060"/>
            </a:solidFill>
          </a:endParaRPr>
        </a:p>
      </dsp:txBody>
      <dsp:txXfrm>
        <a:off x="2201999" y="3309110"/>
        <a:ext cx="4017186" cy="1071473"/>
      </dsp:txXfrm>
    </dsp:sp>
    <dsp:sp modelId="{E30111CB-94BC-4E07-94AE-B16104200654}">
      <dsp:nvSpPr>
        <dsp:cNvPr id="0" name=""/>
        <dsp:cNvSpPr/>
      </dsp:nvSpPr>
      <dsp:spPr>
        <a:xfrm>
          <a:off x="2168697" y="2071381"/>
          <a:ext cx="4083922" cy="1064687"/>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مخاطر وتهديدات</a:t>
          </a:r>
          <a:endParaRPr lang="ar-SA" sz="3200" kern="1200" dirty="0">
            <a:solidFill>
              <a:srgbClr val="002060"/>
            </a:solidFill>
          </a:endParaRPr>
        </a:p>
      </dsp:txBody>
      <dsp:txXfrm>
        <a:off x="2199881" y="2102565"/>
        <a:ext cx="4021554" cy="100231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6A2FDB-61ED-489A-9BAF-05DFE4165C34}">
      <dsp:nvSpPr>
        <dsp:cNvPr id="0" name=""/>
        <dsp:cNvSpPr/>
      </dsp:nvSpPr>
      <dsp:spPr>
        <a:xfrm>
          <a:off x="0" y="0"/>
          <a:ext cx="8229600" cy="4291645"/>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SA" sz="3600" kern="1200" dirty="0" smtClean="0">
              <a:solidFill>
                <a:srgbClr val="002060"/>
              </a:solidFill>
            </a:rPr>
            <a:t>كافة العوامل والمتغيرات الإجتماعية والثقافية المؤثرة على النشاط التسويقي</a:t>
          </a:r>
          <a:endParaRPr lang="en-GB" sz="3600" b="1" kern="1200" dirty="0">
            <a:solidFill>
              <a:srgbClr val="002060"/>
            </a:solidFill>
          </a:endParaRPr>
        </a:p>
      </dsp:txBody>
      <dsp:txXfrm>
        <a:off x="0" y="0"/>
        <a:ext cx="8229600" cy="1287493"/>
      </dsp:txXfrm>
    </dsp:sp>
    <dsp:sp modelId="{2639DAD8-2E18-4903-B38A-C34181558B10}">
      <dsp:nvSpPr>
        <dsp:cNvPr id="0" name=""/>
        <dsp:cNvSpPr/>
      </dsp:nvSpPr>
      <dsp:spPr>
        <a:xfrm>
          <a:off x="2246549" y="1119560"/>
          <a:ext cx="4083856" cy="766403"/>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العادات والتقاليد</a:t>
          </a:r>
          <a:endParaRPr lang="ar-SA" sz="3200" kern="1200" dirty="0">
            <a:solidFill>
              <a:srgbClr val="002060"/>
            </a:solidFill>
          </a:endParaRPr>
        </a:p>
      </dsp:txBody>
      <dsp:txXfrm>
        <a:off x="2268996" y="1142007"/>
        <a:ext cx="4038962" cy="721509"/>
      </dsp:txXfrm>
    </dsp:sp>
    <dsp:sp modelId="{C0E820AE-A313-4438-8089-CF394B7A5605}">
      <dsp:nvSpPr>
        <dsp:cNvPr id="0" name=""/>
        <dsp:cNvSpPr/>
      </dsp:nvSpPr>
      <dsp:spPr>
        <a:xfrm>
          <a:off x="2232262" y="1990328"/>
          <a:ext cx="4139422" cy="678126"/>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القيم الدينية</a:t>
          </a:r>
          <a:endParaRPr lang="ar-SA" sz="3200" kern="1200" dirty="0">
            <a:solidFill>
              <a:srgbClr val="002060"/>
            </a:solidFill>
          </a:endParaRPr>
        </a:p>
      </dsp:txBody>
      <dsp:txXfrm>
        <a:off x="2252124" y="2010190"/>
        <a:ext cx="4099698" cy="638402"/>
      </dsp:txXfrm>
    </dsp:sp>
    <dsp:sp modelId="{6A00C4E0-AF81-43D7-8E55-B9A0644A57EE}">
      <dsp:nvSpPr>
        <dsp:cNvPr id="0" name=""/>
        <dsp:cNvSpPr/>
      </dsp:nvSpPr>
      <dsp:spPr>
        <a:xfrm>
          <a:off x="2232262" y="2736701"/>
          <a:ext cx="4132970" cy="612622"/>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1280" tIns="60960" rIns="81280" bIns="6096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002060"/>
              </a:solidFill>
            </a:rPr>
            <a:t>الأسرة</a:t>
          </a:r>
          <a:endParaRPr lang="ar-SA" sz="3200" kern="1200" dirty="0">
            <a:solidFill>
              <a:srgbClr val="002060"/>
            </a:solidFill>
          </a:endParaRPr>
        </a:p>
      </dsp:txBody>
      <dsp:txXfrm>
        <a:off x="2250205" y="2754644"/>
        <a:ext cx="4097084" cy="576736"/>
      </dsp:txXfrm>
    </dsp:sp>
    <dsp:sp modelId="{6FBB93F8-7C28-4066-8A91-373A77588AA0}">
      <dsp:nvSpPr>
        <dsp:cNvPr id="0" name=""/>
        <dsp:cNvSpPr/>
      </dsp:nvSpPr>
      <dsp:spPr>
        <a:xfrm>
          <a:off x="2225086" y="3489824"/>
          <a:ext cx="4083856" cy="709541"/>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71120" tIns="53340" rIns="71120" bIns="53340" numCol="1" spcCol="1270" anchor="ctr" anchorCtr="0">
          <a:noAutofit/>
        </a:bodyPr>
        <a:lstStyle/>
        <a:p>
          <a:pPr lvl="0" algn="ctr" defTabSz="1244600" rtl="1">
            <a:lnSpc>
              <a:spcPct val="90000"/>
            </a:lnSpc>
            <a:spcBef>
              <a:spcPct val="0"/>
            </a:spcBef>
            <a:spcAft>
              <a:spcPct val="35000"/>
            </a:spcAft>
          </a:pPr>
          <a:r>
            <a:rPr lang="ar-SA" sz="2800" kern="1200" dirty="0" smtClean="0">
              <a:solidFill>
                <a:srgbClr val="002060"/>
              </a:solidFill>
            </a:rPr>
            <a:t>المتغيرات الديموغرافية</a:t>
          </a:r>
          <a:endParaRPr lang="ar-SA" sz="2800" kern="1200" dirty="0">
            <a:solidFill>
              <a:srgbClr val="002060"/>
            </a:solidFill>
          </a:endParaRPr>
        </a:p>
      </dsp:txBody>
      <dsp:txXfrm>
        <a:off x="2245868" y="3510606"/>
        <a:ext cx="4042292" cy="667977"/>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0.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7.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71A495-0D70-4167-9AAA-ACC5602A3A35}" type="datetimeFigureOut">
              <a:rPr lang="en-US" smtClean="0"/>
              <a:t>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19AE64-3F9C-49E7-AF95-76C304CEEC2D}" type="slidenum">
              <a:rPr lang="en-US" smtClean="0"/>
              <a:t>‹#›</a:t>
            </a:fld>
            <a:endParaRPr lang="en-US"/>
          </a:p>
        </p:txBody>
      </p:sp>
    </p:spTree>
    <p:extLst>
      <p:ext uri="{BB962C8B-B14F-4D97-AF65-F5344CB8AC3E}">
        <p14:creationId xmlns:p14="http://schemas.microsoft.com/office/powerpoint/2010/main" val="2891248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71A495-0D70-4167-9AAA-ACC5602A3A35}" type="datetimeFigureOut">
              <a:rPr lang="en-US" smtClean="0"/>
              <a:t>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19AE64-3F9C-49E7-AF95-76C304CEEC2D}" type="slidenum">
              <a:rPr lang="en-US" smtClean="0"/>
              <a:t>‹#›</a:t>
            </a:fld>
            <a:endParaRPr lang="en-US"/>
          </a:p>
        </p:txBody>
      </p:sp>
    </p:spTree>
    <p:extLst>
      <p:ext uri="{BB962C8B-B14F-4D97-AF65-F5344CB8AC3E}">
        <p14:creationId xmlns:p14="http://schemas.microsoft.com/office/powerpoint/2010/main" val="2223901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71A495-0D70-4167-9AAA-ACC5602A3A35}" type="datetimeFigureOut">
              <a:rPr lang="en-US" smtClean="0"/>
              <a:t>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19AE64-3F9C-49E7-AF95-76C304CEEC2D}" type="slidenum">
              <a:rPr lang="en-US" smtClean="0"/>
              <a:t>‹#›</a:t>
            </a:fld>
            <a:endParaRPr lang="en-US"/>
          </a:p>
        </p:txBody>
      </p:sp>
    </p:spTree>
    <p:extLst>
      <p:ext uri="{BB962C8B-B14F-4D97-AF65-F5344CB8AC3E}">
        <p14:creationId xmlns:p14="http://schemas.microsoft.com/office/powerpoint/2010/main" val="937092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71A495-0D70-4167-9AAA-ACC5602A3A35}" type="datetimeFigureOut">
              <a:rPr lang="en-US" smtClean="0"/>
              <a:t>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19AE64-3F9C-49E7-AF95-76C304CEEC2D}" type="slidenum">
              <a:rPr lang="en-US" smtClean="0"/>
              <a:t>‹#›</a:t>
            </a:fld>
            <a:endParaRPr lang="en-US"/>
          </a:p>
        </p:txBody>
      </p:sp>
    </p:spTree>
    <p:extLst>
      <p:ext uri="{BB962C8B-B14F-4D97-AF65-F5344CB8AC3E}">
        <p14:creationId xmlns:p14="http://schemas.microsoft.com/office/powerpoint/2010/main" val="933842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71A495-0D70-4167-9AAA-ACC5602A3A35}" type="datetimeFigureOut">
              <a:rPr lang="en-US" smtClean="0"/>
              <a:t>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19AE64-3F9C-49E7-AF95-76C304CEEC2D}" type="slidenum">
              <a:rPr lang="en-US" smtClean="0"/>
              <a:t>‹#›</a:t>
            </a:fld>
            <a:endParaRPr lang="en-US"/>
          </a:p>
        </p:txBody>
      </p:sp>
    </p:spTree>
    <p:extLst>
      <p:ext uri="{BB962C8B-B14F-4D97-AF65-F5344CB8AC3E}">
        <p14:creationId xmlns:p14="http://schemas.microsoft.com/office/powerpoint/2010/main" val="3930268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71A495-0D70-4167-9AAA-ACC5602A3A35}" type="datetimeFigureOut">
              <a:rPr lang="en-US" smtClean="0"/>
              <a:t>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19AE64-3F9C-49E7-AF95-76C304CEEC2D}" type="slidenum">
              <a:rPr lang="en-US" smtClean="0"/>
              <a:t>‹#›</a:t>
            </a:fld>
            <a:endParaRPr lang="en-US"/>
          </a:p>
        </p:txBody>
      </p:sp>
    </p:spTree>
    <p:extLst>
      <p:ext uri="{BB962C8B-B14F-4D97-AF65-F5344CB8AC3E}">
        <p14:creationId xmlns:p14="http://schemas.microsoft.com/office/powerpoint/2010/main" val="3564808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71A495-0D70-4167-9AAA-ACC5602A3A35}" type="datetimeFigureOut">
              <a:rPr lang="en-US" smtClean="0"/>
              <a:t>2/13/2017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19AE64-3F9C-49E7-AF95-76C304CEEC2D}" type="slidenum">
              <a:rPr lang="en-US" smtClean="0"/>
              <a:t>‹#›</a:t>
            </a:fld>
            <a:endParaRPr lang="en-US"/>
          </a:p>
        </p:txBody>
      </p:sp>
    </p:spTree>
    <p:extLst>
      <p:ext uri="{BB962C8B-B14F-4D97-AF65-F5344CB8AC3E}">
        <p14:creationId xmlns:p14="http://schemas.microsoft.com/office/powerpoint/2010/main" val="98688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71A495-0D70-4167-9AAA-ACC5602A3A35}" type="datetimeFigureOut">
              <a:rPr lang="en-US" smtClean="0"/>
              <a:t>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19AE64-3F9C-49E7-AF95-76C304CEEC2D}" type="slidenum">
              <a:rPr lang="en-US" smtClean="0"/>
              <a:t>‹#›</a:t>
            </a:fld>
            <a:endParaRPr lang="en-US"/>
          </a:p>
        </p:txBody>
      </p:sp>
    </p:spTree>
    <p:extLst>
      <p:ext uri="{BB962C8B-B14F-4D97-AF65-F5344CB8AC3E}">
        <p14:creationId xmlns:p14="http://schemas.microsoft.com/office/powerpoint/2010/main" val="3952487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71A495-0D70-4167-9AAA-ACC5602A3A35}" type="datetimeFigureOut">
              <a:rPr lang="en-US" smtClean="0"/>
              <a:t>2/13/2017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19AE64-3F9C-49E7-AF95-76C304CEEC2D}" type="slidenum">
              <a:rPr lang="en-US" smtClean="0"/>
              <a:t>‹#›</a:t>
            </a:fld>
            <a:endParaRPr lang="en-US"/>
          </a:p>
        </p:txBody>
      </p:sp>
    </p:spTree>
    <p:extLst>
      <p:ext uri="{BB962C8B-B14F-4D97-AF65-F5344CB8AC3E}">
        <p14:creationId xmlns:p14="http://schemas.microsoft.com/office/powerpoint/2010/main" val="3477008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71A495-0D70-4167-9AAA-ACC5602A3A35}" type="datetimeFigureOut">
              <a:rPr lang="en-US" smtClean="0"/>
              <a:t>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19AE64-3F9C-49E7-AF95-76C304CEEC2D}" type="slidenum">
              <a:rPr lang="en-US" smtClean="0"/>
              <a:t>‹#›</a:t>
            </a:fld>
            <a:endParaRPr lang="en-US"/>
          </a:p>
        </p:txBody>
      </p:sp>
    </p:spTree>
    <p:extLst>
      <p:ext uri="{BB962C8B-B14F-4D97-AF65-F5344CB8AC3E}">
        <p14:creationId xmlns:p14="http://schemas.microsoft.com/office/powerpoint/2010/main" val="810690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71A495-0D70-4167-9AAA-ACC5602A3A35}" type="datetimeFigureOut">
              <a:rPr lang="en-US" smtClean="0"/>
              <a:t>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19AE64-3F9C-49E7-AF95-76C304CEEC2D}" type="slidenum">
              <a:rPr lang="en-US" smtClean="0"/>
              <a:t>‹#›</a:t>
            </a:fld>
            <a:endParaRPr lang="en-US"/>
          </a:p>
        </p:txBody>
      </p:sp>
    </p:spTree>
    <p:extLst>
      <p:ext uri="{BB962C8B-B14F-4D97-AF65-F5344CB8AC3E}">
        <p14:creationId xmlns:p14="http://schemas.microsoft.com/office/powerpoint/2010/main" val="2095279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71A495-0D70-4167-9AAA-ACC5602A3A35}" type="datetimeFigureOut">
              <a:rPr lang="en-US" smtClean="0"/>
              <a:t>2/13/2017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19AE64-3F9C-49E7-AF95-76C304CEEC2D}" type="slidenum">
              <a:rPr lang="en-US" smtClean="0"/>
              <a:t>‹#›</a:t>
            </a:fld>
            <a:endParaRPr lang="en-US"/>
          </a:p>
        </p:txBody>
      </p:sp>
    </p:spTree>
    <p:extLst>
      <p:ext uri="{BB962C8B-B14F-4D97-AF65-F5344CB8AC3E}">
        <p14:creationId xmlns:p14="http://schemas.microsoft.com/office/powerpoint/2010/main" val="9791320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6.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6.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600325"/>
            <a:ext cx="9144000" cy="1335880"/>
          </a:xfrm>
        </p:spPr>
        <p:style>
          <a:lnRef idx="1">
            <a:schemeClr val="accent3"/>
          </a:lnRef>
          <a:fillRef idx="2">
            <a:schemeClr val="accent3"/>
          </a:fillRef>
          <a:effectRef idx="1">
            <a:schemeClr val="accent3"/>
          </a:effectRef>
          <a:fontRef idx="minor">
            <a:schemeClr val="dk1"/>
          </a:fontRef>
        </p:style>
        <p:txBody>
          <a:bodyPr/>
          <a:lstStyle/>
          <a:p>
            <a:r>
              <a:rPr lang="ar-SA" dirty="0" smtClean="0">
                <a:solidFill>
                  <a:srgbClr val="FF0000"/>
                </a:solidFill>
              </a:rPr>
              <a:t>إدارة التسويق </a:t>
            </a:r>
            <a:endParaRPr lang="en-US" dirty="0">
              <a:solidFill>
                <a:srgbClr val="FF0000"/>
              </a:solidFill>
            </a:endParaRPr>
          </a:p>
        </p:txBody>
      </p:sp>
    </p:spTree>
    <p:extLst>
      <p:ext uri="{BB962C8B-B14F-4D97-AF65-F5344CB8AC3E}">
        <p14:creationId xmlns:p14="http://schemas.microsoft.com/office/powerpoint/2010/main" val="25206354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756944"/>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ar-SA" dirty="0" smtClean="0">
                <a:solidFill>
                  <a:srgbClr val="002060"/>
                </a:solidFill>
              </a:rPr>
              <a:t>أن رجال التسويق لا يقومون بتنمية الحاجات أو خلقها لأن هذه الحاجات خلقت قبل وجود رجال التسويق أنفسهم و أنما يقوم رجال التسويق بإشباع </a:t>
            </a:r>
            <a:r>
              <a:rPr lang="ar-SA" dirty="0" smtClean="0">
                <a:solidFill>
                  <a:srgbClr val="002060"/>
                </a:solidFill>
              </a:rPr>
              <a:t>الرغبات و </a:t>
            </a:r>
            <a:r>
              <a:rPr lang="ar-SA" dirty="0" smtClean="0">
                <a:solidFill>
                  <a:srgbClr val="002060"/>
                </a:solidFill>
              </a:rPr>
              <a:t>توجيهها و </a:t>
            </a:r>
            <a:r>
              <a:rPr lang="ar-SA" dirty="0" smtClean="0">
                <a:solidFill>
                  <a:srgbClr val="002060"/>
                </a:solidFill>
              </a:rPr>
              <a:t>التأثير على  </a:t>
            </a:r>
            <a:r>
              <a:rPr lang="ar-SA" dirty="0" smtClean="0">
                <a:solidFill>
                  <a:srgbClr val="002060"/>
                </a:solidFill>
              </a:rPr>
              <a:t>القرارات </a:t>
            </a:r>
            <a:r>
              <a:rPr lang="ar-SA" dirty="0" smtClean="0">
                <a:solidFill>
                  <a:srgbClr val="002060"/>
                </a:solidFill>
              </a:rPr>
              <a:t>الخاصة </a:t>
            </a:r>
            <a:r>
              <a:rPr lang="ar-SA" dirty="0" smtClean="0">
                <a:solidFill>
                  <a:srgbClr val="002060"/>
                </a:solidFill>
              </a:rPr>
              <a:t>باختيار السلع و الخدمات اللازمة </a:t>
            </a:r>
            <a:r>
              <a:rPr lang="ar-SA" dirty="0" smtClean="0">
                <a:solidFill>
                  <a:srgbClr val="002060"/>
                </a:solidFill>
              </a:rPr>
              <a:t> </a:t>
            </a:r>
            <a:endParaRPr lang="en-US" dirty="0">
              <a:solidFill>
                <a:srgbClr val="002060"/>
              </a:solidFill>
            </a:endParaRPr>
          </a:p>
        </p:txBody>
      </p:sp>
    </p:spTree>
    <p:extLst>
      <p:ext uri="{BB962C8B-B14F-4D97-AF65-F5344CB8AC3E}">
        <p14:creationId xmlns:p14="http://schemas.microsoft.com/office/powerpoint/2010/main" val="17510118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35855"/>
            <a:ext cx="10515600" cy="3286125"/>
          </a:xfrm>
        </p:spPr>
        <p:style>
          <a:lnRef idx="1">
            <a:schemeClr val="accent3"/>
          </a:lnRef>
          <a:fillRef idx="2">
            <a:schemeClr val="accent3"/>
          </a:fillRef>
          <a:effectRef idx="1">
            <a:schemeClr val="accent3"/>
          </a:effectRef>
          <a:fontRef idx="minor">
            <a:schemeClr val="dk1"/>
          </a:fontRef>
        </p:style>
        <p:txBody>
          <a:bodyPr>
            <a:normAutofit/>
          </a:bodyPr>
          <a:lstStyle/>
          <a:p>
            <a:pPr algn="r"/>
            <a:r>
              <a:rPr lang="ar-SA" dirty="0" smtClean="0">
                <a:solidFill>
                  <a:srgbClr val="FF0000"/>
                </a:solidFill>
              </a:rPr>
              <a:t>المنتجات :</a:t>
            </a:r>
            <a:r>
              <a:rPr lang="ar-SA" dirty="0" smtClean="0"/>
              <a:t/>
            </a:r>
            <a:br>
              <a:rPr lang="ar-SA" dirty="0" smtClean="0"/>
            </a:br>
            <a:r>
              <a:rPr lang="ar-SA" dirty="0" smtClean="0">
                <a:solidFill>
                  <a:srgbClr val="002060"/>
                </a:solidFill>
              </a:rPr>
              <a:t>تعرف كلمة منتج بتعريف واسع فالمنتج قد يكون شيئا ما أو خدمة أو نشاطا أو شخصا أو مكانا أو منظمة أو فكرة</a:t>
            </a:r>
            <a:endParaRPr lang="en-US" dirty="0">
              <a:solidFill>
                <a:srgbClr val="002060"/>
              </a:solidFill>
            </a:endParaRPr>
          </a:p>
        </p:txBody>
      </p:sp>
    </p:spTree>
    <p:extLst>
      <p:ext uri="{BB962C8B-B14F-4D97-AF65-F5344CB8AC3E}">
        <p14:creationId xmlns:p14="http://schemas.microsoft.com/office/powerpoint/2010/main" val="26402604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628356"/>
          </a:xfrm>
        </p:spPr>
        <p:style>
          <a:lnRef idx="1">
            <a:schemeClr val="accent3"/>
          </a:lnRef>
          <a:fillRef idx="2">
            <a:schemeClr val="accent3"/>
          </a:fillRef>
          <a:effectRef idx="1">
            <a:schemeClr val="accent3"/>
          </a:effectRef>
          <a:fontRef idx="minor">
            <a:schemeClr val="dk1"/>
          </a:fontRef>
        </p:style>
        <p:txBody>
          <a:bodyPr>
            <a:normAutofit/>
          </a:bodyPr>
          <a:lstStyle/>
          <a:p>
            <a:pPr algn="r"/>
            <a:r>
              <a:rPr lang="ar-SA" dirty="0" smtClean="0">
                <a:solidFill>
                  <a:srgbClr val="FF0000"/>
                </a:solidFill>
              </a:rPr>
              <a:t>التبادل:</a:t>
            </a:r>
            <a:r>
              <a:rPr lang="ar-SA" dirty="0" smtClean="0"/>
              <a:t/>
            </a:r>
            <a:br>
              <a:rPr lang="ar-SA" dirty="0" smtClean="0"/>
            </a:br>
            <a:r>
              <a:rPr lang="ar-SA" dirty="0" smtClean="0">
                <a:solidFill>
                  <a:srgbClr val="002060"/>
                </a:solidFill>
              </a:rPr>
              <a:t>تعتبر عملية التبادل لب العملية التسويقية </a:t>
            </a:r>
            <a:r>
              <a:rPr lang="ar-SA" dirty="0" smtClean="0">
                <a:solidFill>
                  <a:srgbClr val="002060"/>
                </a:solidFill>
              </a:rPr>
              <a:t>فيجب</a:t>
            </a:r>
            <a:r>
              <a:rPr lang="ar-SA" dirty="0" smtClean="0">
                <a:solidFill>
                  <a:srgbClr val="002060"/>
                </a:solidFill>
              </a:rPr>
              <a:t> </a:t>
            </a:r>
            <a:r>
              <a:rPr lang="ar-SA" dirty="0" smtClean="0">
                <a:solidFill>
                  <a:srgbClr val="002060"/>
                </a:solidFill>
              </a:rPr>
              <a:t>على رجل التسويق أن يعطي لعملائه شيئا ذا قيمة بالنسبة لهم و يتمثل في ( السلع و الخدمات و الأفكار)و ذلك يكون مقابل شيء له قيمه بالنسبة له (النقود)</a:t>
            </a:r>
            <a:endParaRPr lang="en-US" dirty="0">
              <a:solidFill>
                <a:srgbClr val="002060"/>
              </a:solidFill>
            </a:endParaRPr>
          </a:p>
        </p:txBody>
      </p:sp>
    </p:spTree>
    <p:extLst>
      <p:ext uri="{BB962C8B-B14F-4D97-AF65-F5344CB8AC3E}">
        <p14:creationId xmlns:p14="http://schemas.microsoft.com/office/powerpoint/2010/main" val="549049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657056"/>
          </a:xfrm>
        </p:spPr>
        <p:style>
          <a:lnRef idx="1">
            <a:schemeClr val="accent3"/>
          </a:lnRef>
          <a:fillRef idx="2">
            <a:schemeClr val="accent3"/>
          </a:fillRef>
          <a:effectRef idx="1">
            <a:schemeClr val="accent3"/>
          </a:effectRef>
          <a:fontRef idx="minor">
            <a:schemeClr val="dk1"/>
          </a:fontRef>
        </p:style>
        <p:txBody>
          <a:bodyPr>
            <a:normAutofit/>
          </a:bodyPr>
          <a:lstStyle/>
          <a:p>
            <a:pPr algn="r"/>
            <a:r>
              <a:rPr lang="ar-SA" dirty="0" smtClean="0">
                <a:solidFill>
                  <a:srgbClr val="FF0000"/>
                </a:solidFill>
              </a:rPr>
              <a:t>تنبني على عمليه التبادل :</a:t>
            </a:r>
            <a:r>
              <a:rPr lang="ar-SA" dirty="0" smtClean="0"/>
              <a:t/>
            </a:r>
            <a:br>
              <a:rPr lang="ar-SA" dirty="0" smtClean="0"/>
            </a:br>
            <a:r>
              <a:rPr lang="ar-SA" dirty="0" smtClean="0">
                <a:solidFill>
                  <a:srgbClr val="002060"/>
                </a:solidFill>
              </a:rPr>
              <a:t>1- أن يكون هناك طرفان.</a:t>
            </a:r>
            <a:br>
              <a:rPr lang="ar-SA" dirty="0" smtClean="0">
                <a:solidFill>
                  <a:srgbClr val="002060"/>
                </a:solidFill>
              </a:rPr>
            </a:br>
            <a:r>
              <a:rPr lang="ar-SA" dirty="0" smtClean="0">
                <a:solidFill>
                  <a:srgbClr val="002060"/>
                </a:solidFill>
              </a:rPr>
              <a:t>2- أن يكون لدى كل طرف شيما له قيمة معينة لدى الشخص الأخر.</a:t>
            </a:r>
            <a:br>
              <a:rPr lang="ar-SA" dirty="0" smtClean="0">
                <a:solidFill>
                  <a:srgbClr val="002060"/>
                </a:solidFill>
              </a:rPr>
            </a:br>
            <a:r>
              <a:rPr lang="ar-SA" dirty="0" smtClean="0">
                <a:solidFill>
                  <a:srgbClr val="002060"/>
                </a:solidFill>
              </a:rPr>
              <a:t>3-أن يكون لكل منهما القدرة على الاتصال و التسليم.</a:t>
            </a:r>
            <a:br>
              <a:rPr lang="ar-SA" dirty="0" smtClean="0">
                <a:solidFill>
                  <a:srgbClr val="002060"/>
                </a:solidFill>
              </a:rPr>
            </a:br>
            <a:r>
              <a:rPr lang="ar-SA" dirty="0" smtClean="0">
                <a:solidFill>
                  <a:srgbClr val="002060"/>
                </a:solidFill>
              </a:rPr>
              <a:t>4-ان لكل شخص الحرية أن يقبل أو يرفض عرض الشخص الأخر. </a:t>
            </a:r>
            <a:br>
              <a:rPr lang="ar-SA" dirty="0" smtClean="0">
                <a:solidFill>
                  <a:srgbClr val="002060"/>
                </a:solidFill>
              </a:rPr>
            </a:br>
            <a:r>
              <a:rPr lang="ar-SA" dirty="0" smtClean="0">
                <a:solidFill>
                  <a:srgbClr val="002060"/>
                </a:solidFill>
              </a:rPr>
              <a:t>5-ضروره توافر الظروف البيئية اللازمة لإتمام عملية التبادل</a:t>
            </a:r>
            <a:r>
              <a:rPr lang="ar-SA" dirty="0"/>
              <a:t>.</a:t>
            </a:r>
            <a:r>
              <a:rPr lang="ar-SA" dirty="0" smtClean="0"/>
              <a:t> </a:t>
            </a:r>
            <a:endParaRPr lang="en-US" dirty="0"/>
          </a:p>
        </p:txBody>
      </p:sp>
    </p:spTree>
    <p:extLst>
      <p:ext uri="{BB962C8B-B14F-4D97-AF65-F5344CB8AC3E}">
        <p14:creationId xmlns:p14="http://schemas.microsoft.com/office/powerpoint/2010/main" val="42612366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14387"/>
            <a:ext cx="10515600" cy="4600575"/>
          </a:xfrm>
        </p:spPr>
        <p:style>
          <a:lnRef idx="1">
            <a:schemeClr val="accent3"/>
          </a:lnRef>
          <a:fillRef idx="2">
            <a:schemeClr val="accent3"/>
          </a:fillRef>
          <a:effectRef idx="1">
            <a:schemeClr val="accent3"/>
          </a:effectRef>
          <a:fontRef idx="minor">
            <a:schemeClr val="dk1"/>
          </a:fontRef>
        </p:style>
        <p:txBody>
          <a:bodyPr>
            <a:normAutofit/>
          </a:bodyPr>
          <a:lstStyle/>
          <a:p>
            <a:pPr algn="r"/>
            <a:r>
              <a:rPr lang="ar-SA" dirty="0" smtClean="0">
                <a:solidFill>
                  <a:srgbClr val="FF0000"/>
                </a:solidFill>
              </a:rPr>
              <a:t>العليات التسويقية:</a:t>
            </a:r>
            <a:r>
              <a:rPr lang="ar-SA" dirty="0" smtClean="0"/>
              <a:t/>
            </a:r>
            <a:br>
              <a:rPr lang="ar-SA" dirty="0" smtClean="0"/>
            </a:br>
            <a:r>
              <a:rPr lang="ar-SA" dirty="0" smtClean="0">
                <a:solidFill>
                  <a:srgbClr val="002060"/>
                </a:solidFill>
              </a:rPr>
              <a:t>والمقصود بها المتاجرة بين طرفين و تتضمن شيئين ذوي قيمة و قد تكون العملية نقدية حيث يتم تبادل السلع و الخدامات بوحدات نقدية في عملية البيع و الشراء و قد تتم العملية في شكل مقايضة منتجات بمنتجات أخرى </a:t>
            </a:r>
            <a:endParaRPr lang="en-US" dirty="0">
              <a:solidFill>
                <a:srgbClr val="002060"/>
              </a:solidFill>
            </a:endParaRPr>
          </a:p>
        </p:txBody>
      </p:sp>
    </p:spTree>
    <p:extLst>
      <p:ext uri="{BB962C8B-B14F-4D97-AF65-F5344CB8AC3E}">
        <p14:creationId xmlns:p14="http://schemas.microsoft.com/office/powerpoint/2010/main" val="7516618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64531"/>
            <a:ext cx="10515600" cy="2821782"/>
          </a:xfrm>
        </p:spPr>
        <p:style>
          <a:lnRef idx="1">
            <a:schemeClr val="accent3"/>
          </a:lnRef>
          <a:fillRef idx="2">
            <a:schemeClr val="accent3"/>
          </a:fillRef>
          <a:effectRef idx="1">
            <a:schemeClr val="accent3"/>
          </a:effectRef>
          <a:fontRef idx="minor">
            <a:schemeClr val="dk1"/>
          </a:fontRef>
        </p:style>
        <p:txBody>
          <a:bodyPr>
            <a:normAutofit/>
          </a:bodyPr>
          <a:lstStyle/>
          <a:p>
            <a:pPr algn="r"/>
            <a:r>
              <a:rPr lang="ar-SA" dirty="0" smtClean="0">
                <a:solidFill>
                  <a:srgbClr val="FF0000"/>
                </a:solidFill>
              </a:rPr>
              <a:t>الأسواق:</a:t>
            </a:r>
            <a:r>
              <a:rPr lang="ar-SA" dirty="0" smtClean="0"/>
              <a:t/>
            </a:r>
            <a:br>
              <a:rPr lang="ar-SA" dirty="0" smtClean="0"/>
            </a:br>
            <a:r>
              <a:rPr lang="ar-SA" dirty="0" smtClean="0">
                <a:solidFill>
                  <a:srgbClr val="002060"/>
                </a:solidFill>
              </a:rPr>
              <a:t>هو مجموعة من الأفراد و المنظمات تعبر عن كافة المشترين الحالين و المرتقبين لسلع و خدمات المنشأة</a:t>
            </a:r>
            <a:endParaRPr lang="en-US" dirty="0">
              <a:solidFill>
                <a:srgbClr val="002060"/>
              </a:solidFill>
            </a:endParaRPr>
          </a:p>
        </p:txBody>
      </p:sp>
    </p:spTree>
    <p:extLst>
      <p:ext uri="{BB962C8B-B14F-4D97-AF65-F5344CB8AC3E}">
        <p14:creationId xmlns:p14="http://schemas.microsoft.com/office/powerpoint/2010/main" val="12655249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6775" y="1193800"/>
            <a:ext cx="10515600" cy="4049713"/>
          </a:xfrm>
        </p:spPr>
        <p:style>
          <a:lnRef idx="1">
            <a:schemeClr val="accent3"/>
          </a:lnRef>
          <a:fillRef idx="3">
            <a:schemeClr val="accent3"/>
          </a:fillRef>
          <a:effectRef idx="2">
            <a:schemeClr val="accent3"/>
          </a:effectRef>
          <a:fontRef idx="minor">
            <a:schemeClr val="lt1"/>
          </a:fontRef>
        </p:style>
        <p:txBody>
          <a:bodyPr>
            <a:normAutofit/>
          </a:bodyPr>
          <a:lstStyle/>
          <a:p>
            <a:pPr algn="r"/>
            <a:r>
              <a:rPr lang="ar-SA" dirty="0" smtClean="0">
                <a:solidFill>
                  <a:srgbClr val="FF0000"/>
                </a:solidFill>
              </a:rPr>
              <a:t>أهمية التسويق :</a:t>
            </a:r>
            <a:r>
              <a:rPr lang="ar-SA" dirty="0" smtClean="0"/>
              <a:t/>
            </a:r>
            <a:br>
              <a:rPr lang="ar-SA" dirty="0" smtClean="0"/>
            </a:br>
            <a:r>
              <a:rPr lang="ar-SA" dirty="0" smtClean="0">
                <a:solidFill>
                  <a:srgbClr val="002060"/>
                </a:solidFill>
              </a:rPr>
              <a:t>يكون التسويق مهم لكل من الفرد و رجل الأعمال .</a:t>
            </a:r>
            <a:br>
              <a:rPr lang="ar-SA" dirty="0" smtClean="0">
                <a:solidFill>
                  <a:srgbClr val="002060"/>
                </a:solidFill>
              </a:rPr>
            </a:br>
            <a:r>
              <a:rPr lang="ar-SA" dirty="0" smtClean="0">
                <a:solidFill>
                  <a:srgbClr val="002060"/>
                </a:solidFill>
              </a:rPr>
              <a:t>فأنشطة التسويق تساعد في زياده حجم النشاط </a:t>
            </a:r>
            <a:r>
              <a:rPr lang="ar-SA" dirty="0" smtClean="0">
                <a:solidFill>
                  <a:srgbClr val="002060"/>
                </a:solidFill>
              </a:rPr>
              <a:t>الاقتصادي</a:t>
            </a:r>
            <a:endParaRPr lang="en-US" dirty="0">
              <a:solidFill>
                <a:srgbClr val="002060"/>
              </a:solidFill>
            </a:endParaRPr>
          </a:p>
        </p:txBody>
      </p:sp>
    </p:spTree>
    <p:extLst>
      <p:ext uri="{BB962C8B-B14F-4D97-AF65-F5344CB8AC3E}">
        <p14:creationId xmlns:p14="http://schemas.microsoft.com/office/powerpoint/2010/main" val="3379817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456" y="1179513"/>
            <a:ext cx="10515600" cy="4128294"/>
          </a:xfrm>
        </p:spPr>
        <p:style>
          <a:lnRef idx="1">
            <a:schemeClr val="accent3"/>
          </a:lnRef>
          <a:fillRef idx="2">
            <a:schemeClr val="accent3"/>
          </a:fillRef>
          <a:effectRef idx="1">
            <a:schemeClr val="accent3"/>
          </a:effectRef>
          <a:fontRef idx="minor">
            <a:schemeClr val="dk1"/>
          </a:fontRef>
        </p:style>
        <p:txBody>
          <a:bodyPr>
            <a:normAutofit/>
          </a:bodyPr>
          <a:lstStyle/>
          <a:p>
            <a:pPr algn="r"/>
            <a:r>
              <a:rPr lang="ar-SA" dirty="0" smtClean="0">
                <a:solidFill>
                  <a:srgbClr val="FF0000"/>
                </a:solidFill>
              </a:rPr>
              <a:t>الموازنة بين العرض و الطلب :</a:t>
            </a:r>
            <a:r>
              <a:rPr lang="ar-SA" dirty="0" smtClean="0"/>
              <a:t/>
            </a:r>
            <a:br>
              <a:rPr lang="ar-SA" dirty="0" smtClean="0"/>
            </a:br>
            <a:r>
              <a:rPr lang="ar-SA" dirty="0" smtClean="0">
                <a:solidFill>
                  <a:srgbClr val="002060"/>
                </a:solidFill>
              </a:rPr>
              <a:t>تعتبر الموازنة </a:t>
            </a:r>
            <a:r>
              <a:rPr lang="ar-SA" dirty="0" smtClean="0">
                <a:solidFill>
                  <a:srgbClr val="002060"/>
                </a:solidFill>
              </a:rPr>
              <a:t>بين</a:t>
            </a:r>
            <a:r>
              <a:rPr lang="ar-SA" dirty="0" smtClean="0">
                <a:solidFill>
                  <a:srgbClr val="002060"/>
                </a:solidFill>
              </a:rPr>
              <a:t> </a:t>
            </a:r>
            <a:r>
              <a:rPr lang="ar-SA" dirty="0" smtClean="0">
                <a:solidFill>
                  <a:srgbClr val="002060"/>
                </a:solidFill>
              </a:rPr>
              <a:t>العرض و الطلب من السلع و الخدمات ضرورة أساسية فيجب تحديد السلع و الخدمات التي يجب أن تنتج ؟؟ و متى و كيف سوف يتم </a:t>
            </a:r>
            <a:r>
              <a:rPr lang="ar-SA" dirty="0">
                <a:solidFill>
                  <a:srgbClr val="002060"/>
                </a:solidFill>
              </a:rPr>
              <a:t>إ</a:t>
            </a:r>
            <a:r>
              <a:rPr lang="ar-SA" dirty="0" smtClean="0">
                <a:solidFill>
                  <a:srgbClr val="002060"/>
                </a:solidFill>
              </a:rPr>
              <a:t>نتاجها </a:t>
            </a:r>
            <a:endParaRPr lang="en-US" dirty="0">
              <a:solidFill>
                <a:srgbClr val="002060"/>
              </a:solidFill>
            </a:endParaRPr>
          </a:p>
        </p:txBody>
      </p:sp>
    </p:spTree>
    <p:extLst>
      <p:ext uri="{BB962C8B-B14F-4D97-AF65-F5344CB8AC3E}">
        <p14:creationId xmlns:p14="http://schemas.microsoft.com/office/powerpoint/2010/main" val="30233739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8187" y="1136650"/>
            <a:ext cx="10515600" cy="3749675"/>
          </a:xfrm>
        </p:spPr>
        <p:style>
          <a:lnRef idx="1">
            <a:schemeClr val="accent3"/>
          </a:lnRef>
          <a:fillRef idx="3">
            <a:schemeClr val="accent3"/>
          </a:fillRef>
          <a:effectRef idx="2">
            <a:schemeClr val="accent3"/>
          </a:effectRef>
          <a:fontRef idx="minor">
            <a:schemeClr val="lt1"/>
          </a:fontRef>
        </p:style>
        <p:txBody>
          <a:bodyPr>
            <a:normAutofit/>
          </a:bodyPr>
          <a:lstStyle/>
          <a:p>
            <a:pPr algn="r"/>
            <a:r>
              <a:rPr lang="ar-SA" dirty="0" smtClean="0">
                <a:solidFill>
                  <a:srgbClr val="FF0000"/>
                </a:solidFill>
              </a:rPr>
              <a:t>من الواجبات الأساسية للتسويق ؟؟</a:t>
            </a:r>
            <a:r>
              <a:rPr lang="ar-SA" dirty="0" smtClean="0"/>
              <a:t/>
            </a:r>
            <a:br>
              <a:rPr lang="ar-SA" dirty="0" smtClean="0"/>
            </a:br>
            <a:r>
              <a:rPr lang="ar-SA" dirty="0" smtClean="0">
                <a:solidFill>
                  <a:srgbClr val="002060"/>
                </a:solidFill>
              </a:rPr>
              <a:t>هو التنبؤ بحجم الطلب في الأجلين القصير و الطويل و تسعى الجهود التسويقية  الى المساعدة على تأكيد انسياب المنتجات من المنتجين الى المستهلكين </a:t>
            </a:r>
            <a:endParaRPr lang="en-US" dirty="0">
              <a:solidFill>
                <a:srgbClr val="002060"/>
              </a:solidFill>
            </a:endParaRPr>
          </a:p>
        </p:txBody>
      </p:sp>
    </p:spTree>
    <p:extLst>
      <p:ext uri="{BB962C8B-B14F-4D97-AF65-F5344CB8AC3E}">
        <p14:creationId xmlns:p14="http://schemas.microsoft.com/office/powerpoint/2010/main" val="4044707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8" y="2322512"/>
            <a:ext cx="10515600" cy="1325563"/>
          </a:xfrm>
        </p:spPr>
        <p:style>
          <a:lnRef idx="1">
            <a:schemeClr val="accent3"/>
          </a:lnRef>
          <a:fillRef idx="3">
            <a:schemeClr val="accent3"/>
          </a:fillRef>
          <a:effectRef idx="2">
            <a:schemeClr val="accent3"/>
          </a:effectRef>
          <a:fontRef idx="minor">
            <a:schemeClr val="lt1"/>
          </a:fontRef>
        </p:style>
        <p:txBody>
          <a:bodyPr>
            <a:normAutofit/>
          </a:bodyPr>
          <a:lstStyle/>
          <a:p>
            <a:pPr algn="ctr"/>
            <a:r>
              <a:rPr lang="ar-SA" sz="4800" dirty="0" smtClean="0">
                <a:solidFill>
                  <a:srgbClr val="FF0000"/>
                </a:solidFill>
              </a:rPr>
              <a:t>مراحل تطور الفكر التسويقي</a:t>
            </a:r>
            <a:r>
              <a:rPr lang="ar-SA" sz="6600" dirty="0" smtClean="0">
                <a:solidFill>
                  <a:srgbClr val="FF0000"/>
                </a:solidFill>
              </a:rPr>
              <a:t> </a:t>
            </a:r>
            <a:endParaRPr lang="en-US" sz="6600" dirty="0">
              <a:solidFill>
                <a:srgbClr val="FF0000"/>
              </a:solidFill>
            </a:endParaRPr>
          </a:p>
        </p:txBody>
      </p:sp>
    </p:spTree>
    <p:extLst>
      <p:ext uri="{BB962C8B-B14F-4D97-AF65-F5344CB8AC3E}">
        <p14:creationId xmlns:p14="http://schemas.microsoft.com/office/powerpoint/2010/main" val="1492424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325" y="2222500"/>
            <a:ext cx="10515600" cy="1325563"/>
          </a:xfrm>
        </p:spPr>
        <p:style>
          <a:lnRef idx="1">
            <a:schemeClr val="accent3"/>
          </a:lnRef>
          <a:fillRef idx="2">
            <a:schemeClr val="accent3"/>
          </a:fillRef>
          <a:effectRef idx="1">
            <a:schemeClr val="accent3"/>
          </a:effectRef>
          <a:fontRef idx="minor">
            <a:schemeClr val="dk1"/>
          </a:fontRef>
        </p:style>
        <p:txBody>
          <a:bodyPr/>
          <a:lstStyle/>
          <a:p>
            <a:pPr algn="ctr"/>
            <a:r>
              <a:rPr lang="ar-SA" dirty="0" smtClean="0">
                <a:solidFill>
                  <a:srgbClr val="FF0000"/>
                </a:solidFill>
              </a:rPr>
              <a:t>أساسيات التسويق  </a:t>
            </a:r>
            <a:endParaRPr lang="en-US" dirty="0">
              <a:solidFill>
                <a:srgbClr val="FF0000"/>
              </a:solidFill>
            </a:endParaRPr>
          </a:p>
        </p:txBody>
      </p:sp>
    </p:spTree>
    <p:extLst>
      <p:ext uri="{BB962C8B-B14F-4D97-AF65-F5344CB8AC3E}">
        <p14:creationId xmlns:p14="http://schemas.microsoft.com/office/powerpoint/2010/main" val="3435034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عنصر نائب للمحتوى 4"/>
          <p:cNvGraphicFramePr>
            <a:graphicFrameLocks noGrp="1"/>
          </p:cNvGraphicFramePr>
          <p:nvPr>
            <p:extLst>
              <p:ext uri="{D42A27DB-BD31-4B8C-83A1-F6EECF244321}">
                <p14:modId xmlns:p14="http://schemas.microsoft.com/office/powerpoint/2010/main" val="747060549"/>
              </p:ext>
            </p:extLst>
          </p:nvPr>
        </p:nvGraphicFramePr>
        <p:xfrm>
          <a:off x="1981200" y="1085850"/>
          <a:ext cx="8229600" cy="4608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3730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عنصر نائب للمحتوى 5"/>
          <p:cNvGraphicFramePr>
            <a:graphicFrameLocks noGrp="1"/>
          </p:cNvGraphicFramePr>
          <p:nvPr>
            <p:extLst>
              <p:ext uri="{D42A27DB-BD31-4B8C-83A1-F6EECF244321}">
                <p14:modId xmlns:p14="http://schemas.microsoft.com/office/powerpoint/2010/main" val="1061721847"/>
              </p:ext>
            </p:extLst>
          </p:nvPr>
        </p:nvGraphicFramePr>
        <p:xfrm>
          <a:off x="1981200" y="1163638"/>
          <a:ext cx="8229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70750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9631" y="686593"/>
            <a:ext cx="10515600" cy="5335588"/>
          </a:xfrm>
        </p:spPr>
        <p:style>
          <a:lnRef idx="1">
            <a:schemeClr val="accent3"/>
          </a:lnRef>
          <a:fillRef idx="3">
            <a:schemeClr val="accent3"/>
          </a:fillRef>
          <a:effectRef idx="2">
            <a:schemeClr val="accent3"/>
          </a:effectRef>
          <a:fontRef idx="minor">
            <a:schemeClr val="lt1"/>
          </a:fontRef>
        </p:style>
        <p:txBody>
          <a:bodyPr>
            <a:normAutofit fontScale="90000"/>
          </a:bodyPr>
          <a:lstStyle/>
          <a:p>
            <a:pPr algn="r">
              <a:defRPr/>
            </a:pPr>
            <a:r>
              <a:rPr lang="ar-SA" dirty="0" smtClean="0">
                <a:solidFill>
                  <a:srgbClr val="FF0000"/>
                </a:solidFill>
              </a:rPr>
              <a:t>مرحلة </a:t>
            </a:r>
            <a:r>
              <a:rPr lang="ar-SA" dirty="0">
                <a:solidFill>
                  <a:srgbClr val="FF0000"/>
                </a:solidFill>
              </a:rPr>
              <a:t>الاهتمام </a:t>
            </a:r>
            <a:r>
              <a:rPr lang="ar-SA" dirty="0" smtClean="0">
                <a:solidFill>
                  <a:srgbClr val="FF0000"/>
                </a:solidFill>
              </a:rPr>
              <a:t>بالمنتج</a:t>
            </a:r>
            <a:r>
              <a:rPr lang="ar-SA" dirty="0" smtClean="0"/>
              <a:t/>
            </a:r>
            <a:br>
              <a:rPr lang="ar-SA" dirty="0" smtClean="0"/>
            </a:br>
            <a:r>
              <a:rPr lang="ar-SA" dirty="0">
                <a:solidFill>
                  <a:srgbClr val="7030A0"/>
                </a:solidFill>
              </a:rPr>
              <a:t>الاهتمام بعملية </a:t>
            </a:r>
            <a:r>
              <a:rPr lang="ar-SA" dirty="0" smtClean="0">
                <a:solidFill>
                  <a:srgbClr val="7030A0"/>
                </a:solidFill>
              </a:rPr>
              <a:t>بالإنتاج</a:t>
            </a:r>
            <a:r>
              <a:rPr lang="ar-SA" dirty="0">
                <a:solidFill>
                  <a:srgbClr val="002060"/>
                </a:solidFill>
              </a:rPr>
              <a:t/>
            </a:r>
            <a:br>
              <a:rPr lang="ar-SA" dirty="0">
                <a:solidFill>
                  <a:srgbClr val="002060"/>
                </a:solidFill>
              </a:rPr>
            </a:br>
            <a:r>
              <a:rPr lang="ar-SA" dirty="0">
                <a:solidFill>
                  <a:srgbClr val="002060"/>
                </a:solidFill>
              </a:rPr>
              <a:t> -</a:t>
            </a:r>
            <a:r>
              <a:rPr lang="ar-SA" dirty="0" smtClean="0">
                <a:solidFill>
                  <a:srgbClr val="002060"/>
                </a:solidFill>
              </a:rPr>
              <a:t>تحسين </a:t>
            </a:r>
            <a:r>
              <a:rPr lang="ar-SA" dirty="0">
                <a:solidFill>
                  <a:srgbClr val="002060"/>
                </a:solidFill>
              </a:rPr>
              <a:t>آليات وطرق الإنتاج</a:t>
            </a:r>
            <a:br>
              <a:rPr lang="ar-SA" dirty="0">
                <a:solidFill>
                  <a:srgbClr val="002060"/>
                </a:solidFill>
              </a:rPr>
            </a:br>
            <a:r>
              <a:rPr lang="ar-SA" dirty="0">
                <a:solidFill>
                  <a:srgbClr val="002060"/>
                </a:solidFill>
              </a:rPr>
              <a:t> </a:t>
            </a:r>
            <a:r>
              <a:rPr lang="ar-SA" dirty="0" smtClean="0">
                <a:solidFill>
                  <a:srgbClr val="002060"/>
                </a:solidFill>
              </a:rPr>
              <a:t>-استخدام الآلة</a:t>
            </a:r>
            <a:r>
              <a:rPr lang="ar-SA" dirty="0">
                <a:solidFill>
                  <a:srgbClr val="7030A0"/>
                </a:solidFill>
              </a:rPr>
              <a:t/>
            </a:r>
            <a:br>
              <a:rPr lang="ar-SA" dirty="0">
                <a:solidFill>
                  <a:srgbClr val="7030A0"/>
                </a:solidFill>
              </a:rPr>
            </a:br>
            <a:r>
              <a:rPr lang="ar-SA" dirty="0">
                <a:solidFill>
                  <a:srgbClr val="7030A0"/>
                </a:solidFill>
              </a:rPr>
              <a:t>زيادة كمية الإنتاج</a:t>
            </a:r>
            <a:br>
              <a:rPr lang="ar-SA" dirty="0">
                <a:solidFill>
                  <a:srgbClr val="7030A0"/>
                </a:solidFill>
              </a:rPr>
            </a:br>
            <a:r>
              <a:rPr lang="ar-SA" dirty="0">
                <a:solidFill>
                  <a:srgbClr val="7030A0"/>
                </a:solidFill>
              </a:rPr>
              <a:t>فائض في الإنتاج وزيادة المنافسة</a:t>
            </a:r>
            <a:br>
              <a:rPr lang="ar-SA" dirty="0">
                <a:solidFill>
                  <a:srgbClr val="7030A0"/>
                </a:solidFill>
              </a:rPr>
            </a:br>
            <a:r>
              <a:rPr lang="ar-SA" dirty="0">
                <a:solidFill>
                  <a:srgbClr val="002060"/>
                </a:solidFill>
              </a:rPr>
              <a:t> </a:t>
            </a:r>
            <a:r>
              <a:rPr lang="ar-SA" dirty="0" smtClean="0">
                <a:solidFill>
                  <a:srgbClr val="002060"/>
                </a:solidFill>
              </a:rPr>
              <a:t>-تخفيض </a:t>
            </a:r>
            <a:r>
              <a:rPr lang="ar-SA" dirty="0">
                <a:solidFill>
                  <a:srgbClr val="002060"/>
                </a:solidFill>
              </a:rPr>
              <a:t>السعر   (المفهوم الإنتاجي)</a:t>
            </a:r>
            <a:br>
              <a:rPr lang="ar-SA" dirty="0">
                <a:solidFill>
                  <a:srgbClr val="002060"/>
                </a:solidFill>
              </a:rPr>
            </a:br>
            <a:r>
              <a:rPr lang="ar-SA" dirty="0">
                <a:solidFill>
                  <a:srgbClr val="002060"/>
                </a:solidFill>
              </a:rPr>
              <a:t> </a:t>
            </a:r>
            <a:r>
              <a:rPr lang="ar-SA" dirty="0" smtClean="0">
                <a:solidFill>
                  <a:srgbClr val="002060"/>
                </a:solidFill>
              </a:rPr>
              <a:t>-تحسين </a:t>
            </a:r>
            <a:r>
              <a:rPr lang="ar-SA" dirty="0">
                <a:solidFill>
                  <a:srgbClr val="002060"/>
                </a:solidFill>
              </a:rPr>
              <a:t>مستوى الجودة  (مفهوم المنتج)</a:t>
            </a:r>
            <a:r>
              <a:rPr lang="ar-SA" dirty="0"/>
              <a:t/>
            </a:r>
            <a:br>
              <a:rPr lang="ar-SA" dirty="0"/>
            </a:br>
            <a:endParaRPr lang="en-US" dirty="0"/>
          </a:p>
        </p:txBody>
      </p:sp>
    </p:spTree>
    <p:extLst>
      <p:ext uri="{BB962C8B-B14F-4D97-AF65-F5344CB8AC3E}">
        <p14:creationId xmlns:p14="http://schemas.microsoft.com/office/powerpoint/2010/main" val="4044169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292850"/>
          </a:xfrm>
        </p:spPr>
        <p:style>
          <a:lnRef idx="1">
            <a:schemeClr val="accent3"/>
          </a:lnRef>
          <a:fillRef idx="3">
            <a:schemeClr val="accent3"/>
          </a:fillRef>
          <a:effectRef idx="2">
            <a:schemeClr val="accent3"/>
          </a:effectRef>
          <a:fontRef idx="minor">
            <a:schemeClr val="lt1"/>
          </a:fontRef>
        </p:style>
        <p:txBody>
          <a:bodyPr>
            <a:normAutofit/>
          </a:bodyPr>
          <a:lstStyle/>
          <a:p>
            <a:pPr algn="r">
              <a:defRPr/>
            </a:pPr>
            <a:r>
              <a:rPr lang="ar-SA" dirty="0" smtClean="0">
                <a:solidFill>
                  <a:srgbClr val="002060"/>
                </a:solidFill>
              </a:rPr>
              <a:t/>
            </a:r>
            <a:br>
              <a:rPr lang="ar-SA" dirty="0" smtClean="0">
                <a:solidFill>
                  <a:srgbClr val="002060"/>
                </a:solidFill>
              </a:rPr>
            </a:br>
            <a:r>
              <a:rPr lang="ar-SA" dirty="0" smtClean="0">
                <a:solidFill>
                  <a:srgbClr val="FF0000"/>
                </a:solidFill>
              </a:rPr>
              <a:t>مرحلة الاهتمام بالبيع</a:t>
            </a:r>
            <a:r>
              <a:rPr lang="ar-SA" dirty="0" smtClean="0">
                <a:solidFill>
                  <a:srgbClr val="002060"/>
                </a:solidFill>
              </a:rPr>
              <a:t/>
            </a:r>
            <a:br>
              <a:rPr lang="ar-SA" dirty="0" smtClean="0">
                <a:solidFill>
                  <a:srgbClr val="002060"/>
                </a:solidFill>
              </a:rPr>
            </a:br>
            <a:r>
              <a:rPr lang="ar-SA" dirty="0">
                <a:solidFill>
                  <a:srgbClr val="7030A0"/>
                </a:solidFill>
              </a:rPr>
              <a:t>الاهتمام بالبيع</a:t>
            </a:r>
            <a:r>
              <a:rPr lang="ar-SA" dirty="0">
                <a:solidFill>
                  <a:srgbClr val="002060"/>
                </a:solidFill>
              </a:rPr>
              <a:t/>
            </a:r>
            <a:br>
              <a:rPr lang="ar-SA" dirty="0">
                <a:solidFill>
                  <a:srgbClr val="002060"/>
                </a:solidFill>
              </a:rPr>
            </a:br>
            <a:r>
              <a:rPr lang="ar-SA" dirty="0">
                <a:solidFill>
                  <a:srgbClr val="002060"/>
                </a:solidFill>
              </a:rPr>
              <a:t> </a:t>
            </a:r>
            <a:r>
              <a:rPr lang="ar-SA" dirty="0" smtClean="0">
                <a:solidFill>
                  <a:srgbClr val="002060"/>
                </a:solidFill>
              </a:rPr>
              <a:t>-الاهتمام </a:t>
            </a:r>
            <a:r>
              <a:rPr lang="ar-SA" dirty="0">
                <a:solidFill>
                  <a:srgbClr val="002060"/>
                </a:solidFill>
              </a:rPr>
              <a:t>بوظيفة البيع</a:t>
            </a:r>
            <a:br>
              <a:rPr lang="ar-SA" dirty="0">
                <a:solidFill>
                  <a:srgbClr val="002060"/>
                </a:solidFill>
              </a:rPr>
            </a:br>
            <a:r>
              <a:rPr lang="ar-SA" dirty="0">
                <a:solidFill>
                  <a:srgbClr val="002060"/>
                </a:solidFill>
              </a:rPr>
              <a:t> </a:t>
            </a:r>
            <a:r>
              <a:rPr lang="ar-SA" dirty="0" smtClean="0">
                <a:solidFill>
                  <a:srgbClr val="002060"/>
                </a:solidFill>
              </a:rPr>
              <a:t>-منافذ </a:t>
            </a:r>
            <a:r>
              <a:rPr lang="ar-SA" dirty="0">
                <a:solidFill>
                  <a:srgbClr val="002060"/>
                </a:solidFill>
              </a:rPr>
              <a:t>توزيع قريبة من المستهلك</a:t>
            </a:r>
            <a:br>
              <a:rPr lang="ar-SA" dirty="0">
                <a:solidFill>
                  <a:srgbClr val="002060"/>
                </a:solidFill>
              </a:rPr>
            </a:br>
            <a:r>
              <a:rPr lang="ar-SA" dirty="0">
                <a:solidFill>
                  <a:srgbClr val="002060"/>
                </a:solidFill>
              </a:rPr>
              <a:t> </a:t>
            </a:r>
            <a:r>
              <a:rPr lang="ar-SA" dirty="0" smtClean="0">
                <a:solidFill>
                  <a:srgbClr val="002060"/>
                </a:solidFill>
              </a:rPr>
              <a:t>-استخدام </a:t>
            </a:r>
            <a:r>
              <a:rPr lang="ar-SA" dirty="0">
                <a:solidFill>
                  <a:srgbClr val="002060"/>
                </a:solidFill>
              </a:rPr>
              <a:t>الإعلان</a:t>
            </a:r>
            <a:r>
              <a:rPr lang="ar-SA" dirty="0">
                <a:solidFill>
                  <a:srgbClr val="7030A0"/>
                </a:solidFill>
              </a:rPr>
              <a:t/>
            </a:r>
            <a:br>
              <a:rPr lang="ar-SA" dirty="0">
                <a:solidFill>
                  <a:srgbClr val="7030A0"/>
                </a:solidFill>
              </a:rPr>
            </a:br>
            <a:r>
              <a:rPr lang="ar-SA" dirty="0">
                <a:solidFill>
                  <a:srgbClr val="7030A0"/>
                </a:solidFill>
              </a:rPr>
              <a:t>استمرار الاهتمام بزيادة الإنتاج</a:t>
            </a:r>
            <a:br>
              <a:rPr lang="ar-SA" dirty="0">
                <a:solidFill>
                  <a:srgbClr val="7030A0"/>
                </a:solidFill>
              </a:rPr>
            </a:br>
            <a:r>
              <a:rPr lang="ar-SA" dirty="0">
                <a:solidFill>
                  <a:srgbClr val="7030A0"/>
                </a:solidFill>
              </a:rPr>
              <a:t>فائض في الإنتاج وزيادة المنافسة</a:t>
            </a:r>
            <a:r>
              <a:rPr lang="ar-SA" dirty="0">
                <a:solidFill>
                  <a:srgbClr val="002060"/>
                </a:solidFill>
              </a:rPr>
              <a:t/>
            </a:r>
            <a:br>
              <a:rPr lang="ar-SA" dirty="0">
                <a:solidFill>
                  <a:srgbClr val="002060"/>
                </a:solidFill>
              </a:rPr>
            </a:br>
            <a:r>
              <a:rPr lang="ar-SA" dirty="0"/>
              <a:t/>
            </a:r>
            <a:br>
              <a:rPr lang="ar-SA" dirty="0"/>
            </a:br>
            <a:endParaRPr lang="en-US" dirty="0"/>
          </a:p>
        </p:txBody>
      </p:sp>
    </p:spTree>
    <p:extLst>
      <p:ext uri="{BB962C8B-B14F-4D97-AF65-F5344CB8AC3E}">
        <p14:creationId xmlns:p14="http://schemas.microsoft.com/office/powerpoint/2010/main" val="11400344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171406"/>
          </a:xfrm>
        </p:spPr>
        <p:style>
          <a:lnRef idx="1">
            <a:schemeClr val="accent3"/>
          </a:lnRef>
          <a:fillRef idx="2">
            <a:schemeClr val="accent3"/>
          </a:fillRef>
          <a:effectRef idx="1">
            <a:schemeClr val="accent3"/>
          </a:effectRef>
          <a:fontRef idx="minor">
            <a:schemeClr val="dk1"/>
          </a:fontRef>
        </p:style>
        <p:txBody>
          <a:bodyPr>
            <a:normAutofit/>
          </a:bodyPr>
          <a:lstStyle/>
          <a:p>
            <a:pPr algn="r">
              <a:defRPr/>
            </a:pPr>
            <a:r>
              <a:rPr lang="ar-SA" dirty="0" smtClean="0">
                <a:solidFill>
                  <a:srgbClr val="FF0000"/>
                </a:solidFill>
              </a:rPr>
              <a:t/>
            </a:r>
            <a:br>
              <a:rPr lang="ar-SA" dirty="0" smtClean="0">
                <a:solidFill>
                  <a:srgbClr val="FF0000"/>
                </a:solidFill>
              </a:rPr>
            </a:br>
            <a:r>
              <a:rPr lang="ar-SA" dirty="0" smtClean="0">
                <a:solidFill>
                  <a:srgbClr val="FF0000"/>
                </a:solidFill>
              </a:rPr>
              <a:t> مرحلة الاهتمام بالتسويق</a:t>
            </a:r>
            <a:r>
              <a:rPr lang="ar-SA" dirty="0" smtClean="0">
                <a:solidFill>
                  <a:srgbClr val="002060"/>
                </a:solidFill>
              </a:rPr>
              <a:t/>
            </a:r>
            <a:br>
              <a:rPr lang="ar-SA" dirty="0" smtClean="0">
                <a:solidFill>
                  <a:srgbClr val="002060"/>
                </a:solidFill>
              </a:rPr>
            </a:br>
            <a:r>
              <a:rPr lang="ar-SA" dirty="0" smtClean="0">
                <a:solidFill>
                  <a:srgbClr val="002060"/>
                </a:solidFill>
              </a:rPr>
              <a:t> </a:t>
            </a:r>
            <a:r>
              <a:rPr lang="ar-SA" dirty="0">
                <a:solidFill>
                  <a:srgbClr val="7030A0"/>
                </a:solidFill>
              </a:rPr>
              <a:t>الاهتمام بالمستهلك</a:t>
            </a:r>
            <a:r>
              <a:rPr lang="ar-SA" dirty="0">
                <a:solidFill>
                  <a:srgbClr val="002060"/>
                </a:solidFill>
              </a:rPr>
              <a:t/>
            </a:r>
            <a:br>
              <a:rPr lang="ar-SA" dirty="0">
                <a:solidFill>
                  <a:srgbClr val="002060"/>
                </a:solidFill>
              </a:rPr>
            </a:br>
            <a:r>
              <a:rPr lang="ar-SA" dirty="0">
                <a:solidFill>
                  <a:srgbClr val="002060"/>
                </a:solidFill>
              </a:rPr>
              <a:t> </a:t>
            </a:r>
            <a:r>
              <a:rPr lang="ar-SA" dirty="0" smtClean="0">
                <a:solidFill>
                  <a:srgbClr val="002060"/>
                </a:solidFill>
              </a:rPr>
              <a:t>-إشباع </a:t>
            </a:r>
            <a:r>
              <a:rPr lang="ar-SA" dirty="0">
                <a:solidFill>
                  <a:srgbClr val="002060"/>
                </a:solidFill>
              </a:rPr>
              <a:t>حاجات ورغبات المستهلك هو </a:t>
            </a:r>
            <a:r>
              <a:rPr lang="ar-SA" dirty="0" smtClean="0">
                <a:solidFill>
                  <a:srgbClr val="002060"/>
                </a:solidFill>
              </a:rPr>
              <a:t>الهدف </a:t>
            </a:r>
            <a:br>
              <a:rPr lang="ar-SA" dirty="0" smtClean="0">
                <a:solidFill>
                  <a:srgbClr val="002060"/>
                </a:solidFill>
              </a:rPr>
            </a:br>
            <a:r>
              <a:rPr lang="ar-SA" dirty="0" smtClean="0">
                <a:solidFill>
                  <a:srgbClr val="002060"/>
                </a:solidFill>
              </a:rPr>
              <a:t>-تقدير </a:t>
            </a:r>
            <a:r>
              <a:rPr lang="ar-SA" dirty="0">
                <a:solidFill>
                  <a:srgbClr val="002060"/>
                </a:solidFill>
              </a:rPr>
              <a:t>المستهلك للجهود التسويقية</a:t>
            </a:r>
            <a:br>
              <a:rPr lang="ar-SA" dirty="0">
                <a:solidFill>
                  <a:srgbClr val="002060"/>
                </a:solidFill>
              </a:rPr>
            </a:br>
            <a:r>
              <a:rPr lang="ar-SA" dirty="0" smtClean="0">
                <a:solidFill>
                  <a:srgbClr val="002060"/>
                </a:solidFill>
              </a:rPr>
              <a:t>- </a:t>
            </a:r>
            <a:r>
              <a:rPr lang="ar-SA" dirty="0">
                <a:solidFill>
                  <a:srgbClr val="002060"/>
                </a:solidFill>
              </a:rPr>
              <a:t>تكامل النشاط التسويقي مع الأنشطة الإدارية</a:t>
            </a:r>
            <a:br>
              <a:rPr lang="ar-SA" dirty="0">
                <a:solidFill>
                  <a:srgbClr val="002060"/>
                </a:solidFill>
              </a:rPr>
            </a:br>
            <a:r>
              <a:rPr lang="ar-SA" dirty="0">
                <a:solidFill>
                  <a:srgbClr val="7030A0"/>
                </a:solidFill>
              </a:rPr>
              <a:t>المفهوم الحديث للتسويق </a:t>
            </a:r>
            <a:br>
              <a:rPr lang="ar-SA" dirty="0">
                <a:solidFill>
                  <a:srgbClr val="7030A0"/>
                </a:solidFill>
              </a:rPr>
            </a:br>
            <a:r>
              <a:rPr lang="ar-SA" dirty="0">
                <a:solidFill>
                  <a:srgbClr val="7030A0"/>
                </a:solidFill>
              </a:rPr>
              <a:t>المفهوم الاجتماعي للتسويق</a:t>
            </a:r>
            <a:br>
              <a:rPr lang="ar-SA" dirty="0">
                <a:solidFill>
                  <a:srgbClr val="7030A0"/>
                </a:solidFill>
              </a:rPr>
            </a:br>
            <a:r>
              <a:rPr lang="ar-SA" dirty="0"/>
              <a:t/>
            </a:r>
            <a:br>
              <a:rPr lang="ar-SA" dirty="0"/>
            </a:br>
            <a:endParaRPr lang="en-US" dirty="0">
              <a:solidFill>
                <a:srgbClr val="002060"/>
              </a:solidFill>
            </a:endParaRPr>
          </a:p>
        </p:txBody>
      </p:sp>
    </p:spTree>
    <p:extLst>
      <p:ext uri="{BB962C8B-B14F-4D97-AF65-F5344CB8AC3E}">
        <p14:creationId xmlns:p14="http://schemas.microsoft.com/office/powerpoint/2010/main" val="1165346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499894"/>
          </a:xfrm>
        </p:spPr>
        <p:style>
          <a:lnRef idx="1">
            <a:schemeClr val="accent3"/>
          </a:lnRef>
          <a:fillRef idx="3">
            <a:schemeClr val="accent3"/>
          </a:fillRef>
          <a:effectRef idx="2">
            <a:schemeClr val="accent3"/>
          </a:effectRef>
          <a:fontRef idx="minor">
            <a:schemeClr val="lt1"/>
          </a:fontRef>
        </p:style>
        <p:txBody>
          <a:bodyPr>
            <a:normAutofit fontScale="90000"/>
          </a:bodyPr>
          <a:lstStyle/>
          <a:p>
            <a:pPr algn="r"/>
            <a:r>
              <a:rPr lang="ar-SA" dirty="0" smtClean="0">
                <a:solidFill>
                  <a:srgbClr val="FF0000"/>
                </a:solidFill>
              </a:rPr>
              <a:t>تنبني فلسفة منهج المفهوم الإنتاجي على :</a:t>
            </a:r>
            <a:r>
              <a:rPr lang="ar-SA" dirty="0" smtClean="0"/>
              <a:t/>
            </a:r>
            <a:br>
              <a:rPr lang="ar-SA" dirty="0" smtClean="0"/>
            </a:br>
            <a:r>
              <a:rPr lang="ar-SA" dirty="0" smtClean="0">
                <a:solidFill>
                  <a:srgbClr val="002060"/>
                </a:solidFill>
              </a:rPr>
              <a:t>1-أن المستهلكين يبحثون بالدرجة الأولى عن وجود السلعة و بسعرها المنخفض</a:t>
            </a:r>
            <a:br>
              <a:rPr lang="ar-SA" dirty="0" smtClean="0">
                <a:solidFill>
                  <a:srgbClr val="002060"/>
                </a:solidFill>
              </a:rPr>
            </a:br>
            <a:r>
              <a:rPr lang="ar-SA" dirty="0" smtClean="0">
                <a:solidFill>
                  <a:srgbClr val="002060"/>
                </a:solidFill>
              </a:rPr>
              <a:t>2- أن المستهلك يعرف أسعار السلع المنافسة و يقارن بينهما </a:t>
            </a:r>
            <a:br>
              <a:rPr lang="ar-SA" dirty="0" smtClean="0">
                <a:solidFill>
                  <a:srgbClr val="002060"/>
                </a:solidFill>
              </a:rPr>
            </a:br>
            <a:r>
              <a:rPr lang="ar-SA" dirty="0" smtClean="0">
                <a:solidFill>
                  <a:srgbClr val="002060"/>
                </a:solidFill>
              </a:rPr>
              <a:t>3-أنه لا يعطي المستهلك أي أهمية للاختلافات بين السلع فيما عدا السعر لصنف معين من السلع </a:t>
            </a:r>
            <a:br>
              <a:rPr lang="ar-SA" dirty="0" smtClean="0">
                <a:solidFill>
                  <a:srgbClr val="002060"/>
                </a:solidFill>
              </a:rPr>
            </a:br>
            <a:r>
              <a:rPr lang="ar-SA" dirty="0" smtClean="0">
                <a:solidFill>
                  <a:srgbClr val="002060"/>
                </a:solidFill>
              </a:rPr>
              <a:t>4-أن هدف المنشأة الرئيسي هو تحسين كفاءة الإنتاج و التوزيع و تخفيض التكلفة</a:t>
            </a:r>
            <a:endParaRPr lang="en-US" dirty="0">
              <a:solidFill>
                <a:srgbClr val="002060"/>
              </a:solidFill>
            </a:endParaRPr>
          </a:p>
        </p:txBody>
      </p:sp>
    </p:spTree>
    <p:extLst>
      <p:ext uri="{BB962C8B-B14F-4D97-AF65-F5344CB8AC3E}">
        <p14:creationId xmlns:p14="http://schemas.microsoft.com/office/powerpoint/2010/main" val="11521673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792788"/>
          </a:xfrm>
        </p:spPr>
        <p:style>
          <a:lnRef idx="1">
            <a:schemeClr val="accent3"/>
          </a:lnRef>
          <a:fillRef idx="3">
            <a:schemeClr val="accent3"/>
          </a:fillRef>
          <a:effectRef idx="2">
            <a:schemeClr val="accent3"/>
          </a:effectRef>
          <a:fontRef idx="minor">
            <a:schemeClr val="lt1"/>
          </a:fontRef>
        </p:style>
        <p:txBody>
          <a:bodyPr>
            <a:normAutofit/>
          </a:bodyPr>
          <a:lstStyle/>
          <a:p>
            <a:pPr algn="r"/>
            <a:r>
              <a:rPr lang="ar-SA" dirty="0" smtClean="0">
                <a:solidFill>
                  <a:srgbClr val="FF0000"/>
                </a:solidFill>
              </a:rPr>
              <a:t>ينبني مفهوم السلعة و الجودة على :</a:t>
            </a:r>
            <a:r>
              <a:rPr lang="ar-SA" dirty="0" smtClean="0"/>
              <a:t/>
            </a:r>
            <a:br>
              <a:rPr lang="ar-SA" dirty="0" smtClean="0"/>
            </a:br>
            <a:r>
              <a:rPr lang="ar-SA" dirty="0" smtClean="0">
                <a:solidFill>
                  <a:srgbClr val="002060"/>
                </a:solidFill>
              </a:rPr>
              <a:t>1-أن المستهلك يشتري السلعة كحل حتى يشبع حاجاته</a:t>
            </a:r>
            <a:br>
              <a:rPr lang="ar-SA" dirty="0" smtClean="0">
                <a:solidFill>
                  <a:srgbClr val="002060"/>
                </a:solidFill>
              </a:rPr>
            </a:br>
            <a:r>
              <a:rPr lang="ar-SA" dirty="0" smtClean="0">
                <a:solidFill>
                  <a:srgbClr val="002060"/>
                </a:solidFill>
              </a:rPr>
              <a:t>2-أن المستهلك يهمه بالدرجة الأولى جودة المنتجات</a:t>
            </a:r>
            <a:br>
              <a:rPr lang="ar-SA" dirty="0" smtClean="0">
                <a:solidFill>
                  <a:srgbClr val="002060"/>
                </a:solidFill>
              </a:rPr>
            </a:br>
            <a:r>
              <a:rPr lang="ar-SA" dirty="0" smtClean="0">
                <a:solidFill>
                  <a:srgbClr val="002060"/>
                </a:solidFill>
              </a:rPr>
              <a:t>3-أن المستهلك على علم بجودة و خصائص المنتجات الأخرى المنافسة </a:t>
            </a:r>
            <a:br>
              <a:rPr lang="ar-SA" dirty="0" smtClean="0">
                <a:solidFill>
                  <a:srgbClr val="002060"/>
                </a:solidFill>
              </a:rPr>
            </a:br>
            <a:r>
              <a:rPr lang="ar-SA" dirty="0" smtClean="0">
                <a:solidFill>
                  <a:srgbClr val="002060"/>
                </a:solidFill>
              </a:rPr>
              <a:t>4-أن </a:t>
            </a:r>
            <a:r>
              <a:rPr lang="ar-SA" dirty="0" smtClean="0">
                <a:solidFill>
                  <a:srgbClr val="002060"/>
                </a:solidFill>
              </a:rPr>
              <a:t>المستهلك </a:t>
            </a:r>
            <a:r>
              <a:rPr lang="ar-SA" dirty="0" smtClean="0">
                <a:solidFill>
                  <a:srgbClr val="002060"/>
                </a:solidFill>
              </a:rPr>
              <a:t>يبنى قدراته الشرائية على أساس الاختيار بما بين البدائل المتاحة </a:t>
            </a:r>
            <a:br>
              <a:rPr lang="ar-SA" dirty="0" smtClean="0">
                <a:solidFill>
                  <a:srgbClr val="002060"/>
                </a:solidFill>
              </a:rPr>
            </a:br>
            <a:r>
              <a:rPr lang="ar-SA" dirty="0" smtClean="0">
                <a:solidFill>
                  <a:srgbClr val="002060"/>
                </a:solidFill>
              </a:rPr>
              <a:t>5- أن على المنشأة أن تعمل بالدرجة الأولى على تحسين نوعية المنتجات و جودتها </a:t>
            </a:r>
            <a:endParaRPr lang="en-US" dirty="0">
              <a:solidFill>
                <a:srgbClr val="002060"/>
              </a:solidFill>
            </a:endParaRPr>
          </a:p>
        </p:txBody>
      </p:sp>
    </p:spTree>
    <p:extLst>
      <p:ext uri="{BB962C8B-B14F-4D97-AF65-F5344CB8AC3E}">
        <p14:creationId xmlns:p14="http://schemas.microsoft.com/office/powerpoint/2010/main" val="6022339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092700"/>
          </a:xfrm>
        </p:spPr>
        <p:style>
          <a:lnRef idx="1">
            <a:schemeClr val="accent3"/>
          </a:lnRef>
          <a:fillRef idx="3">
            <a:schemeClr val="accent3"/>
          </a:fillRef>
          <a:effectRef idx="2">
            <a:schemeClr val="accent3"/>
          </a:effectRef>
          <a:fontRef idx="minor">
            <a:schemeClr val="lt1"/>
          </a:fontRef>
        </p:style>
        <p:txBody>
          <a:bodyPr>
            <a:normAutofit/>
          </a:bodyPr>
          <a:lstStyle/>
          <a:p>
            <a:pPr algn="r"/>
            <a:r>
              <a:rPr lang="ar-SA" dirty="0" smtClean="0">
                <a:solidFill>
                  <a:srgbClr val="FF0000"/>
                </a:solidFill>
              </a:rPr>
              <a:t>مفهوم السلعة و الجودة:</a:t>
            </a:r>
            <a:r>
              <a:rPr lang="ar-SA" dirty="0" smtClean="0"/>
              <a:t/>
            </a:r>
            <a:br>
              <a:rPr lang="ar-SA" dirty="0" smtClean="0"/>
            </a:br>
            <a:r>
              <a:rPr lang="ar-SA" dirty="0" smtClean="0">
                <a:solidFill>
                  <a:srgbClr val="002060"/>
                </a:solidFill>
              </a:rPr>
              <a:t>يفترض هذا المفهوم أن المستهلك يبحث عن المنتج الذي يوفر له أعلى جودة ممكنة لذا فإن إدارة المنشأة عليها أن تنفق </a:t>
            </a:r>
            <a:r>
              <a:rPr lang="ar-SA" dirty="0" smtClean="0">
                <a:solidFill>
                  <a:srgbClr val="002060"/>
                </a:solidFill>
              </a:rPr>
              <a:t>كل </a:t>
            </a:r>
            <a:r>
              <a:rPr lang="ar-SA" dirty="0" smtClean="0">
                <a:solidFill>
                  <a:srgbClr val="002060"/>
                </a:solidFill>
              </a:rPr>
              <a:t>الجهد في تحسين نوعية السلع المنتجة </a:t>
            </a:r>
            <a:endParaRPr lang="en-US" dirty="0">
              <a:solidFill>
                <a:srgbClr val="002060"/>
              </a:solidFill>
            </a:endParaRPr>
          </a:p>
        </p:txBody>
      </p:sp>
    </p:spTree>
    <p:extLst>
      <p:ext uri="{BB962C8B-B14F-4D97-AF65-F5344CB8AC3E}">
        <p14:creationId xmlns:p14="http://schemas.microsoft.com/office/powerpoint/2010/main" val="10665165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162" y="2286794"/>
            <a:ext cx="10515600" cy="1325563"/>
          </a:xfrm>
        </p:spPr>
        <p:style>
          <a:lnRef idx="1">
            <a:schemeClr val="accent3"/>
          </a:lnRef>
          <a:fillRef idx="3">
            <a:schemeClr val="accent3"/>
          </a:fillRef>
          <a:effectRef idx="2">
            <a:schemeClr val="accent3"/>
          </a:effectRef>
          <a:fontRef idx="minor">
            <a:schemeClr val="lt1"/>
          </a:fontRef>
        </p:style>
        <p:txBody>
          <a:bodyPr>
            <a:normAutofit/>
          </a:bodyPr>
          <a:lstStyle/>
          <a:p>
            <a:pPr algn="ctr"/>
            <a:r>
              <a:rPr lang="ar-SA" sz="6600" dirty="0" smtClean="0">
                <a:solidFill>
                  <a:srgbClr val="FF0000"/>
                </a:solidFill>
              </a:rPr>
              <a:t>البيئة التسويقية</a:t>
            </a:r>
            <a:endParaRPr lang="en-US" sz="6600" dirty="0">
              <a:solidFill>
                <a:srgbClr val="FF0000"/>
              </a:solidFill>
            </a:endParaRPr>
          </a:p>
        </p:txBody>
      </p:sp>
    </p:spTree>
    <p:extLst>
      <p:ext uri="{BB962C8B-B14F-4D97-AF65-F5344CB8AC3E}">
        <p14:creationId xmlns:p14="http://schemas.microsoft.com/office/powerpoint/2010/main" val="9606447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solidFill>
                  <a:srgbClr val="FF0000"/>
                </a:solidFill>
              </a:rPr>
              <a:t>البيئة التسويقية</a:t>
            </a:r>
            <a:r>
              <a:rPr lang="ar-SA" dirty="0" smtClean="0">
                <a:solidFill>
                  <a:srgbClr val="002060"/>
                </a:solidFill>
              </a:rPr>
              <a:t/>
            </a:r>
            <a:br>
              <a:rPr lang="ar-SA" dirty="0" smtClean="0">
                <a:solidFill>
                  <a:srgbClr val="002060"/>
                </a:solidFill>
              </a:rPr>
            </a:br>
            <a:r>
              <a:rPr lang="ar-SA" dirty="0" smtClean="0">
                <a:solidFill>
                  <a:srgbClr val="002060"/>
                </a:solidFill>
              </a:rPr>
              <a:t>كافة العوامل والمتغيرات الداخلية والخارجية المؤثرة على النشاط</a:t>
            </a:r>
            <a:endParaRPr lang="en-US" dirty="0">
              <a:solidFill>
                <a:srgbClr val="002060"/>
              </a:solidFill>
            </a:endParaRPr>
          </a:p>
        </p:txBody>
      </p:sp>
      <p:graphicFrame>
        <p:nvGraphicFramePr>
          <p:cNvPr id="3" name="عنصر نائب للمحتوى 4"/>
          <p:cNvGraphicFramePr>
            <a:graphicFrameLocks noGrp="1"/>
          </p:cNvGraphicFramePr>
          <p:nvPr>
            <p:extLst>
              <p:ext uri="{D42A27DB-BD31-4B8C-83A1-F6EECF244321}">
                <p14:modId xmlns:p14="http://schemas.microsoft.com/office/powerpoint/2010/main" val="2013072830"/>
              </p:ext>
            </p:extLst>
          </p:nvPr>
        </p:nvGraphicFramePr>
        <p:xfrm>
          <a:off x="1981200" y="1828800"/>
          <a:ext cx="8229600" cy="41790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9676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728369"/>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ar-SA" dirty="0" smtClean="0">
                <a:solidFill>
                  <a:srgbClr val="FF0000"/>
                </a:solidFill>
              </a:rPr>
              <a:t>ما هو التسويق ؟</a:t>
            </a:r>
            <a:r>
              <a:rPr lang="ar-SA" dirty="0" smtClean="0"/>
              <a:t/>
            </a:r>
            <a:br>
              <a:rPr lang="ar-SA" dirty="0" smtClean="0"/>
            </a:br>
            <a:r>
              <a:rPr lang="ar-SA" dirty="0" smtClean="0">
                <a:solidFill>
                  <a:srgbClr val="002060"/>
                </a:solidFill>
              </a:rPr>
              <a:t>التسوق هو مجال واسع و معقد يتداخل مع كثير من أنشطة الأعمال الأخرى  فهناك العديد من التعريفات للتسويق بكتب مختلفة</a:t>
            </a:r>
            <a:endParaRPr lang="en-US" dirty="0">
              <a:solidFill>
                <a:srgbClr val="002060"/>
              </a:solidFill>
            </a:endParaRPr>
          </a:p>
        </p:txBody>
      </p:sp>
    </p:spTree>
    <p:extLst>
      <p:ext uri="{BB962C8B-B14F-4D97-AF65-F5344CB8AC3E}">
        <p14:creationId xmlns:p14="http://schemas.microsoft.com/office/powerpoint/2010/main" val="32585373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rgbClr val="FF0000"/>
                </a:solidFill>
              </a:rPr>
              <a:t>دراسة البيئة التسويقية</a:t>
            </a:r>
            <a:endParaRPr lang="en-US" dirty="0">
              <a:solidFill>
                <a:srgbClr val="FF0000"/>
              </a:solidFill>
            </a:endParaRPr>
          </a:p>
        </p:txBody>
      </p:sp>
      <p:graphicFrame>
        <p:nvGraphicFramePr>
          <p:cNvPr id="10" name="عنصر نائب للمحتوى 4"/>
          <p:cNvGraphicFramePr>
            <a:graphicFrameLocks noGrp="1"/>
          </p:cNvGraphicFramePr>
          <p:nvPr>
            <p:extLst>
              <p:ext uri="{D42A27DB-BD31-4B8C-83A1-F6EECF244321}">
                <p14:modId xmlns:p14="http://schemas.microsoft.com/office/powerpoint/2010/main" val="3013835324"/>
              </p:ext>
            </p:extLst>
          </p:nvPr>
        </p:nvGraphicFramePr>
        <p:xfrm>
          <a:off x="1981200" y="1293018"/>
          <a:ext cx="8229600" cy="48722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91157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rgbClr val="FF0000"/>
                </a:solidFill>
              </a:rPr>
              <a:t>البيئة الداخلية </a:t>
            </a:r>
            <a:endParaRPr lang="en-US" dirty="0">
              <a:solidFill>
                <a:srgbClr val="FF0000"/>
              </a:solidFill>
            </a:endParaRPr>
          </a:p>
        </p:txBody>
      </p:sp>
      <p:graphicFrame>
        <p:nvGraphicFramePr>
          <p:cNvPr id="3" name="عنصر نائب للمحتوى 4"/>
          <p:cNvGraphicFramePr>
            <a:graphicFrameLocks noGrp="1"/>
          </p:cNvGraphicFramePr>
          <p:nvPr/>
        </p:nvGraphicFramePr>
        <p:xfrm>
          <a:off x="1981200" y="1464455"/>
          <a:ext cx="8229600" cy="39290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50315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FF0000"/>
                </a:solidFill>
              </a:rPr>
              <a:t>البيئة الخارجية المباشرة</a:t>
            </a:r>
            <a:endParaRPr lang="en-US" dirty="0">
              <a:solidFill>
                <a:srgbClr val="FF0000"/>
              </a:solidFill>
            </a:endParaRPr>
          </a:p>
        </p:txBody>
      </p:sp>
      <p:graphicFrame>
        <p:nvGraphicFramePr>
          <p:cNvPr id="3" name="عنصر نائب للمحتوى 4"/>
          <p:cNvGraphicFramePr>
            <a:graphicFrameLocks noGrp="1"/>
          </p:cNvGraphicFramePr>
          <p:nvPr>
            <p:extLst>
              <p:ext uri="{D42A27DB-BD31-4B8C-83A1-F6EECF244321}">
                <p14:modId xmlns:p14="http://schemas.microsoft.com/office/powerpoint/2010/main" val="2370182308"/>
              </p:ext>
            </p:extLst>
          </p:nvPr>
        </p:nvGraphicFramePr>
        <p:xfrm>
          <a:off x="1981200" y="1864519"/>
          <a:ext cx="8229600" cy="38933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876598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FF0000"/>
                </a:solidFill>
              </a:rPr>
              <a:t>البيئة الخارجية غير المباشرة</a:t>
            </a:r>
            <a:endParaRPr lang="en-US" dirty="0">
              <a:solidFill>
                <a:srgbClr val="FF0000"/>
              </a:solidFill>
            </a:endParaRPr>
          </a:p>
        </p:txBody>
      </p:sp>
      <p:graphicFrame>
        <p:nvGraphicFramePr>
          <p:cNvPr id="3" name="عنصر نائب للمحتوى 4"/>
          <p:cNvGraphicFramePr>
            <a:graphicFrameLocks noGrp="1"/>
          </p:cNvGraphicFramePr>
          <p:nvPr>
            <p:extLst>
              <p:ext uri="{D42A27DB-BD31-4B8C-83A1-F6EECF244321}">
                <p14:modId xmlns:p14="http://schemas.microsoft.com/office/powerpoint/2010/main" val="3771767504"/>
              </p:ext>
            </p:extLst>
          </p:nvPr>
        </p:nvGraphicFramePr>
        <p:xfrm>
          <a:off x="1981200" y="1471612"/>
          <a:ext cx="8229600" cy="41005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618526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rgbClr val="FF0000"/>
                </a:solidFill>
              </a:rPr>
              <a:t>البيئة التسويقية</a:t>
            </a:r>
            <a:endParaRPr lang="en-US" dirty="0">
              <a:solidFill>
                <a:srgbClr val="FF0000"/>
              </a:solidFill>
            </a:endParaRPr>
          </a:p>
        </p:txBody>
      </p:sp>
      <p:graphicFrame>
        <p:nvGraphicFramePr>
          <p:cNvPr id="3" name="عنصر نائب للمحتوى 4"/>
          <p:cNvGraphicFramePr>
            <a:graphicFrameLocks noGrp="1"/>
          </p:cNvGraphicFramePr>
          <p:nvPr>
            <p:extLst>
              <p:ext uri="{D42A27DB-BD31-4B8C-83A1-F6EECF244321}">
                <p14:modId xmlns:p14="http://schemas.microsoft.com/office/powerpoint/2010/main" val="1594500291"/>
              </p:ext>
            </p:extLst>
          </p:nvPr>
        </p:nvGraphicFramePr>
        <p:xfrm>
          <a:off x="1802607" y="1993106"/>
          <a:ext cx="8229600" cy="47436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93613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rgbClr val="FF0000"/>
                </a:solidFill>
              </a:rPr>
              <a:t>البيئة الاجتماعية و الثقافية</a:t>
            </a:r>
            <a:endParaRPr lang="en-US" dirty="0">
              <a:solidFill>
                <a:srgbClr val="FF0000"/>
              </a:solidFill>
            </a:endParaRPr>
          </a:p>
        </p:txBody>
      </p:sp>
      <p:graphicFrame>
        <p:nvGraphicFramePr>
          <p:cNvPr id="3" name="عنصر نائب للمحتوى 4"/>
          <p:cNvGraphicFramePr>
            <a:graphicFrameLocks noGrp="1"/>
          </p:cNvGraphicFramePr>
          <p:nvPr>
            <p:extLst>
              <p:ext uri="{D42A27DB-BD31-4B8C-83A1-F6EECF244321}">
                <p14:modId xmlns:p14="http://schemas.microsoft.com/office/powerpoint/2010/main" val="1816429792"/>
              </p:ext>
            </p:extLst>
          </p:nvPr>
        </p:nvGraphicFramePr>
        <p:xfrm>
          <a:off x="1981200" y="1621630"/>
          <a:ext cx="8229600" cy="42916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340169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rgbClr val="FF0000"/>
                </a:solidFill>
              </a:rPr>
              <a:t>البيئة الاقتصادية </a:t>
            </a:r>
            <a:endParaRPr lang="en-US" dirty="0">
              <a:solidFill>
                <a:srgbClr val="FF0000"/>
              </a:solidFill>
            </a:endParaRPr>
          </a:p>
        </p:txBody>
      </p:sp>
      <p:graphicFrame>
        <p:nvGraphicFramePr>
          <p:cNvPr id="3" name="عنصر نائب للمحتوى 4"/>
          <p:cNvGraphicFramePr>
            <a:graphicFrameLocks noGrp="1"/>
          </p:cNvGraphicFramePr>
          <p:nvPr>
            <p:extLst>
              <p:ext uri="{D42A27DB-BD31-4B8C-83A1-F6EECF244321}">
                <p14:modId xmlns:p14="http://schemas.microsoft.com/office/powerpoint/2010/main" val="1346796492"/>
              </p:ext>
            </p:extLst>
          </p:nvPr>
        </p:nvGraphicFramePr>
        <p:xfrm>
          <a:off x="1981200" y="1557337"/>
          <a:ext cx="8229600" cy="49220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7245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06399"/>
          </a:xfrm>
        </p:spPr>
        <p:txBody>
          <a:bodyPr>
            <a:normAutofit fontScale="90000"/>
          </a:bodyPr>
          <a:lstStyle/>
          <a:p>
            <a:pPr algn="ctr"/>
            <a:r>
              <a:rPr lang="ar-SA" dirty="0" smtClean="0">
                <a:solidFill>
                  <a:srgbClr val="FF0000"/>
                </a:solidFill>
              </a:rPr>
              <a:t>البيئة السياسية و التشريعية </a:t>
            </a:r>
            <a:endParaRPr lang="en-US" dirty="0">
              <a:solidFill>
                <a:srgbClr val="FF0000"/>
              </a:solidFill>
            </a:endParaRPr>
          </a:p>
        </p:txBody>
      </p:sp>
      <p:graphicFrame>
        <p:nvGraphicFramePr>
          <p:cNvPr id="3" name="عنصر نائب للمحتوى 4"/>
          <p:cNvGraphicFramePr>
            <a:graphicFrameLocks noGrp="1"/>
          </p:cNvGraphicFramePr>
          <p:nvPr>
            <p:extLst>
              <p:ext uri="{D42A27DB-BD31-4B8C-83A1-F6EECF244321}">
                <p14:modId xmlns:p14="http://schemas.microsoft.com/office/powerpoint/2010/main" val="2669251549"/>
              </p:ext>
            </p:extLst>
          </p:nvPr>
        </p:nvGraphicFramePr>
        <p:xfrm>
          <a:off x="1981200" y="771524"/>
          <a:ext cx="8229600" cy="53937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58640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420688"/>
          </a:xfrm>
        </p:spPr>
        <p:txBody>
          <a:bodyPr>
            <a:normAutofit fontScale="90000"/>
          </a:bodyPr>
          <a:lstStyle/>
          <a:p>
            <a:pPr algn="ctr"/>
            <a:r>
              <a:rPr lang="ar-SA" dirty="0" smtClean="0">
                <a:solidFill>
                  <a:srgbClr val="FF0000"/>
                </a:solidFill>
              </a:rPr>
              <a:t>البيئة التكنلوجية و العملية </a:t>
            </a:r>
            <a:endParaRPr lang="en-US" dirty="0">
              <a:solidFill>
                <a:srgbClr val="FF0000"/>
              </a:solidFill>
            </a:endParaRPr>
          </a:p>
        </p:txBody>
      </p:sp>
      <p:graphicFrame>
        <p:nvGraphicFramePr>
          <p:cNvPr id="3" name="عنصر نائب للمحتوى 4"/>
          <p:cNvGraphicFramePr>
            <a:graphicFrameLocks noGrp="1"/>
          </p:cNvGraphicFramePr>
          <p:nvPr>
            <p:extLst>
              <p:ext uri="{D42A27DB-BD31-4B8C-83A1-F6EECF244321}">
                <p14:modId xmlns:p14="http://schemas.microsoft.com/office/powerpoint/2010/main" val="4169652441"/>
              </p:ext>
            </p:extLst>
          </p:nvPr>
        </p:nvGraphicFramePr>
        <p:xfrm>
          <a:off x="2052638" y="1385392"/>
          <a:ext cx="822960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200980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rgbClr val="FF0000"/>
                </a:solidFill>
              </a:rPr>
              <a:t>البيئة الطبيعية </a:t>
            </a:r>
            <a:endParaRPr lang="en-US" dirty="0">
              <a:solidFill>
                <a:srgbClr val="FF0000"/>
              </a:solidFill>
            </a:endParaRPr>
          </a:p>
        </p:txBody>
      </p:sp>
      <p:graphicFrame>
        <p:nvGraphicFramePr>
          <p:cNvPr id="3" name="عنصر نائب للمحتوى 4"/>
          <p:cNvGraphicFramePr>
            <a:graphicFrameLocks noGrp="1"/>
          </p:cNvGraphicFramePr>
          <p:nvPr>
            <p:extLst>
              <p:ext uri="{D42A27DB-BD31-4B8C-83A1-F6EECF244321}">
                <p14:modId xmlns:p14="http://schemas.microsoft.com/office/powerpoint/2010/main" val="1039976787"/>
              </p:ext>
            </p:extLst>
          </p:nvPr>
        </p:nvGraphicFramePr>
        <p:xfrm>
          <a:off x="2081212" y="1557090"/>
          <a:ext cx="822960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35683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199856"/>
          </a:xfrm>
        </p:spPr>
        <p:style>
          <a:lnRef idx="1">
            <a:schemeClr val="accent3"/>
          </a:lnRef>
          <a:fillRef idx="2">
            <a:schemeClr val="accent3"/>
          </a:fillRef>
          <a:effectRef idx="1">
            <a:schemeClr val="accent3"/>
          </a:effectRef>
          <a:fontRef idx="minor">
            <a:schemeClr val="dk1"/>
          </a:fontRef>
        </p:style>
        <p:txBody>
          <a:bodyPr>
            <a:normAutofit/>
          </a:bodyPr>
          <a:lstStyle/>
          <a:p>
            <a:pPr algn="r">
              <a:defRPr/>
            </a:pPr>
            <a:r>
              <a:rPr lang="ar-SA" sz="4800" dirty="0">
                <a:solidFill>
                  <a:srgbClr val="FF0000"/>
                </a:solidFill>
              </a:rPr>
              <a:t>ما هو </a:t>
            </a:r>
            <a:r>
              <a:rPr lang="ar-SA" sz="4800" dirty="0" smtClean="0">
                <a:solidFill>
                  <a:srgbClr val="FF0000"/>
                </a:solidFill>
              </a:rPr>
              <a:t>التسويق ؟</a:t>
            </a:r>
            <a:r>
              <a:rPr lang="ar-SA" sz="4800" dirty="0"/>
              <a:t/>
            </a:r>
            <a:br>
              <a:rPr lang="ar-SA" sz="4800" dirty="0"/>
            </a:br>
            <a:r>
              <a:rPr lang="ar-SA" dirty="0">
                <a:solidFill>
                  <a:srgbClr val="FFFF00"/>
                </a:solidFill>
              </a:rPr>
              <a:t>نشاط إنساني مستمر</a:t>
            </a:r>
            <a:r>
              <a:rPr lang="ar-SA" dirty="0"/>
              <a:t> يهدف إلى </a:t>
            </a:r>
            <a:r>
              <a:rPr lang="ar-SA" dirty="0">
                <a:solidFill>
                  <a:schemeClr val="folHlink"/>
                </a:solidFill>
              </a:rPr>
              <a:t>التعرف على حاجات ورغبات </a:t>
            </a:r>
            <a:r>
              <a:rPr lang="ar-SA" dirty="0"/>
              <a:t>المستهلك الغير مشبعة والعمل على إشباعها من خلال </a:t>
            </a:r>
            <a:r>
              <a:rPr lang="ar-SA" dirty="0">
                <a:solidFill>
                  <a:srgbClr val="FF33CC"/>
                </a:solidFill>
              </a:rPr>
              <a:t>إيجاد المنتجات</a:t>
            </a:r>
            <a:r>
              <a:rPr lang="ar-SA" dirty="0"/>
              <a:t> التي تشبعها و</a:t>
            </a:r>
            <a:r>
              <a:rPr lang="ar-SA" dirty="0">
                <a:solidFill>
                  <a:srgbClr val="CC9900"/>
                </a:solidFill>
              </a:rPr>
              <a:t>تمكينه منها</a:t>
            </a:r>
            <a:r>
              <a:rPr lang="ar-SA" dirty="0"/>
              <a:t> </a:t>
            </a:r>
            <a:r>
              <a:rPr lang="ar-SA" dirty="0">
                <a:solidFill>
                  <a:srgbClr val="CC0000"/>
                </a:solidFill>
              </a:rPr>
              <a:t>وتعريفه وإقناعه</a:t>
            </a:r>
            <a:r>
              <a:rPr lang="ar-SA" dirty="0"/>
              <a:t> بها </a:t>
            </a:r>
            <a:r>
              <a:rPr lang="ar-SA" dirty="0">
                <a:solidFill>
                  <a:srgbClr val="CC0000"/>
                </a:solidFill>
              </a:rPr>
              <a:t>ودفعه لشرائها</a:t>
            </a:r>
            <a:r>
              <a:rPr lang="ar-SA" dirty="0"/>
              <a:t> </a:t>
            </a:r>
            <a:r>
              <a:rPr lang="ar-SA" dirty="0">
                <a:solidFill>
                  <a:srgbClr val="CCFFCC"/>
                </a:solidFill>
              </a:rPr>
              <a:t>والتحقق من رضاه عنها</a:t>
            </a:r>
            <a:r>
              <a:rPr lang="ar-SA" dirty="0"/>
              <a:t>.</a:t>
            </a:r>
            <a:r>
              <a:rPr lang="en-GB" dirty="0"/>
              <a:t/>
            </a:r>
            <a:br>
              <a:rPr lang="en-GB" dirty="0"/>
            </a:br>
            <a:endParaRPr lang="en-US" dirty="0"/>
          </a:p>
        </p:txBody>
      </p:sp>
    </p:spTree>
    <p:extLst>
      <p:ext uri="{BB962C8B-B14F-4D97-AF65-F5344CB8AC3E}">
        <p14:creationId xmlns:p14="http://schemas.microsoft.com/office/powerpoint/2010/main" val="11152583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121275"/>
          </a:xfrm>
        </p:spPr>
        <p:style>
          <a:lnRef idx="1">
            <a:schemeClr val="accent3"/>
          </a:lnRef>
          <a:fillRef idx="2">
            <a:schemeClr val="accent3"/>
          </a:fillRef>
          <a:effectRef idx="1">
            <a:schemeClr val="accent3"/>
          </a:effectRef>
          <a:fontRef idx="minor">
            <a:schemeClr val="dk1"/>
          </a:fontRef>
        </p:style>
        <p:txBody>
          <a:bodyPr/>
          <a:lstStyle/>
          <a:p>
            <a:pPr algn="ctr"/>
            <a:r>
              <a:rPr lang="ar-SA" dirty="0" smtClean="0">
                <a:solidFill>
                  <a:srgbClr val="FF0000"/>
                </a:solidFill>
              </a:rPr>
              <a:t>مكونات النظام التسويقي ؟</a:t>
            </a:r>
            <a:r>
              <a:rPr lang="ar-SA" dirty="0" smtClean="0"/>
              <a:t/>
            </a:r>
            <a:br>
              <a:rPr lang="ar-SA" dirty="0" smtClean="0"/>
            </a:br>
            <a:r>
              <a:rPr lang="ar-SA" dirty="0" smtClean="0">
                <a:solidFill>
                  <a:srgbClr val="002060"/>
                </a:solidFill>
              </a:rPr>
              <a:t>يمكن تحليل النظام التسويقي الي ثلاث مستويات رئيسية </a:t>
            </a:r>
            <a:endParaRPr lang="en-US" dirty="0">
              <a:solidFill>
                <a:srgbClr val="002060"/>
              </a:solidFill>
            </a:endParaRPr>
          </a:p>
        </p:txBody>
      </p:sp>
    </p:spTree>
    <p:extLst>
      <p:ext uri="{BB962C8B-B14F-4D97-AF65-F5344CB8AC3E}">
        <p14:creationId xmlns:p14="http://schemas.microsoft.com/office/powerpoint/2010/main" val="1744831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07294"/>
            <a:ext cx="10515600" cy="3929062"/>
          </a:xfrm>
        </p:spPr>
        <p:style>
          <a:lnRef idx="1">
            <a:schemeClr val="accent3"/>
          </a:lnRef>
          <a:fillRef idx="2">
            <a:schemeClr val="accent3"/>
          </a:fillRef>
          <a:effectRef idx="1">
            <a:schemeClr val="accent3"/>
          </a:effectRef>
          <a:fontRef idx="minor">
            <a:schemeClr val="dk1"/>
          </a:fontRef>
        </p:style>
        <p:txBody>
          <a:bodyPr/>
          <a:lstStyle/>
          <a:p>
            <a:pPr algn="ctr"/>
            <a:r>
              <a:rPr lang="ar-SA" dirty="0" smtClean="0">
                <a:solidFill>
                  <a:srgbClr val="002060"/>
                </a:solidFill>
              </a:rPr>
              <a:t>1- تحليل نظام التبادل و هو التعرف على الأشخاص و المنشآت التي يتم تداول السلع و الخدمات فيما بينهم </a:t>
            </a:r>
            <a:endParaRPr lang="en-US" dirty="0">
              <a:solidFill>
                <a:srgbClr val="002060"/>
              </a:solidFill>
            </a:endParaRPr>
          </a:p>
        </p:txBody>
      </p:sp>
    </p:spTree>
    <p:extLst>
      <p:ext uri="{BB962C8B-B14F-4D97-AF65-F5344CB8AC3E}">
        <p14:creationId xmlns:p14="http://schemas.microsoft.com/office/powerpoint/2010/main" val="16277433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64481"/>
            <a:ext cx="10515600" cy="3843338"/>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ar-SA" dirty="0" smtClean="0">
                <a:solidFill>
                  <a:srgbClr val="002060"/>
                </a:solidFill>
              </a:rPr>
              <a:t>2- تحليل ببيئة المنشأة المباشرة وهي مختلف المؤسسات و الأفراد الذين يتعاملون مع المنشأة بشكل مباشر و يؤثرون في أدائها</a:t>
            </a:r>
            <a:r>
              <a:rPr lang="ar-SA" dirty="0" smtClean="0"/>
              <a:t> </a:t>
            </a:r>
            <a:endParaRPr lang="en-US" dirty="0"/>
          </a:p>
        </p:txBody>
      </p:sp>
    </p:spTree>
    <p:extLst>
      <p:ext uri="{BB962C8B-B14F-4D97-AF65-F5344CB8AC3E}">
        <p14:creationId xmlns:p14="http://schemas.microsoft.com/office/powerpoint/2010/main" val="32603064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71663"/>
            <a:ext cx="10515600" cy="3657600"/>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ar-SA" dirty="0" smtClean="0">
                <a:solidFill>
                  <a:srgbClr val="002060"/>
                </a:solidFill>
              </a:rPr>
              <a:t>3- تحليل البيئة التسويقية العامة و يقصد به التعرف  على البيئة الاجتماعية و الثقافية و الاقتصادية و التشريعية و القانونية العامة المحيطة بالمنشأة</a:t>
            </a:r>
            <a:endParaRPr lang="en-US" dirty="0">
              <a:solidFill>
                <a:srgbClr val="002060"/>
              </a:solidFill>
            </a:endParaRPr>
          </a:p>
        </p:txBody>
      </p:sp>
    </p:spTree>
    <p:extLst>
      <p:ext uri="{BB962C8B-B14F-4D97-AF65-F5344CB8AC3E}">
        <p14:creationId xmlns:p14="http://schemas.microsoft.com/office/powerpoint/2010/main" val="27577812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8188" y="693737"/>
            <a:ext cx="10515600" cy="4514056"/>
          </a:xfrm>
        </p:spPr>
        <p:style>
          <a:lnRef idx="1">
            <a:schemeClr val="accent3"/>
          </a:lnRef>
          <a:fillRef idx="2">
            <a:schemeClr val="accent3"/>
          </a:fillRef>
          <a:effectRef idx="1">
            <a:schemeClr val="accent3"/>
          </a:effectRef>
          <a:fontRef idx="minor">
            <a:schemeClr val="dk1"/>
          </a:fontRef>
        </p:style>
        <p:txBody>
          <a:bodyPr>
            <a:normAutofit/>
          </a:bodyPr>
          <a:lstStyle/>
          <a:p>
            <a:pPr algn="r"/>
            <a:r>
              <a:rPr lang="ar-SA" dirty="0" smtClean="0">
                <a:solidFill>
                  <a:srgbClr val="FF0000"/>
                </a:solidFill>
              </a:rPr>
              <a:t>يختلف الدور الذي يلعبه رجال التسويق وفقا لنوعية السوق الذي يتعاملون فيه من وجه نظر المنافس فعليهم أن يتميزوا بين اربعه أنواع رئيسيه للسوق؟</a:t>
            </a:r>
            <a:br>
              <a:rPr lang="ar-SA" dirty="0" smtClean="0">
                <a:solidFill>
                  <a:srgbClr val="FF0000"/>
                </a:solidFill>
              </a:rPr>
            </a:br>
            <a:r>
              <a:rPr lang="ar-SA" dirty="0" smtClean="0">
                <a:solidFill>
                  <a:srgbClr val="002060"/>
                </a:solidFill>
              </a:rPr>
              <a:t>المنافسة الكاملة –المنافسة الاحتكارية-احتكار القلة-الاحتكار  </a:t>
            </a:r>
            <a:endParaRPr lang="en-US" dirty="0">
              <a:solidFill>
                <a:srgbClr val="002060"/>
              </a:solidFill>
            </a:endParaRPr>
          </a:p>
        </p:txBody>
      </p:sp>
    </p:spTree>
    <p:extLst>
      <p:ext uri="{BB962C8B-B14F-4D97-AF65-F5344CB8AC3E}">
        <p14:creationId xmlns:p14="http://schemas.microsoft.com/office/powerpoint/2010/main" val="18504340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164138"/>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ar-SA" dirty="0" smtClean="0">
                <a:solidFill>
                  <a:srgbClr val="FF0000"/>
                </a:solidFill>
              </a:rPr>
              <a:t>المنافسة الكاملة: </a:t>
            </a:r>
            <a:r>
              <a:rPr lang="ar-SA" dirty="0" smtClean="0">
                <a:solidFill>
                  <a:srgbClr val="002060"/>
                </a:solidFill>
              </a:rPr>
              <a:t>يعني ذلك وجود عدد كبير من الشركات المنتجة تتنافس فيما بينها و تحيط بها نفس الظروف كما أن المنتجات الذي يقومون في </a:t>
            </a:r>
            <a:r>
              <a:rPr lang="ar-SA" dirty="0">
                <a:solidFill>
                  <a:srgbClr val="002060"/>
                </a:solidFill>
              </a:rPr>
              <a:t>إ</a:t>
            </a:r>
            <a:r>
              <a:rPr lang="ar-SA" dirty="0" smtClean="0">
                <a:solidFill>
                  <a:srgbClr val="002060"/>
                </a:solidFill>
              </a:rPr>
              <a:t>نتاجها متشابهة تماما في كافة الوجوه فكل المنتجات واحده و يعلم المستهلك ذلك  فهنا تكون مهمه رجال التسويق محدودة</a:t>
            </a:r>
            <a:r>
              <a:rPr lang="ar-SA" dirty="0" smtClean="0"/>
              <a:t>  </a:t>
            </a:r>
            <a:endParaRPr lang="en-US" dirty="0"/>
          </a:p>
        </p:txBody>
      </p:sp>
    </p:spTree>
    <p:extLst>
      <p:ext uri="{BB962C8B-B14F-4D97-AF65-F5344CB8AC3E}">
        <p14:creationId xmlns:p14="http://schemas.microsoft.com/office/powerpoint/2010/main" val="13532523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769" y="1129506"/>
            <a:ext cx="10515600" cy="4178300"/>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ar-SA" dirty="0" smtClean="0">
                <a:solidFill>
                  <a:srgbClr val="FF0000"/>
                </a:solidFill>
              </a:rPr>
              <a:t>المنافسة الاحتكارية: </a:t>
            </a:r>
            <a:r>
              <a:rPr lang="ar-SA" dirty="0" smtClean="0">
                <a:solidFill>
                  <a:srgbClr val="002060"/>
                </a:solidFill>
              </a:rPr>
              <a:t>تعني وجود عدد كبير من </a:t>
            </a:r>
            <a:r>
              <a:rPr lang="ar-SA" dirty="0" smtClean="0">
                <a:solidFill>
                  <a:srgbClr val="002060"/>
                </a:solidFill>
              </a:rPr>
              <a:t>المنشآت </a:t>
            </a:r>
            <a:r>
              <a:rPr lang="ar-SA" dirty="0" smtClean="0">
                <a:solidFill>
                  <a:srgbClr val="002060"/>
                </a:solidFill>
              </a:rPr>
              <a:t>في السوق و تقوم بإنتاج العديد من الأشكال مختلفة في المواصفات و لكنها متنافسة و أن العملاء ليس لديهم صوره متكلمة عن كل ما يجري في السوق من منتجات أو سياسات أسعار و توزيع</a:t>
            </a:r>
            <a:endParaRPr lang="en-US" dirty="0">
              <a:solidFill>
                <a:srgbClr val="002060"/>
              </a:solidFill>
            </a:endParaRPr>
          </a:p>
        </p:txBody>
      </p:sp>
    </p:spTree>
    <p:extLst>
      <p:ext uri="{BB962C8B-B14F-4D97-AF65-F5344CB8AC3E}">
        <p14:creationId xmlns:p14="http://schemas.microsoft.com/office/powerpoint/2010/main" val="13245544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564188"/>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ar-SA" dirty="0" smtClean="0">
                <a:solidFill>
                  <a:srgbClr val="FF0000"/>
                </a:solidFill>
              </a:rPr>
              <a:t>احتكار القلة :</a:t>
            </a:r>
            <a:r>
              <a:rPr lang="ar-SA" dirty="0" smtClean="0">
                <a:solidFill>
                  <a:srgbClr val="002060"/>
                </a:solidFill>
              </a:rPr>
              <a:t>يعمل هنا عدد قليل من المنتجين كل منهم يتمتع لكبر حجم إمكانياته و كل منهم يعرف جيدا ما يفعله الاخرين و لدى كل منهم القدرة لبناء سياسيات تسويقية تنافسية و لا يتمتع هنا المستهلك بمعرفة كاملة بكافة هذه السياسات لكل أنواع المتنافسين</a:t>
            </a:r>
            <a:br>
              <a:rPr lang="ar-SA" dirty="0" smtClean="0">
                <a:solidFill>
                  <a:srgbClr val="002060"/>
                </a:solidFill>
              </a:rPr>
            </a:br>
            <a:r>
              <a:rPr lang="ar-SA" dirty="0" smtClean="0">
                <a:solidFill>
                  <a:srgbClr val="002060"/>
                </a:solidFill>
              </a:rPr>
              <a:t>مثل </a:t>
            </a:r>
            <a:r>
              <a:rPr lang="ar-SA" dirty="0" err="1" smtClean="0">
                <a:solidFill>
                  <a:srgbClr val="002060"/>
                </a:solidFill>
              </a:rPr>
              <a:t>منتجوا</a:t>
            </a:r>
            <a:r>
              <a:rPr lang="ar-SA" dirty="0" smtClean="0">
                <a:solidFill>
                  <a:srgbClr val="002060"/>
                </a:solidFill>
              </a:rPr>
              <a:t> </a:t>
            </a:r>
            <a:r>
              <a:rPr lang="ar-SA" dirty="0" smtClean="0">
                <a:solidFill>
                  <a:srgbClr val="002060"/>
                </a:solidFill>
              </a:rPr>
              <a:t>السيارات و الأدوات الكهربائية </a:t>
            </a:r>
            <a:endParaRPr lang="en-US" dirty="0">
              <a:solidFill>
                <a:srgbClr val="002060"/>
              </a:solidFill>
            </a:endParaRPr>
          </a:p>
        </p:txBody>
      </p:sp>
    </p:spTree>
    <p:extLst>
      <p:ext uri="{BB962C8B-B14F-4D97-AF65-F5344CB8AC3E}">
        <p14:creationId xmlns:p14="http://schemas.microsoft.com/office/powerpoint/2010/main" val="1780191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894" y="1350962"/>
            <a:ext cx="10515600" cy="3463926"/>
          </a:xfrm>
        </p:spPr>
        <p:style>
          <a:lnRef idx="1">
            <a:schemeClr val="accent3"/>
          </a:lnRef>
          <a:fillRef idx="2">
            <a:schemeClr val="accent3"/>
          </a:fillRef>
          <a:effectRef idx="1">
            <a:schemeClr val="accent3"/>
          </a:effectRef>
          <a:fontRef idx="minor">
            <a:schemeClr val="dk1"/>
          </a:fontRef>
        </p:style>
        <p:txBody>
          <a:bodyPr/>
          <a:lstStyle/>
          <a:p>
            <a:pPr algn="ctr"/>
            <a:r>
              <a:rPr lang="ar-SA" dirty="0" smtClean="0">
                <a:solidFill>
                  <a:srgbClr val="FF0000"/>
                </a:solidFill>
              </a:rPr>
              <a:t>الاحتكار: </a:t>
            </a:r>
            <a:r>
              <a:rPr lang="ar-SA" dirty="0" smtClean="0">
                <a:solidFill>
                  <a:srgbClr val="002060"/>
                </a:solidFill>
              </a:rPr>
              <a:t>أي الاحتكار الكامل حيث تعمل منشأة واحده في السوق ولا تعمل أمامها </a:t>
            </a:r>
            <a:r>
              <a:rPr lang="ar-SA" dirty="0" smtClean="0">
                <a:solidFill>
                  <a:srgbClr val="002060"/>
                </a:solidFill>
              </a:rPr>
              <a:t>أي </a:t>
            </a:r>
            <a:r>
              <a:rPr lang="ar-SA" dirty="0" smtClean="0">
                <a:solidFill>
                  <a:srgbClr val="002060"/>
                </a:solidFill>
              </a:rPr>
              <a:t>قوه تنافسية أخرى </a:t>
            </a:r>
            <a:endParaRPr lang="en-US" dirty="0">
              <a:solidFill>
                <a:srgbClr val="002060"/>
              </a:solidFill>
            </a:endParaRPr>
          </a:p>
        </p:txBody>
      </p:sp>
    </p:spTree>
    <p:extLst>
      <p:ext uri="{BB962C8B-B14F-4D97-AF65-F5344CB8AC3E}">
        <p14:creationId xmlns:p14="http://schemas.microsoft.com/office/powerpoint/2010/main" val="2775727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692775"/>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ar-SA" dirty="0" smtClean="0">
                <a:solidFill>
                  <a:srgbClr val="FF0000"/>
                </a:solidFill>
              </a:rPr>
              <a:t>عند تحليل البيئة التنافسية يجب على المنشاة القيام بمجموعه من الخطوات؟ </a:t>
            </a:r>
            <a:br>
              <a:rPr lang="ar-SA" dirty="0" smtClean="0">
                <a:solidFill>
                  <a:srgbClr val="FF0000"/>
                </a:solidFill>
              </a:rPr>
            </a:br>
            <a:r>
              <a:rPr lang="ar-SA" dirty="0" smtClean="0">
                <a:solidFill>
                  <a:srgbClr val="FF0000"/>
                </a:solidFill>
              </a:rPr>
              <a:t>-</a:t>
            </a:r>
            <a:r>
              <a:rPr lang="ar-SA" dirty="0" smtClean="0">
                <a:solidFill>
                  <a:srgbClr val="002060"/>
                </a:solidFill>
              </a:rPr>
              <a:t>ضرورة تحديد السوق الذي تعمل فيه المنشاة و تحديد مجال الإنتاج الخاص بها من سلع و خدمات و أفكار</a:t>
            </a:r>
            <a:br>
              <a:rPr lang="ar-SA" dirty="0" smtClean="0">
                <a:solidFill>
                  <a:srgbClr val="002060"/>
                </a:solidFill>
              </a:rPr>
            </a:br>
            <a:r>
              <a:rPr lang="ar-SA" dirty="0" smtClean="0">
                <a:solidFill>
                  <a:srgbClr val="FF0000"/>
                </a:solidFill>
              </a:rPr>
              <a:t>-</a:t>
            </a:r>
            <a:r>
              <a:rPr lang="ar-SA" dirty="0" smtClean="0">
                <a:solidFill>
                  <a:srgbClr val="002060"/>
                </a:solidFill>
              </a:rPr>
              <a:t>تحديد المنافسين بدءا من تقيم الأداء الكلي للصناعة و تحديد الاختلافات بيم المنشأة و بين المنافسين </a:t>
            </a:r>
            <a:br>
              <a:rPr lang="ar-SA" dirty="0" smtClean="0">
                <a:solidFill>
                  <a:srgbClr val="002060"/>
                </a:solidFill>
              </a:rPr>
            </a:br>
            <a:r>
              <a:rPr lang="ar-SA" dirty="0" smtClean="0">
                <a:solidFill>
                  <a:srgbClr val="FF0000"/>
                </a:solidFill>
              </a:rPr>
              <a:t>-</a:t>
            </a:r>
            <a:r>
              <a:rPr lang="ar-SA" dirty="0" smtClean="0">
                <a:solidFill>
                  <a:srgbClr val="002060"/>
                </a:solidFill>
              </a:rPr>
              <a:t>تقيم سياسيات و برامج المنشأة الإنتاجية و التسويقية </a:t>
            </a:r>
            <a:r>
              <a:rPr lang="ar-SA" dirty="0" smtClean="0">
                <a:solidFill>
                  <a:srgbClr val="002060"/>
                </a:solidFill>
              </a:rPr>
              <a:t>مقارنتها في </a:t>
            </a:r>
            <a:r>
              <a:rPr lang="ar-SA" dirty="0" smtClean="0">
                <a:solidFill>
                  <a:srgbClr val="002060"/>
                </a:solidFill>
              </a:rPr>
              <a:t>منشأة منافسة </a:t>
            </a:r>
            <a:endParaRPr lang="en-US" dirty="0">
              <a:solidFill>
                <a:srgbClr val="002060"/>
              </a:solidFill>
            </a:endParaRPr>
          </a:p>
        </p:txBody>
      </p:sp>
    </p:spTree>
    <p:extLst>
      <p:ext uri="{BB962C8B-B14F-4D97-AF65-F5344CB8AC3E}">
        <p14:creationId xmlns:p14="http://schemas.microsoft.com/office/powerpoint/2010/main" val="248113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8187" y="865187"/>
            <a:ext cx="10515600" cy="4378325"/>
          </a:xfrm>
        </p:spPr>
        <p:style>
          <a:lnRef idx="1">
            <a:schemeClr val="accent3"/>
          </a:lnRef>
          <a:fillRef idx="2">
            <a:schemeClr val="accent3"/>
          </a:fillRef>
          <a:effectRef idx="1">
            <a:schemeClr val="accent3"/>
          </a:effectRef>
          <a:fontRef idx="minor">
            <a:schemeClr val="dk1"/>
          </a:fontRef>
        </p:style>
        <p:txBody>
          <a:bodyPr>
            <a:normAutofit/>
          </a:bodyPr>
          <a:lstStyle/>
          <a:p>
            <a:pPr algn="r"/>
            <a:r>
              <a:rPr lang="ar-SA" dirty="0" smtClean="0">
                <a:solidFill>
                  <a:srgbClr val="FF0000"/>
                </a:solidFill>
              </a:rPr>
              <a:t>من بعض تعريفات التسويق </a:t>
            </a:r>
            <a:r>
              <a:rPr lang="ar-SA" dirty="0" smtClean="0"/>
              <a:t/>
            </a:r>
            <a:br>
              <a:rPr lang="ar-SA" dirty="0" smtClean="0"/>
            </a:br>
            <a:r>
              <a:rPr lang="ar-SA" dirty="0" smtClean="0">
                <a:solidFill>
                  <a:srgbClr val="002060"/>
                </a:solidFill>
              </a:rPr>
              <a:t>التسويق هو الوظيفة التنظيمية التي تضم مجموعة من العمليات التي تسعى إلى بناء القيمة و الاتصال و التسليم لتلك القيم للعملاء المرتقبين  و إدارة علاقه العملاء بالشكل التي يودي الى تحقيق الربح للمنشأة. </a:t>
            </a:r>
            <a:endParaRPr lang="en-US" dirty="0">
              <a:solidFill>
                <a:srgbClr val="002060"/>
              </a:solidFill>
            </a:endParaRPr>
          </a:p>
        </p:txBody>
      </p:sp>
    </p:spTree>
    <p:extLst>
      <p:ext uri="{BB962C8B-B14F-4D97-AF65-F5344CB8AC3E}">
        <p14:creationId xmlns:p14="http://schemas.microsoft.com/office/powerpoint/2010/main" val="1405057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1050" y="1300956"/>
            <a:ext cx="10515600" cy="3792538"/>
          </a:xfrm>
        </p:spPr>
        <p:style>
          <a:lnRef idx="1">
            <a:schemeClr val="accent3"/>
          </a:lnRef>
          <a:fillRef idx="2">
            <a:schemeClr val="accent3"/>
          </a:fillRef>
          <a:effectRef idx="1">
            <a:schemeClr val="accent3"/>
          </a:effectRef>
          <a:fontRef idx="minor">
            <a:schemeClr val="dk1"/>
          </a:fontRef>
        </p:style>
        <p:txBody>
          <a:bodyPr>
            <a:normAutofit/>
          </a:bodyPr>
          <a:lstStyle/>
          <a:p>
            <a:pPr algn="r"/>
            <a:r>
              <a:rPr lang="ar-SA" dirty="0" smtClean="0">
                <a:solidFill>
                  <a:srgbClr val="FF0000"/>
                </a:solidFill>
              </a:rPr>
              <a:t>من بعض تعريفات التسويق </a:t>
            </a:r>
            <a:r>
              <a:rPr lang="ar-SA" dirty="0" smtClean="0"/>
              <a:t/>
            </a:r>
            <a:br>
              <a:rPr lang="ar-SA" dirty="0" smtClean="0"/>
            </a:br>
            <a:r>
              <a:rPr lang="ar-SA" dirty="0" smtClean="0">
                <a:solidFill>
                  <a:srgbClr val="002060"/>
                </a:solidFill>
              </a:rPr>
              <a:t>مجموعة من الأنشطة المتكاملة التي تؤديها المنشأة لتسهيل عملية التبادل </a:t>
            </a:r>
            <a:endParaRPr lang="en-US" dirty="0">
              <a:solidFill>
                <a:srgbClr val="002060"/>
              </a:solidFill>
            </a:endParaRPr>
          </a:p>
        </p:txBody>
      </p:sp>
    </p:spTree>
    <p:extLst>
      <p:ext uri="{BB962C8B-B14F-4D97-AF65-F5344CB8AC3E}">
        <p14:creationId xmlns:p14="http://schemas.microsoft.com/office/powerpoint/2010/main" val="22602805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721225"/>
          </a:xfrm>
          <a:ln/>
        </p:spPr>
        <p:style>
          <a:lnRef idx="1">
            <a:schemeClr val="accent3"/>
          </a:lnRef>
          <a:fillRef idx="2">
            <a:schemeClr val="accent3"/>
          </a:fillRef>
          <a:effectRef idx="1">
            <a:schemeClr val="accent3"/>
          </a:effectRef>
          <a:fontRef idx="minor">
            <a:schemeClr val="dk1"/>
          </a:fontRef>
        </p:style>
        <p:txBody>
          <a:bodyPr>
            <a:normAutofit/>
          </a:bodyPr>
          <a:lstStyle/>
          <a:p>
            <a:pPr algn="r"/>
            <a:r>
              <a:rPr lang="ar-SA" dirty="0" smtClean="0">
                <a:solidFill>
                  <a:srgbClr val="FF0000"/>
                </a:solidFill>
              </a:rPr>
              <a:t>من أهم تعريفات التسويق </a:t>
            </a:r>
            <a:r>
              <a:rPr lang="ar-SA" dirty="0" smtClean="0"/>
              <a:t/>
            </a:r>
            <a:br>
              <a:rPr lang="ar-SA" dirty="0" smtClean="0"/>
            </a:br>
            <a:r>
              <a:rPr lang="ar-SA" dirty="0" smtClean="0">
                <a:solidFill>
                  <a:srgbClr val="002060"/>
                </a:solidFill>
              </a:rPr>
              <a:t>الجهود التي يبذلها الأفراد و الجماعات في إطار أداري و اجتماعي معين للحصول على حاجتهم ورغباتهم من خلال توليد و إيجاد و تقديم و تبادل المنتجات و القيم بين الأخرين </a:t>
            </a:r>
            <a:endParaRPr lang="en-US" dirty="0">
              <a:solidFill>
                <a:srgbClr val="002060"/>
              </a:solidFill>
            </a:endParaRPr>
          </a:p>
        </p:txBody>
      </p:sp>
    </p:spTree>
    <p:extLst>
      <p:ext uri="{BB962C8B-B14F-4D97-AF65-F5344CB8AC3E}">
        <p14:creationId xmlns:p14="http://schemas.microsoft.com/office/powerpoint/2010/main" val="2008657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solidFill>
                  <a:srgbClr val="FF0000"/>
                </a:solidFill>
              </a:rPr>
              <a:t>التسويق مزيج من مجموعه من العناصر وهي :</a:t>
            </a:r>
            <a:endParaRPr lang="en-US" dirty="0">
              <a:solidFill>
                <a:srgbClr val="FF0000"/>
              </a:solidFill>
            </a:endParaRPr>
          </a:p>
        </p:txBody>
      </p:sp>
      <p:sp>
        <p:nvSpPr>
          <p:cNvPr id="6" name="Content Placeholder 5"/>
          <p:cNvSpPr>
            <a:spLocks noGrp="1"/>
          </p:cNvSpPr>
          <p:nvPr>
            <p:ph sz="quarter" idx="4"/>
          </p:nvPr>
        </p:nvSpPr>
        <p:spPr>
          <a:xfrm>
            <a:off x="200025" y="1835944"/>
            <a:ext cx="11155363" cy="4353719"/>
          </a:xfrm>
        </p:spPr>
        <p:style>
          <a:lnRef idx="1">
            <a:schemeClr val="accent3"/>
          </a:lnRef>
          <a:fillRef idx="2">
            <a:schemeClr val="accent3"/>
          </a:fillRef>
          <a:effectRef idx="1">
            <a:schemeClr val="accent3"/>
          </a:effectRef>
          <a:fontRef idx="minor">
            <a:schemeClr val="dk1"/>
          </a:fontRef>
        </p:style>
        <p:txBody>
          <a:bodyPr>
            <a:normAutofit/>
          </a:bodyPr>
          <a:lstStyle/>
          <a:p>
            <a:pPr marL="0" indent="0" algn="r">
              <a:buNone/>
            </a:pPr>
            <a:r>
              <a:rPr lang="ar-SA" dirty="0" smtClean="0">
                <a:solidFill>
                  <a:srgbClr val="002060"/>
                </a:solidFill>
              </a:rPr>
              <a:t>1- أن التسويق نشاط إنساني يرتبط بوجود الأفراد سلوكهم  فمن الضروري على المسوق أن يتعرف على حاجات هؤلاء الأفراد و رغباتهم حتى يتسنى له اشبعاها.</a:t>
            </a:r>
          </a:p>
          <a:p>
            <a:pPr marL="0" indent="0" algn="r">
              <a:buNone/>
            </a:pPr>
            <a:endParaRPr lang="ar-SA" dirty="0">
              <a:solidFill>
                <a:srgbClr val="002060"/>
              </a:solidFill>
            </a:endParaRPr>
          </a:p>
          <a:p>
            <a:pPr marL="0" indent="0" algn="r">
              <a:buNone/>
            </a:pPr>
            <a:r>
              <a:rPr lang="ar-SA" dirty="0" smtClean="0">
                <a:solidFill>
                  <a:srgbClr val="002060"/>
                </a:solidFill>
              </a:rPr>
              <a:t>2-أن الإشباع يتم عن طريق المنتجات التي تقدمها </a:t>
            </a:r>
            <a:r>
              <a:rPr lang="ar-SA" dirty="0" smtClean="0">
                <a:solidFill>
                  <a:srgbClr val="002060"/>
                </a:solidFill>
              </a:rPr>
              <a:t>المنشاة </a:t>
            </a:r>
            <a:r>
              <a:rPr lang="ar-SA" dirty="0" smtClean="0">
                <a:solidFill>
                  <a:srgbClr val="002060"/>
                </a:solidFill>
              </a:rPr>
              <a:t>للسوق</a:t>
            </a:r>
          </a:p>
          <a:p>
            <a:pPr marL="0" indent="0" algn="r">
              <a:buNone/>
            </a:pPr>
            <a:endParaRPr lang="ar-SA" dirty="0">
              <a:solidFill>
                <a:srgbClr val="002060"/>
              </a:solidFill>
            </a:endParaRPr>
          </a:p>
          <a:p>
            <a:pPr marL="0" indent="0" algn="r">
              <a:buNone/>
            </a:pPr>
            <a:r>
              <a:rPr lang="ar-SA" dirty="0" smtClean="0">
                <a:solidFill>
                  <a:srgbClr val="002060"/>
                </a:solidFill>
              </a:rPr>
              <a:t>3-أن الإشباع يجب أن يتم من خلال عمليات التبادل</a:t>
            </a:r>
          </a:p>
          <a:p>
            <a:pPr marL="0" indent="0" algn="r">
              <a:buNone/>
            </a:pPr>
            <a:r>
              <a:rPr lang="ar-SA" dirty="0" smtClean="0">
                <a:solidFill>
                  <a:srgbClr val="002060"/>
                </a:solidFill>
              </a:rPr>
              <a:t> </a:t>
            </a:r>
          </a:p>
          <a:p>
            <a:pPr marL="0" indent="0" algn="r">
              <a:buNone/>
            </a:pPr>
            <a:r>
              <a:rPr lang="ar-SA" dirty="0" smtClean="0">
                <a:solidFill>
                  <a:srgbClr val="002060"/>
                </a:solidFill>
              </a:rPr>
              <a:t>4- أن التبادل يجب أن يتم من خلال بعد زماني و بعد مكاني يمثل السوق  </a:t>
            </a:r>
            <a:endParaRPr lang="en-US" dirty="0">
              <a:solidFill>
                <a:srgbClr val="002060"/>
              </a:solidFill>
            </a:endParaRPr>
          </a:p>
        </p:txBody>
      </p:sp>
    </p:spTree>
    <p:extLst>
      <p:ext uri="{BB962C8B-B14F-4D97-AF65-F5344CB8AC3E}">
        <p14:creationId xmlns:p14="http://schemas.microsoft.com/office/powerpoint/2010/main" val="24541533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585619"/>
          </a:xfrm>
        </p:spPr>
        <p:style>
          <a:lnRef idx="1">
            <a:schemeClr val="accent3"/>
          </a:lnRef>
          <a:fillRef idx="2">
            <a:schemeClr val="accent3"/>
          </a:fillRef>
          <a:effectRef idx="1">
            <a:schemeClr val="accent3"/>
          </a:effectRef>
          <a:fontRef idx="minor">
            <a:schemeClr val="dk1"/>
          </a:fontRef>
        </p:style>
        <p:txBody>
          <a:bodyPr>
            <a:normAutofit/>
          </a:bodyPr>
          <a:lstStyle/>
          <a:p>
            <a:pPr algn="r"/>
            <a:r>
              <a:rPr lang="ar-SA" dirty="0" smtClean="0">
                <a:solidFill>
                  <a:srgbClr val="C00000"/>
                </a:solidFill>
              </a:rPr>
              <a:t>الحاجات و الرغبات:</a:t>
            </a:r>
            <a:r>
              <a:rPr lang="ar-SA" dirty="0" smtClean="0"/>
              <a:t/>
            </a:r>
            <a:br>
              <a:rPr lang="ar-SA" dirty="0" smtClean="0"/>
            </a:br>
            <a:r>
              <a:rPr lang="ar-SA" dirty="0" smtClean="0">
                <a:solidFill>
                  <a:srgbClr val="002060"/>
                </a:solidFill>
              </a:rPr>
              <a:t>تعتبر الرغبات و الحاجات الإنسانية نقطه البداية لدراسة النشاط التسويقي فالجنس البشري يحتاج الى الطعام والهواء و الماء و الملبس و المسكن </a:t>
            </a:r>
            <a:r>
              <a:rPr lang="ar-SA" dirty="0" smtClean="0">
                <a:solidFill>
                  <a:srgbClr val="002060"/>
                </a:solidFill>
              </a:rPr>
              <a:t>حتى </a:t>
            </a:r>
            <a:r>
              <a:rPr lang="ar-SA" dirty="0" smtClean="0">
                <a:solidFill>
                  <a:srgbClr val="002060"/>
                </a:solidFill>
              </a:rPr>
              <a:t>يستطيع التوصل الى الحياة </a:t>
            </a:r>
            <a:endParaRPr lang="en-US" dirty="0">
              <a:solidFill>
                <a:srgbClr val="002060"/>
              </a:solidFill>
            </a:endParaRPr>
          </a:p>
        </p:txBody>
      </p:sp>
    </p:spTree>
    <p:extLst>
      <p:ext uri="{BB962C8B-B14F-4D97-AF65-F5344CB8AC3E}">
        <p14:creationId xmlns:p14="http://schemas.microsoft.com/office/powerpoint/2010/main" val="5011731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229</TotalTime>
  <Words>652</Words>
  <Application>Microsoft Office PowerPoint</Application>
  <PresentationFormat>Widescreen</PresentationFormat>
  <Paragraphs>118</Paragraphs>
  <Slides>49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49</vt:i4>
      </vt:variant>
    </vt:vector>
  </HeadingPairs>
  <TitlesOfParts>
    <vt:vector size="54" baseType="lpstr">
      <vt:lpstr>Arial</vt:lpstr>
      <vt:lpstr>Calibri</vt:lpstr>
      <vt:lpstr>Calibri Light</vt:lpstr>
      <vt:lpstr>Times New Roman</vt:lpstr>
      <vt:lpstr>Office Theme</vt:lpstr>
      <vt:lpstr>إدارة التسويق </vt:lpstr>
      <vt:lpstr>أساسيات التسويق  </vt:lpstr>
      <vt:lpstr>ما هو التسويق ؟ التسوق هو مجال واسع و معقد يتداخل مع كثير من أنشطة الأعمال الأخرى  فهناك العديد من التعريفات للتسويق بكتب مختلفة</vt:lpstr>
      <vt:lpstr>ما هو التسويق ؟ نشاط إنساني مستمر يهدف إلى التعرف على حاجات ورغبات المستهلك الغير مشبعة والعمل على إشباعها من خلال إيجاد المنتجات التي تشبعها وتمكينه منها وتعريفه وإقناعه بها ودفعه لشرائها والتحقق من رضاه عنها. </vt:lpstr>
      <vt:lpstr>من بعض تعريفات التسويق  التسويق هو الوظيفة التنظيمية التي تضم مجموعة من العمليات التي تسعى إلى بناء القيمة و الاتصال و التسليم لتلك القيم للعملاء المرتقبين  و إدارة علاقه العملاء بالشكل التي يودي الى تحقيق الربح للمنشأة. </vt:lpstr>
      <vt:lpstr>من بعض تعريفات التسويق  مجموعة من الأنشطة المتكاملة التي تؤديها المنشأة لتسهيل عملية التبادل </vt:lpstr>
      <vt:lpstr>من أهم تعريفات التسويق  الجهود التي يبذلها الأفراد و الجماعات في إطار أداري و اجتماعي معين للحصول على حاجتهم ورغباتهم من خلال توليد و إيجاد و تقديم و تبادل المنتجات و القيم بين الأخرين </vt:lpstr>
      <vt:lpstr>التسويق مزيج من مجموعه من العناصر وهي :</vt:lpstr>
      <vt:lpstr>الحاجات و الرغبات: تعتبر الرغبات و الحاجات الإنسانية نقطه البداية لدراسة النشاط التسويقي فالجنس البشري يحتاج الى الطعام والهواء و الماء و الملبس و المسكن حتى يستطيع التوصل الى الحياة </vt:lpstr>
      <vt:lpstr>أن رجال التسويق لا يقومون بتنمية الحاجات أو خلقها لأن هذه الحاجات خلقت قبل وجود رجال التسويق أنفسهم و أنما يقوم رجال التسويق بإشباع الرغبات و توجيهها و التأثير على  القرارات الخاصة باختيار السلع و الخدمات اللازمة  </vt:lpstr>
      <vt:lpstr>المنتجات : تعرف كلمة منتج بتعريف واسع فالمنتج قد يكون شيئا ما أو خدمة أو نشاطا أو شخصا أو مكانا أو منظمة أو فكرة</vt:lpstr>
      <vt:lpstr>التبادل: تعتبر عملية التبادل لب العملية التسويقية فيجب على رجل التسويق أن يعطي لعملائه شيئا ذا قيمة بالنسبة لهم و يتمثل في ( السلع و الخدمات و الأفكار)و ذلك يكون مقابل شيء له قيمه بالنسبة له (النقود)</vt:lpstr>
      <vt:lpstr>تنبني على عمليه التبادل : 1- أن يكون هناك طرفان. 2- أن يكون لدى كل طرف شيما له قيمة معينة لدى الشخص الأخر. 3-أن يكون لكل منهما القدرة على الاتصال و التسليم. 4-ان لكل شخص الحرية أن يقبل أو يرفض عرض الشخص الأخر.  5-ضروره توافر الظروف البيئية اللازمة لإتمام عملية التبادل. </vt:lpstr>
      <vt:lpstr>العليات التسويقية: والمقصود بها المتاجرة بين طرفين و تتضمن شيئين ذوي قيمة و قد تكون العملية نقدية حيث يتم تبادل السلع و الخدامات بوحدات نقدية في عملية البيع و الشراء و قد تتم العملية في شكل مقايضة منتجات بمنتجات أخرى </vt:lpstr>
      <vt:lpstr>الأسواق: هو مجموعة من الأفراد و المنظمات تعبر عن كافة المشترين الحالين و المرتقبين لسلع و خدمات المنشأة</vt:lpstr>
      <vt:lpstr>أهمية التسويق : يكون التسويق مهم لكل من الفرد و رجل الأعمال . فأنشطة التسويق تساعد في زياده حجم النشاط الاقتصادي</vt:lpstr>
      <vt:lpstr>الموازنة بين العرض و الطلب : تعتبر الموازنة بين العرض و الطلب من السلع و الخدمات ضرورة أساسية فيجب تحديد السلع و الخدمات التي يجب أن تنتج ؟؟ و متى و كيف سوف يتم إنتاجها </vt:lpstr>
      <vt:lpstr>من الواجبات الأساسية للتسويق ؟؟ هو التنبؤ بحجم الطلب في الأجلين القصير و الطويل و تسعى الجهود التسويقية  الى المساعدة على تأكيد انسياب المنتجات من المنتجين الى المستهلكين </vt:lpstr>
      <vt:lpstr>مراحل تطور الفكر التسويقي </vt:lpstr>
      <vt:lpstr>PowerPoint Presentation</vt:lpstr>
      <vt:lpstr>PowerPoint Presentation</vt:lpstr>
      <vt:lpstr>مرحلة الاهتمام بالمنتج الاهتمام بعملية بالإنتاج  -تحسين آليات وطرق الإنتاج  -استخدام الآلة زيادة كمية الإنتاج فائض في الإنتاج وزيادة المنافسة  -تخفيض السعر   (المفهوم الإنتاجي)  -تحسين مستوى الجودة  (مفهوم المنتج) </vt:lpstr>
      <vt:lpstr> مرحلة الاهتمام بالبيع الاهتمام بالبيع  -الاهتمام بوظيفة البيع  -منافذ توزيع قريبة من المستهلك  -استخدام الإعلان استمرار الاهتمام بزيادة الإنتاج فائض في الإنتاج وزيادة المنافسة  </vt:lpstr>
      <vt:lpstr>  مرحلة الاهتمام بالتسويق  الاهتمام بالمستهلك  -إشباع حاجات ورغبات المستهلك هو الهدف  -تقدير المستهلك للجهود التسويقية - تكامل النشاط التسويقي مع الأنشطة الإدارية المفهوم الحديث للتسويق  المفهوم الاجتماعي للتسويق  </vt:lpstr>
      <vt:lpstr>تنبني فلسفة منهج المفهوم الإنتاجي على : 1-أن المستهلكين يبحثون بالدرجة الأولى عن وجود السلعة و بسعرها المنخفض 2- أن المستهلك يعرف أسعار السلع المنافسة و يقارن بينهما  3-أنه لا يعطي المستهلك أي أهمية للاختلافات بين السلع فيما عدا السعر لصنف معين من السلع  4-أن هدف المنشأة الرئيسي هو تحسين كفاءة الإنتاج و التوزيع و تخفيض التكلفة</vt:lpstr>
      <vt:lpstr>ينبني مفهوم السلعة و الجودة على : 1-أن المستهلك يشتري السلعة كحل حتى يشبع حاجاته 2-أن المستهلك يهمه بالدرجة الأولى جودة المنتجات 3-أن المستهلك على علم بجودة و خصائص المنتجات الأخرى المنافسة  4-أن المستهلك يبنى قدراته الشرائية على أساس الاختيار بما بين البدائل المتاحة  5- أن على المنشأة أن تعمل بالدرجة الأولى على تحسين نوعية المنتجات و جودتها </vt:lpstr>
      <vt:lpstr>مفهوم السلعة و الجودة: يفترض هذا المفهوم أن المستهلك يبحث عن المنتج الذي يوفر له أعلى جودة ممكنة لذا فإن إدارة المنشأة عليها أن تنفق كل الجهد في تحسين نوعية السلع المنتجة </vt:lpstr>
      <vt:lpstr>البيئة التسويقية</vt:lpstr>
      <vt:lpstr>البيئة التسويقية كافة العوامل والمتغيرات الداخلية والخارجية المؤثرة على النشاط</vt:lpstr>
      <vt:lpstr>دراسة البيئة التسويقية</vt:lpstr>
      <vt:lpstr>البيئة الداخلية </vt:lpstr>
      <vt:lpstr>البيئة الخارجية المباشرة</vt:lpstr>
      <vt:lpstr>البيئة الخارجية غير المباشرة</vt:lpstr>
      <vt:lpstr>البيئة التسويقية</vt:lpstr>
      <vt:lpstr>البيئة الاجتماعية و الثقافية</vt:lpstr>
      <vt:lpstr>البيئة الاقتصادية </vt:lpstr>
      <vt:lpstr>البيئة السياسية و التشريعية </vt:lpstr>
      <vt:lpstr>البيئة التكنلوجية و العملية </vt:lpstr>
      <vt:lpstr>البيئة الطبيعية </vt:lpstr>
      <vt:lpstr>مكونات النظام التسويقي ؟ يمكن تحليل النظام التسويقي الي ثلاث مستويات رئيسية </vt:lpstr>
      <vt:lpstr>1- تحليل نظام التبادل و هو التعرف على الأشخاص و المنشآت التي يتم تداول السلع و الخدمات فيما بينهم </vt:lpstr>
      <vt:lpstr>2- تحليل ببيئة المنشأة المباشرة وهي مختلف المؤسسات و الأفراد الذين يتعاملون مع المنشأة بشكل مباشر و يؤثرون في أدائها </vt:lpstr>
      <vt:lpstr>3- تحليل البيئة التسويقية العامة و يقصد به التعرف  على البيئة الاجتماعية و الثقافية و الاقتصادية و التشريعية و القانونية العامة المحيطة بالمنشأة</vt:lpstr>
      <vt:lpstr>يختلف الدور الذي يلعبه رجال التسويق وفقا لنوعية السوق الذي يتعاملون فيه من وجه نظر المنافس فعليهم أن يتميزوا بين اربعه أنواع رئيسيه للسوق؟ المنافسة الكاملة –المنافسة الاحتكارية-احتكار القلة-الاحتكار  </vt:lpstr>
      <vt:lpstr>المنافسة الكاملة: يعني ذلك وجود عدد كبير من الشركات المنتجة تتنافس فيما بينها و تحيط بها نفس الظروف كما أن المنتجات الذي يقومون في إنتاجها متشابهة تماما في كافة الوجوه فكل المنتجات واحده و يعلم المستهلك ذلك  فهنا تكون مهمه رجال التسويق محدودة  </vt:lpstr>
      <vt:lpstr>المنافسة الاحتكارية: تعني وجود عدد كبير من المنشآت في السوق و تقوم بإنتاج العديد من الأشكال مختلفة في المواصفات و لكنها متنافسة و أن العملاء ليس لديهم صوره متكلمة عن كل ما يجري في السوق من منتجات أو سياسات أسعار و توزيع</vt:lpstr>
      <vt:lpstr>احتكار القلة :يعمل هنا عدد قليل من المنتجين كل منهم يتمتع لكبر حجم إمكانياته و كل منهم يعرف جيدا ما يفعله الاخرين و لدى كل منهم القدرة لبناء سياسيات تسويقية تنافسية و لا يتمتع هنا المستهلك بمعرفة كاملة بكافة هذه السياسات لكل أنواع المتنافسين مثل منتجوا السيارات و الأدوات الكهربائية </vt:lpstr>
      <vt:lpstr>الاحتكار: أي الاحتكار الكامل حيث تعمل منشأة واحده في السوق ولا تعمل أمامها أي قوه تنافسية أخرى </vt:lpstr>
      <vt:lpstr>عند تحليل البيئة التنافسية يجب على المنشاة القيام بمجموعه من الخطوات؟  -ضرورة تحديد السوق الذي تعمل فيه المنشاة و تحديد مجال الإنتاج الخاص بها من سلع و خدمات و أفكار -تحديد المنافسين بدءا من تقيم الأداء الكلي للصناعة و تحديد الاختلافات بيم المنشأة و بين المنافسين  -تقيم سياسيات و برامج المنشأة الإنتاجية و التسويقية مقارنتها في منشأة منافسة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nuha alnumair</dc:creator>
  <cp:lastModifiedBy>nuha alnumair</cp:lastModifiedBy>
  <cp:revision>25</cp:revision>
  <dcterms:created xsi:type="dcterms:W3CDTF">2016-11-20T17:40:14Z</dcterms:created>
  <dcterms:modified xsi:type="dcterms:W3CDTF">2017-02-13T18:01:02Z</dcterms:modified>
</cp:coreProperties>
</file>