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9" autoAdjust="0"/>
    <p:restoredTop sz="94660"/>
  </p:normalViewPr>
  <p:slideViewPr>
    <p:cSldViewPr snapToGrid="0">
      <p:cViewPr>
        <p:scale>
          <a:sx n="66" d="100"/>
          <a:sy n="66" d="100"/>
        </p:scale>
        <p:origin x="-318" y="-5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F487835-F69C-4AE4-9A7C-55DFDE6940B3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83D8887-540C-4BC5-8B84-8CC6DB0DD02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7694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7835-F69C-4AE4-9A7C-55DFDE6940B3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D8887-540C-4BC5-8B84-8CC6DB0DD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849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7835-F69C-4AE4-9A7C-55DFDE6940B3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D8887-540C-4BC5-8B84-8CC6DB0DD02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6818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7835-F69C-4AE4-9A7C-55DFDE6940B3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D8887-540C-4BC5-8B84-8CC6DB0DD02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0824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7835-F69C-4AE4-9A7C-55DFDE6940B3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D8887-540C-4BC5-8B84-8CC6DB0DD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948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7835-F69C-4AE4-9A7C-55DFDE6940B3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D8887-540C-4BC5-8B84-8CC6DB0DD02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21637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7835-F69C-4AE4-9A7C-55DFDE6940B3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D8887-540C-4BC5-8B84-8CC6DB0DD02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7097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7835-F69C-4AE4-9A7C-55DFDE6940B3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D8887-540C-4BC5-8B84-8CC6DB0DD02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44576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7835-F69C-4AE4-9A7C-55DFDE6940B3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D8887-540C-4BC5-8B84-8CC6DB0DD02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733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7835-F69C-4AE4-9A7C-55DFDE6940B3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D8887-540C-4BC5-8B84-8CC6DB0DD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350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7835-F69C-4AE4-9A7C-55DFDE6940B3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D8887-540C-4BC5-8B84-8CC6DB0DD022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4146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7835-F69C-4AE4-9A7C-55DFDE6940B3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D8887-540C-4BC5-8B84-8CC6DB0DD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301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7835-F69C-4AE4-9A7C-55DFDE6940B3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D8887-540C-4BC5-8B84-8CC6DB0DD022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040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7835-F69C-4AE4-9A7C-55DFDE6940B3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D8887-540C-4BC5-8B84-8CC6DB0DD02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798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7835-F69C-4AE4-9A7C-55DFDE6940B3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D8887-540C-4BC5-8B84-8CC6DB0DD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68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7835-F69C-4AE4-9A7C-55DFDE6940B3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D8887-540C-4BC5-8B84-8CC6DB0DD022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3804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7835-F69C-4AE4-9A7C-55DFDE6940B3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D8887-540C-4BC5-8B84-8CC6DB0DD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737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F487835-F69C-4AE4-9A7C-55DFDE6940B3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83D8887-540C-4BC5-8B84-8CC6DB0DD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766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AALDRIIS@KSU.EDU.SA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تاريخ القانون</a:t>
            </a:r>
            <a:br>
              <a:rPr lang="ar-SA" dirty="0" smtClean="0"/>
            </a:br>
            <a:r>
              <a:rPr lang="ar-SA" dirty="0" smtClean="0"/>
              <a:t> </a:t>
            </a:r>
            <a:r>
              <a:rPr lang="en-US" dirty="0" smtClean="0"/>
              <a:t> </a:t>
            </a:r>
            <a:r>
              <a:rPr lang="ar-SA" dirty="0"/>
              <a:t>1</a:t>
            </a:r>
            <a:r>
              <a:rPr lang="ar-SA" dirty="0" smtClean="0"/>
              <a:t>12</a:t>
            </a:r>
            <a:r>
              <a:rPr lang="en-US" dirty="0" smtClean="0"/>
              <a:t> </a:t>
            </a:r>
            <a:r>
              <a:rPr lang="ar-SA" dirty="0" smtClean="0"/>
              <a:t>حقق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SA" sz="2800" dirty="0" smtClean="0"/>
              <a:t>)</a:t>
            </a:r>
            <a:r>
              <a:rPr lang="en-US" sz="2800" dirty="0"/>
              <a:t> 40541 </a:t>
            </a:r>
            <a:r>
              <a:rPr lang="en-US" sz="2800" dirty="0" smtClean="0"/>
              <a:t>- 45806 </a:t>
            </a:r>
            <a:r>
              <a:rPr lang="ar-SA" sz="2800" dirty="0" smtClean="0"/>
              <a:t>(</a:t>
            </a:r>
          </a:p>
          <a:p>
            <a:r>
              <a:rPr lang="ar-SA" sz="2800" dirty="0" smtClean="0"/>
              <a:t>أ. أروى الدريس </a:t>
            </a:r>
            <a:r>
              <a:rPr lang="ar-SA" sz="2800" dirty="0" smtClean="0"/>
              <a:t>.</a:t>
            </a:r>
            <a:endParaRPr lang="en-US" sz="2800" dirty="0" smtClean="0"/>
          </a:p>
          <a:p>
            <a:r>
              <a:rPr lang="ar-SA" sz="2800" dirty="0"/>
              <a:t>1439-1440</a:t>
            </a:r>
            <a:endParaRPr lang="en-US" sz="2800" dirty="0"/>
          </a:p>
          <a:p>
            <a:endParaRPr lang="ar-SA" sz="2800" dirty="0" smtClean="0"/>
          </a:p>
          <a:p>
            <a:endParaRPr lang="ar-SA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52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250066" y="1082112"/>
            <a:ext cx="9601200" cy="4341813"/>
          </a:xfrm>
        </p:spPr>
        <p:txBody>
          <a:bodyPr>
            <a:noAutofit/>
          </a:bodyPr>
          <a:lstStyle/>
          <a:p>
            <a:pPr lvl="1" algn="r" rtl="1"/>
            <a:r>
              <a:rPr lang="ar-SA" sz="2800" b="1" dirty="0" smtClean="0"/>
              <a:t>البريد الالكتروني</a:t>
            </a:r>
            <a:endParaRPr lang="en-US" sz="2800" b="1" dirty="0" smtClean="0"/>
          </a:p>
          <a:p>
            <a:pPr marL="457200" lvl="1" indent="0" algn="r" rtl="1">
              <a:buNone/>
            </a:pPr>
            <a:r>
              <a:rPr lang="en-US" sz="2800" dirty="0" smtClean="0">
                <a:solidFill>
                  <a:schemeClr val="tx2"/>
                </a:solidFill>
                <a:hlinkClick r:id="rId2"/>
              </a:rPr>
              <a:t>AALDRIIS@KSU.EDU.SA</a:t>
            </a:r>
            <a:r>
              <a:rPr lang="ar-SA" sz="2800" dirty="0" smtClean="0">
                <a:solidFill>
                  <a:schemeClr val="tx2"/>
                </a:solidFill>
              </a:rPr>
              <a:t> </a:t>
            </a:r>
            <a:endParaRPr lang="ar-SA" sz="2800" dirty="0" smtClean="0"/>
          </a:p>
          <a:p>
            <a:pPr lvl="1" algn="r" rtl="1"/>
            <a:r>
              <a:rPr lang="ar-SA" sz="2800" b="1" dirty="0" smtClean="0"/>
              <a:t>الساعات المكتبية</a:t>
            </a:r>
          </a:p>
          <a:p>
            <a:pPr marL="457200" lvl="1" indent="0" algn="r" rtl="1">
              <a:buNone/>
            </a:pPr>
            <a:r>
              <a:rPr lang="ar-SA" sz="2800" dirty="0" smtClean="0"/>
              <a:t>الاحد 12-2</a:t>
            </a:r>
          </a:p>
          <a:p>
            <a:pPr marL="457200" lvl="1" indent="0" algn="r" rtl="1">
              <a:buNone/>
            </a:pPr>
            <a:r>
              <a:rPr lang="ar-SA" sz="2800" dirty="0" smtClean="0"/>
              <a:t>الثلاثاء 1-2</a:t>
            </a:r>
          </a:p>
          <a:p>
            <a:pPr lvl="1" algn="r" rtl="1"/>
            <a:r>
              <a:rPr lang="ar-SA" sz="2800" b="1" dirty="0" smtClean="0"/>
              <a:t>مكتب رقم </a:t>
            </a:r>
            <a:r>
              <a:rPr lang="ar-SA" sz="2800" dirty="0" smtClean="0"/>
              <a:t>88 </a:t>
            </a:r>
          </a:p>
          <a:p>
            <a:pPr lvl="1" algn="r" rtl="1"/>
            <a:r>
              <a:rPr lang="ar-SA" sz="2800" dirty="0"/>
              <a:t>تنبيه بخصوص الغياب+ الزي</a:t>
            </a:r>
          </a:p>
          <a:p>
            <a:pPr lvl="1" algn="r" rtl="1"/>
            <a:endParaRPr lang="ar-SA" sz="2800" dirty="0" smtClean="0"/>
          </a:p>
        </p:txBody>
      </p:sp>
    </p:spTree>
    <p:extLst>
      <p:ext uri="{BB962C8B-B14F-4D97-AF65-F5344CB8AC3E}">
        <p14:creationId xmlns:p14="http://schemas.microsoft.com/office/powerpoint/2010/main" val="408337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الكتاب المقرر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3200" b="1" dirty="0"/>
              <a:t>الوجيز في </a:t>
            </a:r>
            <a:r>
              <a:rPr lang="ar-SA" sz="3200" b="1" dirty="0" smtClean="0"/>
              <a:t>تاريخ القانون، </a:t>
            </a:r>
            <a:r>
              <a:rPr lang="ar-SA" sz="3200" b="1" dirty="0"/>
              <a:t>للدكتور/ متولي عبد المؤمن محمد المرسي</a:t>
            </a:r>
            <a:r>
              <a:rPr lang="ar-SA" sz="3200" b="1" dirty="0" smtClean="0"/>
              <a:t>.</a:t>
            </a:r>
          </a:p>
          <a:p>
            <a:pPr marL="0" indent="0" algn="r">
              <a:buNone/>
            </a:pPr>
            <a:r>
              <a:rPr lang="ar-SA" sz="3200" b="1" dirty="0" smtClean="0">
                <a:solidFill>
                  <a:srgbClr val="FF0000"/>
                </a:solidFill>
              </a:rPr>
              <a:t>الطبعة الثانية 1438_1439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96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517741" cy="1303867"/>
          </a:xfrm>
        </p:spPr>
        <p:txBody>
          <a:bodyPr>
            <a:normAutofit/>
          </a:bodyPr>
          <a:lstStyle/>
          <a:p>
            <a:r>
              <a:rPr lang="ar-SA" sz="3600" dirty="0" smtClean="0"/>
              <a:t>توزيع الدرجات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600" dirty="0" smtClean="0"/>
              <a:t>25 درجة الاختبار الشهري الاول.</a:t>
            </a:r>
          </a:p>
          <a:p>
            <a:pPr algn="r" rtl="1"/>
            <a:r>
              <a:rPr lang="ar-SA" sz="3600" dirty="0" smtClean="0"/>
              <a:t>30 درجة الاختبار الشهري الثاني.</a:t>
            </a:r>
          </a:p>
          <a:p>
            <a:pPr algn="r" rtl="1"/>
            <a:r>
              <a:rPr lang="ar-SA" sz="3600" dirty="0" smtClean="0"/>
              <a:t>5 درجات تكاليف.</a:t>
            </a:r>
          </a:p>
          <a:p>
            <a:pPr algn="r" rtl="1"/>
            <a:r>
              <a:rPr lang="ar-SA" sz="3600" dirty="0" smtClean="0"/>
              <a:t>40 درجة الاختبار النهائي.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0960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77257" y="982663"/>
            <a:ext cx="9260113" cy="1035050"/>
          </a:xfrm>
        </p:spPr>
        <p:txBody>
          <a:bodyPr>
            <a:normAutofit/>
          </a:bodyPr>
          <a:lstStyle/>
          <a:p>
            <a:r>
              <a:rPr lang="ar-SA" sz="3200" dirty="0" smtClean="0"/>
              <a:t>مواعيد الاختبارات الفصلية</a:t>
            </a:r>
            <a:r>
              <a:rPr lang="ar-SA" sz="3200" dirty="0"/>
              <a:t>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480456" y="2017486"/>
            <a:ext cx="9390743" cy="3857852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SA" dirty="0" smtClean="0"/>
              <a:t>شعبة تاريخ القانون رقم 40541: ( من9-9:50)</a:t>
            </a:r>
          </a:p>
          <a:p>
            <a:pPr marL="0" indent="0" algn="r" rtl="1">
              <a:buNone/>
            </a:pPr>
            <a:r>
              <a:rPr lang="ar-SA" dirty="0" smtClean="0"/>
              <a:t>الفصلي الاول</a:t>
            </a:r>
            <a:r>
              <a:rPr lang="ar-SA" dirty="0"/>
              <a:t>: الثلاثاء </a:t>
            </a:r>
            <a:r>
              <a:rPr lang="ar-SA" dirty="0" smtClean="0"/>
              <a:t> 7</a:t>
            </a:r>
            <a:r>
              <a:rPr lang="en-US" dirty="0" smtClean="0"/>
              <a:t>/</a:t>
            </a:r>
            <a:r>
              <a:rPr lang="ar-SA" dirty="0" smtClean="0"/>
              <a:t>11</a:t>
            </a:r>
            <a:r>
              <a:rPr lang="en-US" dirty="0" smtClean="0"/>
              <a:t>/</a:t>
            </a:r>
            <a:r>
              <a:rPr lang="ar-SA" dirty="0" smtClean="0"/>
              <a:t>2017</a:t>
            </a:r>
          </a:p>
          <a:p>
            <a:pPr marL="0" indent="0" algn="r" rtl="1">
              <a:buNone/>
            </a:pPr>
            <a:r>
              <a:rPr lang="ar-SA" dirty="0" smtClean="0"/>
              <a:t>الفصلي الثاني: الثلاثاء</a:t>
            </a:r>
            <a:r>
              <a:rPr lang="ar-SA" dirty="0"/>
              <a:t> </a:t>
            </a:r>
            <a:r>
              <a:rPr lang="ar-SA" dirty="0" smtClean="0"/>
              <a:t>5</a:t>
            </a:r>
            <a:r>
              <a:rPr lang="en-US" dirty="0" smtClean="0"/>
              <a:t>/</a:t>
            </a:r>
            <a:r>
              <a:rPr lang="ar-SA" dirty="0" smtClean="0"/>
              <a:t>12</a:t>
            </a:r>
            <a:r>
              <a:rPr lang="en-US" dirty="0" smtClean="0"/>
              <a:t>/</a:t>
            </a:r>
            <a:r>
              <a:rPr lang="ar-SA" dirty="0" smtClean="0"/>
              <a:t>2017</a:t>
            </a:r>
          </a:p>
          <a:p>
            <a:pPr marL="0" indent="0" algn="r" rtl="1">
              <a:buNone/>
            </a:pPr>
            <a:endParaRPr lang="ar-SA" dirty="0" smtClean="0"/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SA" dirty="0" smtClean="0"/>
              <a:t>شعبة تاريخ القانون رقم 45806: (من 10-10:50)</a:t>
            </a:r>
          </a:p>
          <a:p>
            <a:pPr marL="0" indent="0" algn="r" rtl="1">
              <a:buNone/>
            </a:pPr>
            <a:r>
              <a:rPr lang="ar-SA" dirty="0" smtClean="0"/>
              <a:t>الفصلي الاول: الاحد 5</a:t>
            </a:r>
            <a:r>
              <a:rPr lang="en-US" dirty="0" smtClean="0"/>
              <a:t>/</a:t>
            </a:r>
            <a:r>
              <a:rPr lang="ar-SA" dirty="0" smtClean="0"/>
              <a:t>11</a:t>
            </a:r>
            <a:r>
              <a:rPr lang="en-US" dirty="0" smtClean="0"/>
              <a:t>/</a:t>
            </a:r>
            <a:r>
              <a:rPr lang="ar-SA" dirty="0" smtClean="0"/>
              <a:t>2017</a:t>
            </a:r>
          </a:p>
          <a:p>
            <a:pPr marL="0" indent="0" algn="r" rtl="1">
              <a:buNone/>
            </a:pPr>
            <a:r>
              <a:rPr lang="ar-SA" dirty="0" smtClean="0"/>
              <a:t>الفصلي الثاني: 10</a:t>
            </a:r>
            <a:r>
              <a:rPr lang="en-US" dirty="0" smtClean="0"/>
              <a:t>/</a:t>
            </a:r>
            <a:r>
              <a:rPr lang="ar-SA" dirty="0" smtClean="0"/>
              <a:t>12</a:t>
            </a:r>
            <a:r>
              <a:rPr lang="en-US" dirty="0" smtClean="0"/>
              <a:t>/</a:t>
            </a:r>
            <a:r>
              <a:rPr lang="ar-SA" dirty="0" smtClean="0"/>
              <a:t>2017</a:t>
            </a:r>
          </a:p>
          <a:p>
            <a:pPr marL="0" indent="0" algn="r" rtl="1">
              <a:buNone/>
            </a:pPr>
            <a:r>
              <a:rPr lang="ar-SA" b="1" dirty="0" smtClean="0"/>
              <a:t>البديل</a:t>
            </a:r>
            <a:r>
              <a:rPr lang="en-US" dirty="0" smtClean="0"/>
              <a:t> </a:t>
            </a:r>
            <a:r>
              <a:rPr lang="ar-SA" dirty="0" smtClean="0"/>
              <a:t>: في </a:t>
            </a:r>
            <a:r>
              <a:rPr lang="ar-SA" u="sng" dirty="0" smtClean="0">
                <a:solidFill>
                  <a:srgbClr val="FF0000"/>
                </a:solidFill>
              </a:rPr>
              <a:t>كل</a:t>
            </a:r>
            <a:r>
              <a:rPr lang="ar-SA" dirty="0" smtClean="0"/>
              <a:t> المنهج اما 19 او 20 او 31 ديسمبر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49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91204" y="914930"/>
            <a:ext cx="10020322" cy="49609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4000" b="1" dirty="0" smtClean="0"/>
              <a:t>توصيف المقرر</a:t>
            </a:r>
          </a:p>
          <a:p>
            <a:pPr marL="0" indent="0" algn="ctr">
              <a:buNone/>
            </a:pPr>
            <a:endParaRPr lang="ar-SA" sz="4000" dirty="0" smtClean="0"/>
          </a:p>
          <a:p>
            <a:pPr marL="0" indent="0" algn="ctr">
              <a:buNone/>
            </a:pPr>
            <a:endParaRPr lang="ar-SA" sz="4000" dirty="0" smtClean="0"/>
          </a:p>
          <a:p>
            <a:pPr marL="0" indent="0" algn="ctr">
              <a:buNone/>
            </a:pPr>
            <a:endParaRPr lang="ar-SA" sz="4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5999" y="2500132"/>
            <a:ext cx="4983865" cy="33757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457200" indent="-457200" algn="r" rtl="1">
              <a:buFont typeface="+mj-lt"/>
              <a:buAutoNum type="arabicPeriod"/>
            </a:pPr>
            <a:r>
              <a:rPr lang="ar-SA" b="1" dirty="0" smtClean="0"/>
              <a:t>مقدمة عن تطور مفهوم القانون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b="1" dirty="0" smtClean="0"/>
              <a:t>عصر القوة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b="1" dirty="0" smtClean="0"/>
              <a:t>عصر التقاليد الدينية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b="1" dirty="0" smtClean="0"/>
              <a:t>عصر التقاليد العرفية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b="1" dirty="0" smtClean="0"/>
              <a:t>عصر التشريع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b="1" dirty="0" smtClean="0"/>
              <a:t>العلاقة بين القواعد الدينية والتشريع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98654" y="2500132"/>
            <a:ext cx="4983865" cy="33757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457200" indent="-457200" algn="r" rtl="1">
              <a:buFont typeface="+mj-lt"/>
              <a:buAutoNum type="arabicPeriod" startAt="7"/>
            </a:pPr>
            <a:r>
              <a:rPr lang="ar-SA" b="1" dirty="0" smtClean="0"/>
              <a:t>تحديد النظم في الشرق الأدنى القديم</a:t>
            </a:r>
          </a:p>
          <a:p>
            <a:pPr marL="457200" indent="-457200" algn="r" rtl="1">
              <a:buFont typeface="+mj-lt"/>
              <a:buAutoNum type="arabicPeriod" startAt="7"/>
            </a:pPr>
            <a:r>
              <a:rPr lang="ar-SA" b="1" dirty="0" smtClean="0"/>
              <a:t>شرائع بلاد ما بين النهرين</a:t>
            </a:r>
          </a:p>
          <a:p>
            <a:pPr marL="457200" indent="-457200" algn="r" rtl="1">
              <a:buFont typeface="+mj-lt"/>
              <a:buAutoNum type="arabicPeriod" startAt="7"/>
            </a:pPr>
            <a:r>
              <a:rPr lang="ar-SA" b="1" dirty="0" smtClean="0"/>
              <a:t>الشريعة اليهودية</a:t>
            </a:r>
          </a:p>
          <a:p>
            <a:pPr marL="457200" indent="-457200" algn="r" rtl="1">
              <a:buFont typeface="+mj-lt"/>
              <a:buAutoNum type="arabicPeriod" startAt="7"/>
            </a:pPr>
            <a:r>
              <a:rPr lang="ar-SA" b="1" dirty="0" smtClean="0"/>
              <a:t>نظم العرب قبل الإسلام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24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152</TotalTime>
  <Words>180</Words>
  <Application>Microsoft Office PowerPoint</Application>
  <PresentationFormat>مخصص</PresentationFormat>
  <Paragraphs>41</Paragraphs>
  <Slides>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Organic</vt:lpstr>
      <vt:lpstr>تاريخ القانون   112 حقق</vt:lpstr>
      <vt:lpstr>عرض تقديمي في PowerPoint</vt:lpstr>
      <vt:lpstr>الكتاب المقرر</vt:lpstr>
      <vt:lpstr>توزيع الدرجات</vt:lpstr>
      <vt:lpstr>مواعيد الاختبارات الفصلية: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تاريخ القانون   112 حقق</dc:title>
  <dc:creator>arwa aldrees</dc:creator>
  <cp:lastModifiedBy>Arwa Aldriis</cp:lastModifiedBy>
  <cp:revision>20</cp:revision>
  <dcterms:created xsi:type="dcterms:W3CDTF">2017-09-25T19:51:30Z</dcterms:created>
  <dcterms:modified xsi:type="dcterms:W3CDTF">2017-09-26T11:52:12Z</dcterms:modified>
</cp:coreProperties>
</file>