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764E-32D3-4984-8860-96E79151A066}" type="datetimeFigureOut">
              <a:rPr lang="ar-SA" smtClean="0"/>
              <a:t>17/01/1438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2C63-C6F5-4622-8072-912BA8A6E1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7035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764E-32D3-4984-8860-96E79151A066}" type="datetimeFigureOut">
              <a:rPr lang="ar-SA" smtClean="0"/>
              <a:t>17/01/1438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2C63-C6F5-4622-8072-912BA8A6E1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546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764E-32D3-4984-8860-96E79151A066}" type="datetimeFigureOut">
              <a:rPr lang="ar-SA" smtClean="0"/>
              <a:t>17/01/1438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2C63-C6F5-4622-8072-912BA8A6E1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5803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764E-32D3-4984-8860-96E79151A066}" type="datetimeFigureOut">
              <a:rPr lang="ar-SA" smtClean="0"/>
              <a:t>17/01/1438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2C63-C6F5-4622-8072-912BA8A6E1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775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764E-32D3-4984-8860-96E79151A066}" type="datetimeFigureOut">
              <a:rPr lang="ar-SA" smtClean="0"/>
              <a:t>17/01/1438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2C63-C6F5-4622-8072-912BA8A6E1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6884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764E-32D3-4984-8860-96E79151A066}" type="datetimeFigureOut">
              <a:rPr lang="ar-SA" smtClean="0"/>
              <a:t>17/01/1438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2C63-C6F5-4622-8072-912BA8A6E1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7534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764E-32D3-4984-8860-96E79151A066}" type="datetimeFigureOut">
              <a:rPr lang="ar-SA" smtClean="0"/>
              <a:t>17/01/1438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2C63-C6F5-4622-8072-912BA8A6E1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2121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764E-32D3-4984-8860-96E79151A066}" type="datetimeFigureOut">
              <a:rPr lang="ar-SA" smtClean="0"/>
              <a:t>17/01/1438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2C63-C6F5-4622-8072-912BA8A6E1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4167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764E-32D3-4984-8860-96E79151A066}" type="datetimeFigureOut">
              <a:rPr lang="ar-SA" smtClean="0"/>
              <a:t>17/01/1438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2C63-C6F5-4622-8072-912BA8A6E1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331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764E-32D3-4984-8860-96E79151A066}" type="datetimeFigureOut">
              <a:rPr lang="ar-SA" smtClean="0"/>
              <a:t>17/01/1438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2C63-C6F5-4622-8072-912BA8A6E1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1885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2764E-32D3-4984-8860-96E79151A066}" type="datetimeFigureOut">
              <a:rPr lang="ar-SA" smtClean="0"/>
              <a:t>17/01/1438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22C63-C6F5-4622-8072-912BA8A6E1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236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2764E-32D3-4984-8860-96E79151A066}" type="datetimeFigureOut">
              <a:rPr lang="ar-SA" smtClean="0"/>
              <a:t>17/01/1438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22C63-C6F5-4622-8072-912BA8A6E1F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1824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http://download.cnet.com/Microsoft-Visual-Studio-2010-Ultimate/3000-2383_4-75450998.html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37160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رابط تحميل البرنامج </a:t>
            </a:r>
            <a:endParaRPr lang="ar-S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89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16240"/>
            <a:ext cx="9677400" cy="676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757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403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8153399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106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2859</TotalTime>
  <Words>6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http://download.cnet.com/Microsoft-Visual-Studio-2010-Ultimate/3000-2383_4-75450998.html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http://download.cnet.com/Microsoft-Visual-Studio-2010-Ultimate/3000-2383_4-75450998.html</dc:title>
  <dc:creator>maram</dc:creator>
  <cp:lastModifiedBy>maram</cp:lastModifiedBy>
  <cp:revision>2</cp:revision>
  <dcterms:created xsi:type="dcterms:W3CDTF">2016-10-17T21:43:17Z</dcterms:created>
  <dcterms:modified xsi:type="dcterms:W3CDTF">2016-10-19T21:23:05Z</dcterms:modified>
</cp:coreProperties>
</file>