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9" r:id="rId3"/>
    <p:sldId id="262" r:id="rId4"/>
    <p:sldId id="263" r:id="rId5"/>
    <p:sldId id="264" r:id="rId6"/>
    <p:sldId id="265" r:id="rId7"/>
    <p:sldId id="266" r:id="rId8"/>
    <p:sldId id="257" r:id="rId9"/>
    <p:sldId id="258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38" d="100"/>
          <a:sy n="38" d="100"/>
        </p:scale>
        <p:origin x="-209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CC5F-54AA-4D56-92B4-6D526EE5CD53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DD2DB-5F2D-4A46-A37C-E474ACED7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CC5F-54AA-4D56-92B4-6D526EE5CD53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DD2DB-5F2D-4A46-A37C-E474ACED7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CC5F-54AA-4D56-92B4-6D526EE5CD53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DD2DB-5F2D-4A46-A37C-E474ACED7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CC5F-54AA-4D56-92B4-6D526EE5CD53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DD2DB-5F2D-4A46-A37C-E474ACED7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CC5F-54AA-4D56-92B4-6D526EE5CD53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DD2DB-5F2D-4A46-A37C-E474ACED7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CC5F-54AA-4D56-92B4-6D526EE5CD53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DD2DB-5F2D-4A46-A37C-E474ACED7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CC5F-54AA-4D56-92B4-6D526EE5CD53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DD2DB-5F2D-4A46-A37C-E474ACED7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CC5F-54AA-4D56-92B4-6D526EE5CD53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DD2DB-5F2D-4A46-A37C-E474ACED7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CC5F-54AA-4D56-92B4-6D526EE5CD53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DD2DB-5F2D-4A46-A37C-E474ACED7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CC5F-54AA-4D56-92B4-6D526EE5CD53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DD2DB-5F2D-4A46-A37C-E474ACED7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CC5F-54AA-4D56-92B4-6D526EE5CD53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DD2DB-5F2D-4A46-A37C-E474ACED7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FCC5F-54AA-4D56-92B4-6D526EE5CD53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DD2DB-5F2D-4A46-A37C-E474ACED7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ar-SA" sz="4000" b="1" dirty="0" smtClean="0">
                <a:solidFill>
                  <a:schemeClr val="tx1"/>
                </a:solidFill>
              </a:rPr>
              <a:t>لتشجيع الاستقلال</a:t>
            </a:r>
          </a:p>
          <a:p>
            <a:r>
              <a:rPr lang="ar-SA" sz="4000" b="1" dirty="0" smtClean="0">
                <a:solidFill>
                  <a:schemeClr val="tx1"/>
                </a:solidFill>
              </a:rPr>
              <a:t>1-</a:t>
            </a:r>
            <a:r>
              <a:rPr lang="ar-SA" dirty="0" smtClean="0">
                <a:solidFill>
                  <a:schemeClr val="tx1"/>
                </a:solidFill>
              </a:rPr>
              <a:t>دع الأولاد يختارون.</a:t>
            </a:r>
          </a:p>
          <a:p>
            <a:r>
              <a:rPr lang="ar-SA" sz="4000" b="1" dirty="0" smtClean="0">
                <a:solidFill>
                  <a:schemeClr val="tx1"/>
                </a:solidFill>
              </a:rPr>
              <a:t>2-</a:t>
            </a:r>
            <a:r>
              <a:rPr lang="ar-SA" dirty="0" smtClean="0">
                <a:solidFill>
                  <a:schemeClr val="tx1"/>
                </a:solidFill>
              </a:rPr>
              <a:t>اظهر احتراماً لمحاولاتهم وكفاحهم.</a:t>
            </a:r>
          </a:p>
          <a:p>
            <a:r>
              <a:rPr lang="ar-SA" sz="4000" b="1" dirty="0" smtClean="0">
                <a:solidFill>
                  <a:schemeClr val="tx1"/>
                </a:solidFill>
              </a:rPr>
              <a:t>3-</a:t>
            </a:r>
            <a:r>
              <a:rPr lang="ar-SA" dirty="0" smtClean="0">
                <a:solidFill>
                  <a:schemeClr val="tx1"/>
                </a:solidFill>
              </a:rPr>
              <a:t>لا تكثر من طرح الأسئلة.</a:t>
            </a:r>
          </a:p>
          <a:p>
            <a:r>
              <a:rPr lang="ar-SA" sz="4000" b="1" dirty="0" smtClean="0">
                <a:solidFill>
                  <a:schemeClr val="tx1"/>
                </a:solidFill>
              </a:rPr>
              <a:t>4-</a:t>
            </a:r>
            <a:r>
              <a:rPr lang="ar-SA" dirty="0" smtClean="0">
                <a:solidFill>
                  <a:schemeClr val="tx1"/>
                </a:solidFill>
              </a:rPr>
              <a:t>لا تستعجل الإجابة عن الأسئلة.</a:t>
            </a:r>
          </a:p>
          <a:p>
            <a:r>
              <a:rPr lang="ar-SA" sz="4000" b="1" dirty="0" smtClean="0">
                <a:solidFill>
                  <a:schemeClr val="tx1"/>
                </a:solidFill>
              </a:rPr>
              <a:t>5-</a:t>
            </a:r>
            <a:r>
              <a:rPr lang="ar-SA" dirty="0" smtClean="0">
                <a:solidFill>
                  <a:schemeClr val="tx1"/>
                </a:solidFill>
              </a:rPr>
              <a:t> شجع الولد على استعمال مراجع أخرى خارج المنزل.</a:t>
            </a:r>
          </a:p>
          <a:p>
            <a:r>
              <a:rPr lang="ar-SA" sz="4000" b="1" dirty="0" smtClean="0">
                <a:solidFill>
                  <a:schemeClr val="tx1"/>
                </a:solidFill>
              </a:rPr>
              <a:t>6- </a:t>
            </a:r>
            <a:r>
              <a:rPr lang="ar-SA" dirty="0" smtClean="0">
                <a:solidFill>
                  <a:schemeClr val="tx1"/>
                </a:solidFill>
              </a:rPr>
              <a:t>لا تثبط الآمال.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Guest\Desktop\بدون عنوانddhj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125970" cy="6024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Guest\Desktop\sssss2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684076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Guest\Desktop\kfkk2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403648" y="-459432"/>
            <a:ext cx="6048672" cy="7920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Guest\Desktop\ll2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286097" y="-413892"/>
            <a:ext cx="6427791" cy="79208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Guest\Desktop\بدون عنوان2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736329" y="-720105"/>
            <a:ext cx="5832648" cy="82262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Guest\Desktop\بدون عنوان20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3050"/>
            <a:ext cx="6264696" cy="64943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r>
              <a:rPr lang="ar-SA" sz="4000" b="1" dirty="0" smtClean="0">
                <a:solidFill>
                  <a:schemeClr val="tx1"/>
                </a:solidFill>
              </a:rPr>
              <a:t>لتشجيع الاستقلال الذاتي</a:t>
            </a:r>
          </a:p>
          <a:p>
            <a:r>
              <a:rPr lang="ar-SA" sz="4000" b="1" dirty="0" smtClean="0">
                <a:solidFill>
                  <a:schemeClr val="tx1"/>
                </a:solidFill>
              </a:rPr>
              <a:t>1-</a:t>
            </a:r>
            <a:r>
              <a:rPr lang="ar-SA" dirty="0" smtClean="0">
                <a:solidFill>
                  <a:schemeClr val="tx1"/>
                </a:solidFill>
              </a:rPr>
              <a:t>دعي الأولاد يختاروا.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”هل ترغب أن ترتدي سروالك الأحمر أم سروالك الرمادي اليوم“؟</a:t>
            </a:r>
          </a:p>
          <a:p>
            <a:r>
              <a:rPr lang="ar-SA" sz="4000" b="1" dirty="0" smtClean="0">
                <a:solidFill>
                  <a:schemeClr val="tx1"/>
                </a:solidFill>
              </a:rPr>
              <a:t>2-ا</a:t>
            </a:r>
            <a:r>
              <a:rPr lang="ar-SA" dirty="0" smtClean="0">
                <a:solidFill>
                  <a:schemeClr val="tx1"/>
                </a:solidFill>
              </a:rPr>
              <a:t>ظهري احتراماً لجهد الولد.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”يصعب فتح المرطبان يفيد أحياناً انتزاع غطائه بالملعقة“.</a:t>
            </a:r>
          </a:p>
          <a:p>
            <a:r>
              <a:rPr lang="ar-SA" sz="4000" b="1" dirty="0" smtClean="0">
                <a:solidFill>
                  <a:schemeClr val="tx1"/>
                </a:solidFill>
              </a:rPr>
              <a:t>3-</a:t>
            </a:r>
            <a:r>
              <a:rPr lang="ar-SA" dirty="0" smtClean="0">
                <a:solidFill>
                  <a:schemeClr val="tx1"/>
                </a:solidFill>
              </a:rPr>
              <a:t>لا تطرحي أسئلة كثيرة.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”أنا سعيدة برؤيتك،أهلاً وسهلاً“.</a:t>
            </a:r>
          </a:p>
          <a:p>
            <a:r>
              <a:rPr lang="ar-SA" sz="4000" b="1" dirty="0" smtClean="0">
                <a:solidFill>
                  <a:schemeClr val="tx1"/>
                </a:solidFill>
              </a:rPr>
              <a:t>4-</a:t>
            </a:r>
            <a:r>
              <a:rPr lang="ar-SA" dirty="0" smtClean="0">
                <a:solidFill>
                  <a:schemeClr val="tx1"/>
                </a:solidFill>
              </a:rPr>
              <a:t>لا تتعجلي الإجابة عن الأسئلة.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”هذا سؤال هام،ماذا تظن أنت“؟</a:t>
            </a:r>
          </a:p>
          <a:p>
            <a:r>
              <a:rPr lang="ar-SA" sz="4000" b="1" dirty="0" smtClean="0">
                <a:solidFill>
                  <a:schemeClr val="tx1"/>
                </a:solidFill>
              </a:rPr>
              <a:t>5-</a:t>
            </a:r>
            <a:r>
              <a:rPr lang="ar-SA" dirty="0" smtClean="0">
                <a:solidFill>
                  <a:schemeClr val="tx1"/>
                </a:solidFill>
              </a:rPr>
              <a:t>شجعي الولد على استعمال مراجع خارج المنزل.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”ربما يكون لدى صاحب مخزن الحيوانات الأليفة اقتراح ما“. </a:t>
            </a:r>
          </a:p>
          <a:p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ar-SA" dirty="0" smtClean="0">
              <a:solidFill>
                <a:schemeClr val="tx1"/>
              </a:solidFill>
            </a:endParaRPr>
          </a:p>
          <a:p>
            <a:endParaRPr lang="ar-SA" dirty="0">
              <a:solidFill>
                <a:schemeClr val="tx1"/>
              </a:solidFill>
            </a:endParaRPr>
          </a:p>
          <a:p>
            <a:endParaRPr lang="ar-SA" dirty="0" smtClean="0">
              <a:solidFill>
                <a:schemeClr val="tx1"/>
              </a:solidFill>
            </a:endParaRPr>
          </a:p>
          <a:p>
            <a:endParaRPr lang="ar-SA" dirty="0">
              <a:solidFill>
                <a:schemeClr val="tx1"/>
              </a:solidFill>
            </a:endParaRPr>
          </a:p>
          <a:p>
            <a:r>
              <a:rPr lang="ar-SA" sz="4000" b="1" dirty="0" smtClean="0">
                <a:solidFill>
                  <a:schemeClr val="tx1"/>
                </a:solidFill>
              </a:rPr>
              <a:t>6- </a:t>
            </a:r>
            <a:r>
              <a:rPr lang="ar-SA" sz="4000" dirty="0" smtClean="0">
                <a:solidFill>
                  <a:schemeClr val="tx1"/>
                </a:solidFill>
              </a:rPr>
              <a:t>لا تقطعي الأمل.</a:t>
            </a:r>
          </a:p>
          <a:p>
            <a:r>
              <a:rPr lang="ar-SA" sz="4000" dirty="0" smtClean="0">
                <a:solidFill>
                  <a:schemeClr val="tx1"/>
                </a:solidFill>
              </a:rPr>
              <a:t>”إذا أنت تفكر أن تأخذ دوراً في المسرحية، لا بد أنها تجربة شائقة“.</a:t>
            </a:r>
            <a:endParaRPr lang="ar-SA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136</Words>
  <Application>Microsoft Office PowerPoint</Application>
  <PresentationFormat>عرض على الشاشة (3:4)‏</PresentationFormat>
  <Paragraphs>24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SAMSUNG</dc:creator>
  <cp:lastModifiedBy>Mac</cp:lastModifiedBy>
  <cp:revision>14</cp:revision>
  <dcterms:created xsi:type="dcterms:W3CDTF">2014-11-25T16:39:36Z</dcterms:created>
  <dcterms:modified xsi:type="dcterms:W3CDTF">2014-12-07T21:13:21Z</dcterms:modified>
</cp:coreProperties>
</file>