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5"/>
  </p:notesMasterIdLst>
  <p:sldIdLst>
    <p:sldId id="257" r:id="rId2"/>
    <p:sldId id="259" r:id="rId3"/>
    <p:sldId id="260" r:id="rId4"/>
    <p:sldId id="261" r:id="rId5"/>
    <p:sldId id="258"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9" r:id="rId21"/>
    <p:sldId id="276" r:id="rId22"/>
    <p:sldId id="277" r:id="rId23"/>
    <p:sldId id="278" r:id="rId24"/>
  </p:sldIdLst>
  <p:sldSz cx="9144000" cy="6858000" type="screen4x3"/>
  <p:notesSz cx="6858000" cy="9144000"/>
  <p:defaultTextStyle>
    <a:defPPr>
      <a:defRPr lang="ar-KW"/>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KW"/>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7AFDB9D3-185E-4C95-A266-A9C40123BAC6}" type="datetimeFigureOut">
              <a:rPr lang="ar-KW" smtClean="0"/>
              <a:pPr/>
              <a:t>25/02/1439</a:t>
            </a:fld>
            <a:endParaRPr lang="ar-KW"/>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KW"/>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KW"/>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KW"/>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8ADB4EF9-FE9F-4099-8D35-E279E3611CC5}" type="slidenum">
              <a:rPr lang="ar-KW" smtClean="0"/>
              <a:pPr/>
              <a:t>‹#›</a:t>
            </a:fld>
            <a:endParaRPr lang="ar-KW"/>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KW" dirty="0"/>
          </a:p>
        </p:txBody>
      </p:sp>
      <p:sp>
        <p:nvSpPr>
          <p:cNvPr id="4" name="عنصر نائب لرقم الشريحة 3"/>
          <p:cNvSpPr>
            <a:spLocks noGrp="1"/>
          </p:cNvSpPr>
          <p:nvPr>
            <p:ph type="sldNum" sz="quarter" idx="10"/>
          </p:nvPr>
        </p:nvSpPr>
        <p:spPr/>
        <p:txBody>
          <a:bodyPr/>
          <a:lstStyle/>
          <a:p>
            <a:fld id="{8ADB4EF9-FE9F-4099-8D35-E279E3611CC5}" type="slidenum">
              <a:rPr lang="ar-KW" smtClean="0"/>
              <a:pPr/>
              <a:t>5</a:t>
            </a:fld>
            <a:endParaRPr lang="ar-KW"/>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KW"/>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KW"/>
          </a:p>
        </p:txBody>
      </p:sp>
      <p:sp>
        <p:nvSpPr>
          <p:cNvPr id="4" name="عنصر نائب للتاريخ 3"/>
          <p:cNvSpPr>
            <a:spLocks noGrp="1"/>
          </p:cNvSpPr>
          <p:nvPr>
            <p:ph type="dt" sz="half" idx="10"/>
          </p:nvPr>
        </p:nvSpPr>
        <p:spPr/>
        <p:txBody>
          <a:bodyPr/>
          <a:lstStyle/>
          <a:p>
            <a:fld id="{4945D996-7E95-46AC-A535-E90F1E84CF1D}" type="datetimeFigureOut">
              <a:rPr lang="ar-KW" smtClean="0"/>
              <a:pPr/>
              <a:t>25/02/1439</a:t>
            </a:fld>
            <a:endParaRPr lang="ar-KW"/>
          </a:p>
        </p:txBody>
      </p:sp>
      <p:sp>
        <p:nvSpPr>
          <p:cNvPr id="5" name="عنصر نائب للتذييل 4"/>
          <p:cNvSpPr>
            <a:spLocks noGrp="1"/>
          </p:cNvSpPr>
          <p:nvPr>
            <p:ph type="ftr" sz="quarter" idx="11"/>
          </p:nvPr>
        </p:nvSpPr>
        <p:spPr/>
        <p:txBody>
          <a:bodyPr/>
          <a:lstStyle/>
          <a:p>
            <a:endParaRPr lang="ar-KW"/>
          </a:p>
        </p:txBody>
      </p:sp>
      <p:sp>
        <p:nvSpPr>
          <p:cNvPr id="6" name="عنصر نائب لرقم الشريحة 5"/>
          <p:cNvSpPr>
            <a:spLocks noGrp="1"/>
          </p:cNvSpPr>
          <p:nvPr>
            <p:ph type="sldNum" sz="quarter" idx="12"/>
          </p:nvPr>
        </p:nvSpPr>
        <p:spPr/>
        <p:txBody>
          <a:bodyPr/>
          <a:lstStyle/>
          <a:p>
            <a:fld id="{29208221-85F1-48FA-B54E-FCA139D09DD4}" type="slidenum">
              <a:rPr lang="ar-KW" smtClean="0"/>
              <a:pPr/>
              <a:t>‹#›</a:t>
            </a:fld>
            <a:endParaRPr lang="ar-KW"/>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KW"/>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KW"/>
          </a:p>
        </p:txBody>
      </p:sp>
      <p:sp>
        <p:nvSpPr>
          <p:cNvPr id="4" name="عنصر نائب للتاريخ 3"/>
          <p:cNvSpPr>
            <a:spLocks noGrp="1"/>
          </p:cNvSpPr>
          <p:nvPr>
            <p:ph type="dt" sz="half" idx="10"/>
          </p:nvPr>
        </p:nvSpPr>
        <p:spPr/>
        <p:txBody>
          <a:bodyPr/>
          <a:lstStyle/>
          <a:p>
            <a:fld id="{4945D996-7E95-46AC-A535-E90F1E84CF1D}" type="datetimeFigureOut">
              <a:rPr lang="ar-KW" smtClean="0"/>
              <a:pPr/>
              <a:t>25/02/1439</a:t>
            </a:fld>
            <a:endParaRPr lang="ar-KW"/>
          </a:p>
        </p:txBody>
      </p:sp>
      <p:sp>
        <p:nvSpPr>
          <p:cNvPr id="5" name="عنصر نائب للتذييل 4"/>
          <p:cNvSpPr>
            <a:spLocks noGrp="1"/>
          </p:cNvSpPr>
          <p:nvPr>
            <p:ph type="ftr" sz="quarter" idx="11"/>
          </p:nvPr>
        </p:nvSpPr>
        <p:spPr/>
        <p:txBody>
          <a:bodyPr/>
          <a:lstStyle/>
          <a:p>
            <a:endParaRPr lang="ar-KW"/>
          </a:p>
        </p:txBody>
      </p:sp>
      <p:sp>
        <p:nvSpPr>
          <p:cNvPr id="6" name="عنصر نائب لرقم الشريحة 5"/>
          <p:cNvSpPr>
            <a:spLocks noGrp="1"/>
          </p:cNvSpPr>
          <p:nvPr>
            <p:ph type="sldNum" sz="quarter" idx="12"/>
          </p:nvPr>
        </p:nvSpPr>
        <p:spPr/>
        <p:txBody>
          <a:bodyPr/>
          <a:lstStyle/>
          <a:p>
            <a:fld id="{29208221-85F1-48FA-B54E-FCA139D09DD4}" type="slidenum">
              <a:rPr lang="ar-KW" smtClean="0"/>
              <a:pPr/>
              <a:t>‹#›</a:t>
            </a:fld>
            <a:endParaRPr lang="ar-KW"/>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KW"/>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KW"/>
          </a:p>
        </p:txBody>
      </p:sp>
      <p:sp>
        <p:nvSpPr>
          <p:cNvPr id="4" name="عنصر نائب للتاريخ 3"/>
          <p:cNvSpPr>
            <a:spLocks noGrp="1"/>
          </p:cNvSpPr>
          <p:nvPr>
            <p:ph type="dt" sz="half" idx="10"/>
          </p:nvPr>
        </p:nvSpPr>
        <p:spPr/>
        <p:txBody>
          <a:bodyPr/>
          <a:lstStyle/>
          <a:p>
            <a:fld id="{4945D996-7E95-46AC-A535-E90F1E84CF1D}" type="datetimeFigureOut">
              <a:rPr lang="ar-KW" smtClean="0"/>
              <a:pPr/>
              <a:t>25/02/1439</a:t>
            </a:fld>
            <a:endParaRPr lang="ar-KW"/>
          </a:p>
        </p:txBody>
      </p:sp>
      <p:sp>
        <p:nvSpPr>
          <p:cNvPr id="5" name="عنصر نائب للتذييل 4"/>
          <p:cNvSpPr>
            <a:spLocks noGrp="1"/>
          </p:cNvSpPr>
          <p:nvPr>
            <p:ph type="ftr" sz="quarter" idx="11"/>
          </p:nvPr>
        </p:nvSpPr>
        <p:spPr/>
        <p:txBody>
          <a:bodyPr/>
          <a:lstStyle/>
          <a:p>
            <a:endParaRPr lang="ar-KW"/>
          </a:p>
        </p:txBody>
      </p:sp>
      <p:sp>
        <p:nvSpPr>
          <p:cNvPr id="6" name="عنصر نائب لرقم الشريحة 5"/>
          <p:cNvSpPr>
            <a:spLocks noGrp="1"/>
          </p:cNvSpPr>
          <p:nvPr>
            <p:ph type="sldNum" sz="quarter" idx="12"/>
          </p:nvPr>
        </p:nvSpPr>
        <p:spPr/>
        <p:txBody>
          <a:bodyPr/>
          <a:lstStyle/>
          <a:p>
            <a:fld id="{29208221-85F1-48FA-B54E-FCA139D09DD4}" type="slidenum">
              <a:rPr lang="ar-KW" smtClean="0"/>
              <a:pPr/>
              <a:t>‹#›</a:t>
            </a:fld>
            <a:endParaRPr lang="ar-KW"/>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KW"/>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KW"/>
          </a:p>
        </p:txBody>
      </p:sp>
      <p:sp>
        <p:nvSpPr>
          <p:cNvPr id="4" name="عنصر نائب للتاريخ 3"/>
          <p:cNvSpPr>
            <a:spLocks noGrp="1"/>
          </p:cNvSpPr>
          <p:nvPr>
            <p:ph type="dt" sz="half" idx="10"/>
          </p:nvPr>
        </p:nvSpPr>
        <p:spPr/>
        <p:txBody>
          <a:bodyPr/>
          <a:lstStyle/>
          <a:p>
            <a:fld id="{4945D996-7E95-46AC-A535-E90F1E84CF1D}" type="datetimeFigureOut">
              <a:rPr lang="ar-KW" smtClean="0"/>
              <a:pPr/>
              <a:t>25/02/1439</a:t>
            </a:fld>
            <a:endParaRPr lang="ar-KW"/>
          </a:p>
        </p:txBody>
      </p:sp>
      <p:sp>
        <p:nvSpPr>
          <p:cNvPr id="5" name="عنصر نائب للتذييل 4"/>
          <p:cNvSpPr>
            <a:spLocks noGrp="1"/>
          </p:cNvSpPr>
          <p:nvPr>
            <p:ph type="ftr" sz="quarter" idx="11"/>
          </p:nvPr>
        </p:nvSpPr>
        <p:spPr/>
        <p:txBody>
          <a:bodyPr/>
          <a:lstStyle/>
          <a:p>
            <a:endParaRPr lang="ar-KW"/>
          </a:p>
        </p:txBody>
      </p:sp>
      <p:sp>
        <p:nvSpPr>
          <p:cNvPr id="6" name="عنصر نائب لرقم الشريحة 5"/>
          <p:cNvSpPr>
            <a:spLocks noGrp="1"/>
          </p:cNvSpPr>
          <p:nvPr>
            <p:ph type="sldNum" sz="quarter" idx="12"/>
          </p:nvPr>
        </p:nvSpPr>
        <p:spPr/>
        <p:txBody>
          <a:bodyPr/>
          <a:lstStyle/>
          <a:p>
            <a:fld id="{29208221-85F1-48FA-B54E-FCA139D09DD4}" type="slidenum">
              <a:rPr lang="ar-KW" smtClean="0"/>
              <a:pPr/>
              <a:t>‹#›</a:t>
            </a:fld>
            <a:endParaRPr lang="ar-KW"/>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KW"/>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4945D996-7E95-46AC-A535-E90F1E84CF1D}" type="datetimeFigureOut">
              <a:rPr lang="ar-KW" smtClean="0"/>
              <a:pPr/>
              <a:t>25/02/1439</a:t>
            </a:fld>
            <a:endParaRPr lang="ar-KW"/>
          </a:p>
        </p:txBody>
      </p:sp>
      <p:sp>
        <p:nvSpPr>
          <p:cNvPr id="5" name="عنصر نائب للتذييل 4"/>
          <p:cNvSpPr>
            <a:spLocks noGrp="1"/>
          </p:cNvSpPr>
          <p:nvPr>
            <p:ph type="ftr" sz="quarter" idx="11"/>
          </p:nvPr>
        </p:nvSpPr>
        <p:spPr/>
        <p:txBody>
          <a:bodyPr/>
          <a:lstStyle/>
          <a:p>
            <a:endParaRPr lang="ar-KW"/>
          </a:p>
        </p:txBody>
      </p:sp>
      <p:sp>
        <p:nvSpPr>
          <p:cNvPr id="6" name="عنصر نائب لرقم الشريحة 5"/>
          <p:cNvSpPr>
            <a:spLocks noGrp="1"/>
          </p:cNvSpPr>
          <p:nvPr>
            <p:ph type="sldNum" sz="quarter" idx="12"/>
          </p:nvPr>
        </p:nvSpPr>
        <p:spPr/>
        <p:txBody>
          <a:bodyPr/>
          <a:lstStyle/>
          <a:p>
            <a:fld id="{29208221-85F1-48FA-B54E-FCA139D09DD4}" type="slidenum">
              <a:rPr lang="ar-KW" smtClean="0"/>
              <a:pPr/>
              <a:t>‹#›</a:t>
            </a:fld>
            <a:endParaRPr lang="ar-KW"/>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KW"/>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KW"/>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KW"/>
          </a:p>
        </p:txBody>
      </p:sp>
      <p:sp>
        <p:nvSpPr>
          <p:cNvPr id="5" name="عنصر نائب للتاريخ 4"/>
          <p:cNvSpPr>
            <a:spLocks noGrp="1"/>
          </p:cNvSpPr>
          <p:nvPr>
            <p:ph type="dt" sz="half" idx="10"/>
          </p:nvPr>
        </p:nvSpPr>
        <p:spPr/>
        <p:txBody>
          <a:bodyPr/>
          <a:lstStyle/>
          <a:p>
            <a:fld id="{4945D996-7E95-46AC-A535-E90F1E84CF1D}" type="datetimeFigureOut">
              <a:rPr lang="ar-KW" smtClean="0"/>
              <a:pPr/>
              <a:t>25/02/1439</a:t>
            </a:fld>
            <a:endParaRPr lang="ar-KW"/>
          </a:p>
        </p:txBody>
      </p:sp>
      <p:sp>
        <p:nvSpPr>
          <p:cNvPr id="6" name="عنصر نائب للتذييل 5"/>
          <p:cNvSpPr>
            <a:spLocks noGrp="1"/>
          </p:cNvSpPr>
          <p:nvPr>
            <p:ph type="ftr" sz="quarter" idx="11"/>
          </p:nvPr>
        </p:nvSpPr>
        <p:spPr/>
        <p:txBody>
          <a:bodyPr/>
          <a:lstStyle/>
          <a:p>
            <a:endParaRPr lang="ar-KW"/>
          </a:p>
        </p:txBody>
      </p:sp>
      <p:sp>
        <p:nvSpPr>
          <p:cNvPr id="7" name="عنصر نائب لرقم الشريحة 6"/>
          <p:cNvSpPr>
            <a:spLocks noGrp="1"/>
          </p:cNvSpPr>
          <p:nvPr>
            <p:ph type="sldNum" sz="quarter" idx="12"/>
          </p:nvPr>
        </p:nvSpPr>
        <p:spPr/>
        <p:txBody>
          <a:bodyPr/>
          <a:lstStyle/>
          <a:p>
            <a:fld id="{29208221-85F1-48FA-B54E-FCA139D09DD4}" type="slidenum">
              <a:rPr lang="ar-KW" smtClean="0"/>
              <a:pPr/>
              <a:t>‹#›</a:t>
            </a:fld>
            <a:endParaRPr lang="ar-KW"/>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KW"/>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KW"/>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KW"/>
          </a:p>
        </p:txBody>
      </p:sp>
      <p:sp>
        <p:nvSpPr>
          <p:cNvPr id="7" name="عنصر نائب للتاريخ 6"/>
          <p:cNvSpPr>
            <a:spLocks noGrp="1"/>
          </p:cNvSpPr>
          <p:nvPr>
            <p:ph type="dt" sz="half" idx="10"/>
          </p:nvPr>
        </p:nvSpPr>
        <p:spPr/>
        <p:txBody>
          <a:bodyPr/>
          <a:lstStyle/>
          <a:p>
            <a:fld id="{4945D996-7E95-46AC-A535-E90F1E84CF1D}" type="datetimeFigureOut">
              <a:rPr lang="ar-KW" smtClean="0"/>
              <a:pPr/>
              <a:t>25/02/1439</a:t>
            </a:fld>
            <a:endParaRPr lang="ar-KW"/>
          </a:p>
        </p:txBody>
      </p:sp>
      <p:sp>
        <p:nvSpPr>
          <p:cNvPr id="8" name="عنصر نائب للتذييل 7"/>
          <p:cNvSpPr>
            <a:spLocks noGrp="1"/>
          </p:cNvSpPr>
          <p:nvPr>
            <p:ph type="ftr" sz="quarter" idx="11"/>
          </p:nvPr>
        </p:nvSpPr>
        <p:spPr/>
        <p:txBody>
          <a:bodyPr/>
          <a:lstStyle/>
          <a:p>
            <a:endParaRPr lang="ar-KW"/>
          </a:p>
        </p:txBody>
      </p:sp>
      <p:sp>
        <p:nvSpPr>
          <p:cNvPr id="9" name="عنصر نائب لرقم الشريحة 8"/>
          <p:cNvSpPr>
            <a:spLocks noGrp="1"/>
          </p:cNvSpPr>
          <p:nvPr>
            <p:ph type="sldNum" sz="quarter" idx="12"/>
          </p:nvPr>
        </p:nvSpPr>
        <p:spPr/>
        <p:txBody>
          <a:bodyPr/>
          <a:lstStyle/>
          <a:p>
            <a:fld id="{29208221-85F1-48FA-B54E-FCA139D09DD4}" type="slidenum">
              <a:rPr lang="ar-KW" smtClean="0"/>
              <a:pPr/>
              <a:t>‹#›</a:t>
            </a:fld>
            <a:endParaRPr lang="ar-KW"/>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KW"/>
          </a:p>
        </p:txBody>
      </p:sp>
      <p:sp>
        <p:nvSpPr>
          <p:cNvPr id="3" name="عنصر نائب للتاريخ 2"/>
          <p:cNvSpPr>
            <a:spLocks noGrp="1"/>
          </p:cNvSpPr>
          <p:nvPr>
            <p:ph type="dt" sz="half" idx="10"/>
          </p:nvPr>
        </p:nvSpPr>
        <p:spPr/>
        <p:txBody>
          <a:bodyPr/>
          <a:lstStyle/>
          <a:p>
            <a:fld id="{4945D996-7E95-46AC-A535-E90F1E84CF1D}" type="datetimeFigureOut">
              <a:rPr lang="ar-KW" smtClean="0"/>
              <a:pPr/>
              <a:t>25/02/1439</a:t>
            </a:fld>
            <a:endParaRPr lang="ar-KW"/>
          </a:p>
        </p:txBody>
      </p:sp>
      <p:sp>
        <p:nvSpPr>
          <p:cNvPr id="4" name="عنصر نائب للتذييل 3"/>
          <p:cNvSpPr>
            <a:spLocks noGrp="1"/>
          </p:cNvSpPr>
          <p:nvPr>
            <p:ph type="ftr" sz="quarter" idx="11"/>
          </p:nvPr>
        </p:nvSpPr>
        <p:spPr/>
        <p:txBody>
          <a:bodyPr/>
          <a:lstStyle/>
          <a:p>
            <a:endParaRPr lang="ar-KW"/>
          </a:p>
        </p:txBody>
      </p:sp>
      <p:sp>
        <p:nvSpPr>
          <p:cNvPr id="5" name="عنصر نائب لرقم الشريحة 4"/>
          <p:cNvSpPr>
            <a:spLocks noGrp="1"/>
          </p:cNvSpPr>
          <p:nvPr>
            <p:ph type="sldNum" sz="quarter" idx="12"/>
          </p:nvPr>
        </p:nvSpPr>
        <p:spPr/>
        <p:txBody>
          <a:bodyPr/>
          <a:lstStyle/>
          <a:p>
            <a:fld id="{29208221-85F1-48FA-B54E-FCA139D09DD4}" type="slidenum">
              <a:rPr lang="ar-KW" smtClean="0"/>
              <a:pPr/>
              <a:t>‹#›</a:t>
            </a:fld>
            <a:endParaRPr lang="ar-KW"/>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4945D996-7E95-46AC-A535-E90F1E84CF1D}" type="datetimeFigureOut">
              <a:rPr lang="ar-KW" smtClean="0"/>
              <a:pPr/>
              <a:t>25/02/1439</a:t>
            </a:fld>
            <a:endParaRPr lang="ar-KW"/>
          </a:p>
        </p:txBody>
      </p:sp>
      <p:sp>
        <p:nvSpPr>
          <p:cNvPr id="3" name="عنصر نائب للتذييل 2"/>
          <p:cNvSpPr>
            <a:spLocks noGrp="1"/>
          </p:cNvSpPr>
          <p:nvPr>
            <p:ph type="ftr" sz="quarter" idx="11"/>
          </p:nvPr>
        </p:nvSpPr>
        <p:spPr/>
        <p:txBody>
          <a:bodyPr/>
          <a:lstStyle/>
          <a:p>
            <a:endParaRPr lang="ar-KW"/>
          </a:p>
        </p:txBody>
      </p:sp>
      <p:sp>
        <p:nvSpPr>
          <p:cNvPr id="4" name="عنصر نائب لرقم الشريحة 3"/>
          <p:cNvSpPr>
            <a:spLocks noGrp="1"/>
          </p:cNvSpPr>
          <p:nvPr>
            <p:ph type="sldNum" sz="quarter" idx="12"/>
          </p:nvPr>
        </p:nvSpPr>
        <p:spPr/>
        <p:txBody>
          <a:bodyPr/>
          <a:lstStyle/>
          <a:p>
            <a:fld id="{29208221-85F1-48FA-B54E-FCA139D09DD4}" type="slidenum">
              <a:rPr lang="ar-KW" smtClean="0"/>
              <a:pPr/>
              <a:t>‹#›</a:t>
            </a:fld>
            <a:endParaRPr lang="ar-KW"/>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KW"/>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KW"/>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4945D996-7E95-46AC-A535-E90F1E84CF1D}" type="datetimeFigureOut">
              <a:rPr lang="ar-KW" smtClean="0"/>
              <a:pPr/>
              <a:t>25/02/1439</a:t>
            </a:fld>
            <a:endParaRPr lang="ar-KW"/>
          </a:p>
        </p:txBody>
      </p:sp>
      <p:sp>
        <p:nvSpPr>
          <p:cNvPr id="6" name="عنصر نائب للتذييل 5"/>
          <p:cNvSpPr>
            <a:spLocks noGrp="1"/>
          </p:cNvSpPr>
          <p:nvPr>
            <p:ph type="ftr" sz="quarter" idx="11"/>
          </p:nvPr>
        </p:nvSpPr>
        <p:spPr/>
        <p:txBody>
          <a:bodyPr/>
          <a:lstStyle/>
          <a:p>
            <a:endParaRPr lang="ar-KW"/>
          </a:p>
        </p:txBody>
      </p:sp>
      <p:sp>
        <p:nvSpPr>
          <p:cNvPr id="7" name="عنصر نائب لرقم الشريحة 6"/>
          <p:cNvSpPr>
            <a:spLocks noGrp="1"/>
          </p:cNvSpPr>
          <p:nvPr>
            <p:ph type="sldNum" sz="quarter" idx="12"/>
          </p:nvPr>
        </p:nvSpPr>
        <p:spPr/>
        <p:txBody>
          <a:bodyPr/>
          <a:lstStyle/>
          <a:p>
            <a:fld id="{29208221-85F1-48FA-B54E-FCA139D09DD4}" type="slidenum">
              <a:rPr lang="ar-KW" smtClean="0"/>
              <a:pPr/>
              <a:t>‹#›</a:t>
            </a:fld>
            <a:endParaRPr lang="ar-KW"/>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KW"/>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KW"/>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4945D996-7E95-46AC-A535-E90F1E84CF1D}" type="datetimeFigureOut">
              <a:rPr lang="ar-KW" smtClean="0"/>
              <a:pPr/>
              <a:t>25/02/1439</a:t>
            </a:fld>
            <a:endParaRPr lang="ar-KW"/>
          </a:p>
        </p:txBody>
      </p:sp>
      <p:sp>
        <p:nvSpPr>
          <p:cNvPr id="6" name="عنصر نائب للتذييل 5"/>
          <p:cNvSpPr>
            <a:spLocks noGrp="1"/>
          </p:cNvSpPr>
          <p:nvPr>
            <p:ph type="ftr" sz="quarter" idx="11"/>
          </p:nvPr>
        </p:nvSpPr>
        <p:spPr/>
        <p:txBody>
          <a:bodyPr/>
          <a:lstStyle/>
          <a:p>
            <a:endParaRPr lang="ar-KW"/>
          </a:p>
        </p:txBody>
      </p:sp>
      <p:sp>
        <p:nvSpPr>
          <p:cNvPr id="7" name="عنصر نائب لرقم الشريحة 6"/>
          <p:cNvSpPr>
            <a:spLocks noGrp="1"/>
          </p:cNvSpPr>
          <p:nvPr>
            <p:ph type="sldNum" sz="quarter" idx="12"/>
          </p:nvPr>
        </p:nvSpPr>
        <p:spPr/>
        <p:txBody>
          <a:bodyPr/>
          <a:lstStyle/>
          <a:p>
            <a:fld id="{29208221-85F1-48FA-B54E-FCA139D09DD4}" type="slidenum">
              <a:rPr lang="ar-KW" smtClean="0"/>
              <a:pPr/>
              <a:t>‹#›</a:t>
            </a:fld>
            <a:endParaRPr lang="ar-KW"/>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KW"/>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KW"/>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4945D996-7E95-46AC-A535-E90F1E84CF1D}" type="datetimeFigureOut">
              <a:rPr lang="ar-KW" smtClean="0"/>
              <a:pPr/>
              <a:t>25/02/1439</a:t>
            </a:fld>
            <a:endParaRPr lang="ar-KW"/>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KW"/>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29208221-85F1-48FA-B54E-FCA139D09DD4}" type="slidenum">
              <a:rPr lang="ar-KW" smtClean="0"/>
              <a:pPr/>
              <a:t>‹#›</a:t>
            </a:fld>
            <a:endParaRPr lang="ar-KW"/>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KW"/>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KW"/>
          </a:p>
        </p:txBody>
      </p:sp>
      <p:pic>
        <p:nvPicPr>
          <p:cNvPr id="8" name="عنصر نائب للمحتوى 7" descr="PTDC0095.JPG"/>
          <p:cNvPicPr>
            <a:picLocks noGrp="1" noChangeAspect="1"/>
          </p:cNvPicPr>
          <p:nvPr>
            <p:ph idx="1"/>
          </p:nvPr>
        </p:nvPicPr>
        <p:blipFill>
          <a:blip r:embed="rId2" cstate="print"/>
          <a:srcRect l="4859" r="2828" b="70730"/>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النكبه.jpg"/>
          <p:cNvPicPr>
            <a:picLocks noGrp="1" noChangeAspect="1"/>
          </p:cNvPicPr>
          <p:nvPr>
            <p:ph idx="1"/>
          </p:nvPr>
        </p:nvPicPr>
        <p:blipFill>
          <a:blip r:embed="rId2" cstate="print"/>
          <a:srcRect l="10614" t="2223" r="10614"/>
          <a:stretch>
            <a:fillRect/>
          </a:stretch>
        </p:blipFill>
        <p:spPr>
          <a:xfrm>
            <a:off x="0" y="0"/>
            <a:ext cx="8964488" cy="6858000"/>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ت22 001.jpg"/>
          <p:cNvPicPr>
            <a:picLocks noGrp="1" noChangeAspect="1"/>
          </p:cNvPicPr>
          <p:nvPr>
            <p:ph idx="1"/>
          </p:nvPr>
        </p:nvPicPr>
        <p:blipFill>
          <a:blip r:embed="rId2" cstate="print"/>
          <a:srcRect l="11450" t="5405" r="8426" b="3908"/>
          <a:stretch>
            <a:fillRect/>
          </a:stretch>
        </p:blipFill>
        <p:spPr>
          <a:xfrm>
            <a:off x="0" y="0"/>
            <a:ext cx="9144000" cy="6858000"/>
          </a:xfrm>
        </p:spPr>
      </p:pic>
      <p:sp>
        <p:nvSpPr>
          <p:cNvPr id="5" name="مستطيل 4"/>
          <p:cNvSpPr/>
          <p:nvPr/>
        </p:nvSpPr>
        <p:spPr>
          <a:xfrm>
            <a:off x="7884369" y="548680"/>
            <a:ext cx="504056" cy="5904656"/>
          </a:xfrm>
          <a:prstGeom prst="rect">
            <a:avLst/>
          </a:prstGeom>
          <a:noFill/>
          <a:ln w="762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6" name="مستطيل 5"/>
          <p:cNvSpPr/>
          <p:nvPr/>
        </p:nvSpPr>
        <p:spPr>
          <a:xfrm>
            <a:off x="251521" y="404664"/>
            <a:ext cx="648072" cy="5976664"/>
          </a:xfrm>
          <a:prstGeom prst="rect">
            <a:avLst/>
          </a:prstGeom>
          <a:noFill/>
          <a:ln w="762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7" name="مستطيل 6"/>
          <p:cNvSpPr/>
          <p:nvPr/>
        </p:nvSpPr>
        <p:spPr>
          <a:xfrm>
            <a:off x="971600" y="836712"/>
            <a:ext cx="6840760" cy="5544616"/>
          </a:xfrm>
          <a:prstGeom prst="rect">
            <a:avLst/>
          </a:pr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ت23 001.jpg"/>
          <p:cNvPicPr>
            <a:picLocks noGrp="1" noChangeAspect="1"/>
          </p:cNvPicPr>
          <p:nvPr>
            <p:ph idx="1"/>
          </p:nvPr>
        </p:nvPicPr>
        <p:blipFill>
          <a:blip r:embed="rId2" cstate="print"/>
          <a:srcRect l="6238" t="3814" r="8426" b="3908"/>
          <a:stretch>
            <a:fillRect/>
          </a:stretch>
        </p:blipFill>
        <p:spPr>
          <a:xfrm>
            <a:off x="0" y="188640"/>
            <a:ext cx="8964488" cy="6912768"/>
          </a:xfrm>
        </p:spPr>
      </p:pic>
      <p:sp>
        <p:nvSpPr>
          <p:cNvPr id="5" name="مستطيل 4"/>
          <p:cNvSpPr/>
          <p:nvPr/>
        </p:nvSpPr>
        <p:spPr>
          <a:xfrm>
            <a:off x="1475656" y="1052736"/>
            <a:ext cx="6120680" cy="5400600"/>
          </a:xfrm>
          <a:prstGeom prst="rect">
            <a:avLst/>
          </a:pr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6" name="مستطيل 5"/>
          <p:cNvSpPr/>
          <p:nvPr/>
        </p:nvSpPr>
        <p:spPr>
          <a:xfrm rot="21419423">
            <a:off x="7750995" y="629848"/>
            <a:ext cx="504056" cy="5904656"/>
          </a:xfrm>
          <a:prstGeom prst="rect">
            <a:avLst/>
          </a:prstGeom>
          <a:noFill/>
          <a:ln w="762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8" name="مستطيل 7"/>
          <p:cNvSpPr/>
          <p:nvPr/>
        </p:nvSpPr>
        <p:spPr>
          <a:xfrm rot="21419423">
            <a:off x="838229" y="629848"/>
            <a:ext cx="504056" cy="5904656"/>
          </a:xfrm>
          <a:prstGeom prst="rect">
            <a:avLst/>
          </a:prstGeom>
          <a:noFill/>
          <a:ln w="762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ت9 001.jpg"/>
          <p:cNvPicPr>
            <a:picLocks noGrp="1" noChangeAspect="1"/>
          </p:cNvPicPr>
          <p:nvPr>
            <p:ph idx="1"/>
          </p:nvPr>
        </p:nvPicPr>
        <p:blipFill>
          <a:blip r:embed="rId2" cstate="print"/>
          <a:srcRect l="8426" t="3814" r="10614" b="3908"/>
          <a:stretch>
            <a:fillRect/>
          </a:stretch>
        </p:blipFill>
        <p:spPr>
          <a:xfrm>
            <a:off x="0" y="0"/>
            <a:ext cx="9144000" cy="6669360"/>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ت10 001.jpg"/>
          <p:cNvPicPr>
            <a:picLocks noGrp="1" noChangeAspect="1"/>
          </p:cNvPicPr>
          <p:nvPr>
            <p:ph idx="1"/>
          </p:nvPr>
        </p:nvPicPr>
        <p:blipFill>
          <a:blip r:embed="rId2" cstate="print"/>
          <a:srcRect l="8426" t="3814" r="8426" b="3908"/>
          <a:stretch>
            <a:fillRect/>
          </a:stretch>
        </p:blipFill>
        <p:spPr>
          <a:xfrm>
            <a:off x="-324544" y="0"/>
            <a:ext cx="9468544" cy="6858000"/>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ت11 001.jpg"/>
          <p:cNvPicPr>
            <a:picLocks noGrp="1" noChangeAspect="1"/>
          </p:cNvPicPr>
          <p:nvPr>
            <p:ph idx="1"/>
          </p:nvPr>
        </p:nvPicPr>
        <p:blipFill>
          <a:blip r:embed="rId2" cstate="print"/>
          <a:srcRect l="12802" t="3814" r="8426" b="3908"/>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عنصر نائب للمحتوى 5" descr=";'[.jpg"/>
          <p:cNvPicPr>
            <a:picLocks noGrp="1" noChangeAspect="1"/>
          </p:cNvPicPr>
          <p:nvPr>
            <p:ph idx="1"/>
          </p:nvPr>
        </p:nvPicPr>
        <p:blipFill>
          <a:blip r:embed="rId2" cstate="print"/>
          <a:srcRect l="8426" t="2223" r="12802" b="5499"/>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ت13 001.jpg"/>
          <p:cNvPicPr>
            <a:picLocks noGrp="1" noChangeAspect="1"/>
          </p:cNvPicPr>
          <p:nvPr>
            <p:ph idx="1"/>
          </p:nvPr>
        </p:nvPicPr>
        <p:blipFill>
          <a:blip r:embed="rId2" cstate="print"/>
          <a:srcRect l="8426" t="5405" r="8426"/>
          <a:stretch>
            <a:fillRect/>
          </a:stretch>
        </p:blipFill>
        <p:spPr>
          <a:xfrm>
            <a:off x="179512" y="188640"/>
            <a:ext cx="8964488" cy="6669360"/>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ت14 001.jpg"/>
          <p:cNvPicPr>
            <a:picLocks noGrp="1" noChangeAspect="1"/>
          </p:cNvPicPr>
          <p:nvPr>
            <p:ph idx="1"/>
          </p:nvPr>
        </p:nvPicPr>
        <p:blipFill>
          <a:blip r:embed="rId2" cstate="print"/>
          <a:srcRect l="10614" t="3814" r="6238" b="3908"/>
          <a:stretch>
            <a:fillRect/>
          </a:stretch>
        </p:blipFill>
        <p:spPr>
          <a:xfrm>
            <a:off x="-252536" y="0"/>
            <a:ext cx="9396536" cy="6858000"/>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jpg"/>
          <p:cNvPicPr>
            <a:picLocks noGrp="1" noChangeAspect="1"/>
          </p:cNvPicPr>
          <p:nvPr>
            <p:ph idx="1"/>
          </p:nvPr>
        </p:nvPicPr>
        <p:blipFill>
          <a:blip r:embed="rId2" cstate="print"/>
          <a:srcRect l="17179" r="4050" b="16636"/>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PTDC0096.JPG"/>
          <p:cNvPicPr>
            <a:picLocks noGrp="1" noChangeAspect="1"/>
          </p:cNvPicPr>
          <p:nvPr>
            <p:ph idx="1"/>
          </p:nvPr>
        </p:nvPicPr>
        <p:blipFill>
          <a:blip r:embed="rId2" cstate="print"/>
          <a:srcRect l="6088" t="5405" r="4179"/>
          <a:stretch>
            <a:fillRect/>
          </a:stretch>
        </p:blipFill>
        <p:spPr>
          <a:xfrm>
            <a:off x="0" y="0"/>
            <a:ext cx="9144000" cy="6669360"/>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عنوان 1"/>
          <p:cNvSpPr txBox="1">
            <a:spLocks/>
          </p:cNvSpPr>
          <p:nvPr/>
        </p:nvSpPr>
        <p:spPr>
          <a:xfrm>
            <a:off x="714348" y="357166"/>
            <a:ext cx="7772400" cy="1470025"/>
          </a:xfrm>
          <a:prstGeom prst="rect">
            <a:avLst/>
          </a:prstGeom>
        </p:spPr>
        <p:txBody>
          <a:bodyPr vert="horz" lIns="91440" tIns="45720" rIns="91440" bIns="45720" rtlCol="1" anchor="ctr">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SA" sz="4400" b="1" u="sng" dirty="0" smtClean="0">
                <a:solidFill>
                  <a:schemeClr val="accent2">
                    <a:lumMod val="60000"/>
                    <a:lumOff val="40000"/>
                  </a:schemeClr>
                </a:solidFill>
                <a:latin typeface="+mj-lt"/>
                <a:ea typeface="+mj-ea"/>
                <a:cs typeface="+mj-cs"/>
              </a:rPr>
              <a:t>معامل التدهور</a:t>
            </a:r>
            <a:endParaRPr kumimoji="0" lang="ar-KW" sz="4400" b="1" i="0" u="sng" strike="noStrike" kern="1200" cap="none" spc="0" normalizeH="0" baseline="0" noProof="0" dirty="0">
              <a:ln>
                <a:noFill/>
              </a:ln>
              <a:solidFill>
                <a:schemeClr val="accent2">
                  <a:lumMod val="60000"/>
                  <a:lumOff val="40000"/>
                </a:schemeClr>
              </a:solidFill>
              <a:effectLst/>
              <a:uLnTx/>
              <a:uFillTx/>
              <a:latin typeface="+mj-lt"/>
              <a:ea typeface="+mj-ea"/>
              <a:cs typeface="+mj-cs"/>
            </a:endParaRPr>
          </a:p>
        </p:txBody>
      </p:sp>
      <p:sp>
        <p:nvSpPr>
          <p:cNvPr id="6" name="عنوان 1"/>
          <p:cNvSpPr txBox="1">
            <a:spLocks/>
          </p:cNvSpPr>
          <p:nvPr/>
        </p:nvSpPr>
        <p:spPr>
          <a:xfrm>
            <a:off x="928662" y="1785926"/>
            <a:ext cx="7772400" cy="4000528"/>
          </a:xfrm>
          <a:prstGeom prst="rect">
            <a:avLst/>
          </a:prstGeom>
        </p:spPr>
        <p:txBody>
          <a:bodyPr vert="horz" lIns="91440" tIns="45720" rIns="91440" bIns="45720" rtlCol="1" anchor="ctr">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ar-SA" sz="2400" b="1" dirty="0" smtClean="0">
                <a:latin typeface="+mj-lt"/>
                <a:ea typeface="+mj-ea"/>
                <a:cs typeface="+mj-cs"/>
              </a:rPr>
              <a:t>اقترح حساب هذا المعامل نتيجة لما لوحظ من أن النتائج الاختبارات المعتمدة على الاستفادة من الخبرة السابقة تنحدر مع تقدم السن بمعدل أقل انحدار تلك الاختبارات المعتمدة على السرعة وإدراك العلاقات الجديدة بناء على ذلك حدد وكسلر باختيار مجموعة من الاختبارات لا تتأثر إلا قليلاً بالتدهور العمري ( الاختبارات الثابتة وهي: </a:t>
            </a:r>
            <a:r>
              <a:rPr lang="ar-SA" sz="2400" b="1" dirty="0" smtClean="0">
                <a:solidFill>
                  <a:srgbClr val="FF0000"/>
                </a:solidFill>
                <a:latin typeface="+mj-lt"/>
                <a:ea typeface="+mj-ea"/>
                <a:cs typeface="+mj-cs"/>
              </a:rPr>
              <a:t>المفردات أو الفهم، المعلومات العامة ، تجميع الأشياء، تكميل الصور </a:t>
            </a:r>
            <a:r>
              <a:rPr lang="ar-SA" sz="2400" b="1" dirty="0" smtClean="0">
                <a:latin typeface="+mj-lt"/>
                <a:ea typeface="+mj-ea"/>
                <a:cs typeface="+mj-cs"/>
              </a:rPr>
              <a:t>)</a:t>
            </a:r>
          </a:p>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2400" b="1" i="0" strike="noStrike" kern="1200" cap="none" spc="0" normalizeH="0" baseline="0" noProof="0" dirty="0" smtClean="0">
                <a:ln>
                  <a:noFill/>
                </a:ln>
                <a:effectLst/>
                <a:uLnTx/>
                <a:uFillTx/>
                <a:latin typeface="+mj-lt"/>
                <a:ea typeface="+mj-ea"/>
                <a:cs typeface="+mj-cs"/>
              </a:rPr>
              <a:t>ومجموعة</a:t>
            </a:r>
            <a:r>
              <a:rPr kumimoji="0" lang="ar-SA" sz="2400" b="1" i="0" strike="noStrike" kern="1200" cap="none" spc="0" normalizeH="0" noProof="0" dirty="0" smtClean="0">
                <a:ln>
                  <a:noFill/>
                </a:ln>
                <a:effectLst/>
                <a:uLnTx/>
                <a:uFillTx/>
                <a:latin typeface="+mj-lt"/>
                <a:ea typeface="+mj-ea"/>
                <a:cs typeface="+mj-cs"/>
              </a:rPr>
              <a:t> أخرى التي تتأثر بهذا التدهور ( الاختبارات الغير ثابتة وهي :</a:t>
            </a:r>
            <a:r>
              <a:rPr kumimoji="0" lang="ar-SA" sz="2400" b="1" i="0" strike="noStrike" kern="1200" cap="none" spc="0" normalizeH="0" noProof="0" dirty="0" smtClean="0">
                <a:ln>
                  <a:noFill/>
                </a:ln>
                <a:solidFill>
                  <a:srgbClr val="FF0000"/>
                </a:solidFill>
                <a:effectLst/>
                <a:uLnTx/>
                <a:uFillTx/>
                <a:latin typeface="+mj-lt"/>
                <a:ea typeface="+mj-ea"/>
                <a:cs typeface="+mj-cs"/>
              </a:rPr>
              <a:t> إعادة الأرقام، المتشابهات، رموز الأرقام، رسوم المكعبات </a:t>
            </a:r>
            <a:r>
              <a:rPr kumimoji="0" lang="ar-SA" sz="2400" b="1" i="0" strike="noStrike" kern="1200" cap="none" spc="0" normalizeH="0" noProof="0" dirty="0" smtClean="0">
                <a:ln>
                  <a:noFill/>
                </a:ln>
                <a:effectLst/>
                <a:uLnTx/>
                <a:uFillTx/>
                <a:latin typeface="+mj-lt"/>
                <a:ea typeface="+mj-ea"/>
                <a:cs typeface="+mj-cs"/>
              </a:rPr>
              <a:t>)</a:t>
            </a:r>
            <a:endParaRPr kumimoji="0" lang="ar-KW" sz="2400" b="1" i="0" strike="noStrike" kern="1200" cap="none" spc="0" normalizeH="0" baseline="0" noProof="0" dirty="0">
              <a:ln>
                <a:noFill/>
              </a:ln>
              <a:effectLst/>
              <a:uLnTx/>
              <a:uFillTx/>
              <a:latin typeface="+mj-lt"/>
              <a:ea typeface="+mj-ea"/>
              <a:cs typeface="+mj-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KW" dirty="0" smtClean="0"/>
              <a:t>تصنيف الذكاء </a:t>
            </a:r>
            <a:r>
              <a:rPr lang="ar-KW" dirty="0" err="1" smtClean="0"/>
              <a:t>ص</a:t>
            </a:r>
            <a:r>
              <a:rPr lang="ar-KW" dirty="0" smtClean="0"/>
              <a:t> 42</a:t>
            </a:r>
            <a:endParaRPr lang="ar-KW" dirty="0"/>
          </a:p>
        </p:txBody>
      </p:sp>
      <p:pic>
        <p:nvPicPr>
          <p:cNvPr id="8" name="عنصر نائب للمحتوى 7" descr="PTDC0101.JPG"/>
          <p:cNvPicPr>
            <a:picLocks noGrp="1" noChangeAspect="1"/>
          </p:cNvPicPr>
          <p:nvPr>
            <p:ph idx="1"/>
          </p:nvPr>
        </p:nvPicPr>
        <p:blipFill>
          <a:blip r:embed="rId2" cstate="print"/>
          <a:srcRect l="16350" r="24763" b="37319"/>
          <a:stretch>
            <a:fillRect/>
          </a:stretch>
        </p:blipFill>
        <p:spPr>
          <a:xfrm>
            <a:off x="0" y="1124744"/>
            <a:ext cx="9324528" cy="5733256"/>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mim.jpg"/>
          <p:cNvPicPr>
            <a:picLocks noGrp="1" noChangeAspect="1"/>
          </p:cNvPicPr>
          <p:nvPr>
            <p:ph idx="1"/>
          </p:nvPr>
        </p:nvPicPr>
        <p:blipFill>
          <a:blip r:embed="rId2" cstate="print"/>
          <a:srcRect l="5952" t="73328" r="7143" b="3554"/>
          <a:stretch>
            <a:fillRect/>
          </a:stretch>
        </p:blipFill>
        <p:spPr>
          <a:xfrm>
            <a:off x="0" y="0"/>
            <a:ext cx="8964488" cy="6669360"/>
          </a:xfrm>
        </p:spPr>
      </p:pic>
      <p:sp>
        <p:nvSpPr>
          <p:cNvPr id="5" name="مستطيل 4"/>
          <p:cNvSpPr/>
          <p:nvPr/>
        </p:nvSpPr>
        <p:spPr>
          <a:xfrm>
            <a:off x="4499992" y="1988840"/>
            <a:ext cx="1080120" cy="1200329"/>
          </a:xfrm>
          <a:prstGeom prst="rect">
            <a:avLst/>
          </a:prstGeom>
        </p:spPr>
        <p:txBody>
          <a:bodyPr wrap="square">
            <a:spAutoFit/>
          </a:bodyPr>
          <a:lstStyle/>
          <a:p>
            <a:r>
              <a:rPr lang="ar-KW" b="1" dirty="0" smtClean="0">
                <a:solidFill>
                  <a:srgbClr val="FF0000"/>
                </a:solidFill>
              </a:rPr>
              <a:t>الدرجات الموزونة لهذه الاختبارات</a:t>
            </a:r>
            <a:endParaRPr lang="ar-KW" dirty="0"/>
          </a:p>
        </p:txBody>
      </p:sp>
      <p:sp>
        <p:nvSpPr>
          <p:cNvPr id="8" name="مستطيل 7"/>
          <p:cNvSpPr/>
          <p:nvPr/>
        </p:nvSpPr>
        <p:spPr>
          <a:xfrm>
            <a:off x="251520" y="1916832"/>
            <a:ext cx="1080120" cy="1200329"/>
          </a:xfrm>
          <a:prstGeom prst="rect">
            <a:avLst/>
          </a:prstGeom>
        </p:spPr>
        <p:txBody>
          <a:bodyPr wrap="square">
            <a:spAutoFit/>
          </a:bodyPr>
          <a:lstStyle/>
          <a:p>
            <a:r>
              <a:rPr lang="ar-KW" b="1" dirty="0" smtClean="0">
                <a:solidFill>
                  <a:srgbClr val="FF0000"/>
                </a:solidFill>
              </a:rPr>
              <a:t>الدرجات الموزونة لهذه الاختبارات</a:t>
            </a:r>
            <a:endParaRPr lang="ar-KW" dirty="0"/>
          </a:p>
        </p:txBody>
      </p:sp>
      <p:sp>
        <p:nvSpPr>
          <p:cNvPr id="9" name="مستطيل 8"/>
          <p:cNvSpPr/>
          <p:nvPr/>
        </p:nvSpPr>
        <p:spPr>
          <a:xfrm>
            <a:off x="3059832" y="4221088"/>
            <a:ext cx="1080120" cy="646331"/>
          </a:xfrm>
          <a:prstGeom prst="rect">
            <a:avLst/>
          </a:prstGeom>
        </p:spPr>
        <p:txBody>
          <a:bodyPr wrap="square">
            <a:spAutoFit/>
          </a:bodyPr>
          <a:lstStyle/>
          <a:p>
            <a:r>
              <a:rPr lang="ar-KW" b="1" dirty="0" smtClean="0">
                <a:solidFill>
                  <a:srgbClr val="FF0000"/>
                </a:solidFill>
              </a:rPr>
              <a:t>الناتج من الطرح</a:t>
            </a:r>
            <a:endParaRPr lang="ar-KW" dirty="0"/>
          </a:p>
        </p:txBody>
      </p:sp>
      <p:sp>
        <p:nvSpPr>
          <p:cNvPr id="10" name="مستطيل 9"/>
          <p:cNvSpPr/>
          <p:nvPr/>
        </p:nvSpPr>
        <p:spPr>
          <a:xfrm>
            <a:off x="2987824" y="5085184"/>
            <a:ext cx="1080120" cy="369332"/>
          </a:xfrm>
          <a:prstGeom prst="rect">
            <a:avLst/>
          </a:prstGeom>
        </p:spPr>
        <p:txBody>
          <a:bodyPr wrap="square">
            <a:spAutoFit/>
          </a:bodyPr>
          <a:lstStyle/>
          <a:p>
            <a:r>
              <a:rPr lang="ar-KW" b="1" dirty="0" smtClean="0">
                <a:solidFill>
                  <a:srgbClr val="FF0000"/>
                </a:solidFill>
              </a:rPr>
              <a:t>الثابتة</a:t>
            </a:r>
            <a:endParaRPr lang="ar-KW" dirty="0"/>
          </a:p>
        </p:txBody>
      </p:sp>
      <p:sp>
        <p:nvSpPr>
          <p:cNvPr id="11" name="مستطيل 10"/>
          <p:cNvSpPr/>
          <p:nvPr/>
        </p:nvSpPr>
        <p:spPr>
          <a:xfrm>
            <a:off x="1331640" y="4725144"/>
            <a:ext cx="1080120" cy="646331"/>
          </a:xfrm>
          <a:prstGeom prst="rect">
            <a:avLst/>
          </a:prstGeom>
        </p:spPr>
        <p:txBody>
          <a:bodyPr wrap="square">
            <a:spAutoFit/>
          </a:bodyPr>
          <a:lstStyle/>
          <a:p>
            <a:r>
              <a:rPr lang="ar-KW" b="1" dirty="0" smtClean="0">
                <a:solidFill>
                  <a:srgbClr val="FF0000"/>
                </a:solidFill>
              </a:rPr>
              <a:t>التدهور الناتج</a:t>
            </a:r>
            <a:endParaRPr lang="ar-KW" dirty="0"/>
          </a:p>
        </p:txBody>
      </p:sp>
      <p:sp>
        <p:nvSpPr>
          <p:cNvPr id="12" name="مستطيل 11"/>
          <p:cNvSpPr/>
          <p:nvPr/>
        </p:nvSpPr>
        <p:spPr>
          <a:xfrm>
            <a:off x="6084168" y="5589240"/>
            <a:ext cx="1080120" cy="923330"/>
          </a:xfrm>
          <a:prstGeom prst="rect">
            <a:avLst/>
          </a:prstGeom>
        </p:spPr>
        <p:txBody>
          <a:bodyPr wrap="square">
            <a:spAutoFit/>
          </a:bodyPr>
          <a:lstStyle/>
          <a:p>
            <a:r>
              <a:rPr lang="ar-KW" b="1" dirty="0" smtClean="0">
                <a:solidFill>
                  <a:srgbClr val="FF0000"/>
                </a:solidFill>
              </a:rPr>
              <a:t>تستخرج من الجدول ص72</a:t>
            </a:r>
            <a:endParaRPr lang="ar-KW" dirty="0"/>
          </a:p>
        </p:txBody>
      </p:sp>
      <p:sp>
        <p:nvSpPr>
          <p:cNvPr id="13" name="مستطيل 12"/>
          <p:cNvSpPr/>
          <p:nvPr/>
        </p:nvSpPr>
        <p:spPr>
          <a:xfrm>
            <a:off x="4211960" y="5661248"/>
            <a:ext cx="1080120" cy="646331"/>
          </a:xfrm>
          <a:prstGeom prst="rect">
            <a:avLst/>
          </a:prstGeom>
        </p:spPr>
        <p:txBody>
          <a:bodyPr wrap="square">
            <a:spAutoFit/>
          </a:bodyPr>
          <a:lstStyle/>
          <a:p>
            <a:r>
              <a:rPr lang="ar-KW" b="1" dirty="0" smtClean="0">
                <a:solidFill>
                  <a:srgbClr val="FF0000"/>
                </a:solidFill>
              </a:rPr>
              <a:t>ناتج العملية أعلاه</a:t>
            </a:r>
            <a:endParaRPr lang="ar-KW" dirty="0"/>
          </a:p>
        </p:txBody>
      </p:sp>
      <p:sp>
        <p:nvSpPr>
          <p:cNvPr id="14" name="مستطيل 13"/>
          <p:cNvSpPr/>
          <p:nvPr/>
        </p:nvSpPr>
        <p:spPr>
          <a:xfrm>
            <a:off x="2627784" y="5589240"/>
            <a:ext cx="1512168" cy="646331"/>
          </a:xfrm>
          <a:prstGeom prst="rect">
            <a:avLst/>
          </a:prstGeom>
        </p:spPr>
        <p:txBody>
          <a:bodyPr wrap="square">
            <a:spAutoFit/>
          </a:bodyPr>
          <a:lstStyle/>
          <a:p>
            <a:r>
              <a:rPr lang="ar-KW" b="1" dirty="0" smtClean="0">
                <a:solidFill>
                  <a:srgbClr val="FF0000"/>
                </a:solidFill>
              </a:rPr>
              <a:t>عملية طرح </a:t>
            </a:r>
          </a:p>
          <a:p>
            <a:r>
              <a:rPr lang="ar-KW" b="1" dirty="0" smtClean="0">
                <a:solidFill>
                  <a:srgbClr val="FF0000"/>
                </a:solidFill>
              </a:rPr>
              <a:t>العادي من الناتج</a:t>
            </a:r>
            <a:endParaRPr lang="ar-KW" b="1" dirty="0">
              <a:solidFill>
                <a:srgbClr val="FF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ت5 001.jpg"/>
          <p:cNvPicPr>
            <a:picLocks noGrp="1" noChangeAspect="1"/>
          </p:cNvPicPr>
          <p:nvPr>
            <p:ph idx="1"/>
          </p:nvPr>
        </p:nvPicPr>
        <p:blipFill>
          <a:blip r:embed="rId2" cstate="print"/>
          <a:srcRect l="12802" t="6996" r="10614" b="58002"/>
          <a:stretch>
            <a:fillRect/>
          </a:stretch>
        </p:blipFill>
        <p:spPr>
          <a:xfrm>
            <a:off x="0" y="0"/>
            <a:ext cx="8964488" cy="6525344"/>
          </a:xfrm>
        </p:spPr>
      </p:pic>
      <p:cxnSp>
        <p:nvCxnSpPr>
          <p:cNvPr id="6" name="رابط مستقيم 5"/>
          <p:cNvCxnSpPr/>
          <p:nvPr/>
        </p:nvCxnSpPr>
        <p:spPr>
          <a:xfrm flipH="1">
            <a:off x="3419872" y="1988840"/>
            <a:ext cx="2952328" cy="4392488"/>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رابط مستقيم 7"/>
          <p:cNvCxnSpPr/>
          <p:nvPr/>
        </p:nvCxnSpPr>
        <p:spPr>
          <a:xfrm>
            <a:off x="3275856" y="2060848"/>
            <a:ext cx="3168352" cy="432048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مستطيل 9"/>
          <p:cNvSpPr/>
          <p:nvPr/>
        </p:nvSpPr>
        <p:spPr>
          <a:xfrm>
            <a:off x="3347864" y="3717032"/>
            <a:ext cx="1080120" cy="1200329"/>
          </a:xfrm>
          <a:prstGeom prst="rect">
            <a:avLst/>
          </a:prstGeom>
        </p:spPr>
        <p:txBody>
          <a:bodyPr wrap="square">
            <a:spAutoFit/>
          </a:bodyPr>
          <a:lstStyle/>
          <a:p>
            <a:r>
              <a:rPr lang="ar-KW" sz="2400" b="1" dirty="0" smtClean="0">
                <a:solidFill>
                  <a:srgbClr val="FF0000"/>
                </a:solidFill>
              </a:rPr>
              <a:t>لا ننظر إلى هذه النتائج </a:t>
            </a:r>
            <a:endParaRPr lang="ar-KW" sz="2400" dirty="0"/>
          </a:p>
        </p:txBody>
      </p:sp>
      <p:sp>
        <p:nvSpPr>
          <p:cNvPr id="11" name="مستطيل 10"/>
          <p:cNvSpPr/>
          <p:nvPr/>
        </p:nvSpPr>
        <p:spPr>
          <a:xfrm>
            <a:off x="539552" y="3212976"/>
            <a:ext cx="1080120" cy="954107"/>
          </a:xfrm>
          <a:prstGeom prst="rect">
            <a:avLst/>
          </a:prstGeom>
        </p:spPr>
        <p:txBody>
          <a:bodyPr wrap="square">
            <a:spAutoFit/>
          </a:bodyPr>
          <a:lstStyle/>
          <a:p>
            <a:r>
              <a:rPr lang="ar-KW" sz="2800" b="1" dirty="0" smtClean="0">
                <a:solidFill>
                  <a:srgbClr val="FF0000"/>
                </a:solidFill>
              </a:rPr>
              <a:t>التدهور العادي </a:t>
            </a:r>
            <a:endParaRPr lang="ar-KW" sz="2800" dirty="0"/>
          </a:p>
        </p:txBody>
      </p:sp>
      <p:sp>
        <p:nvSpPr>
          <p:cNvPr id="12" name="مستطيل 11"/>
          <p:cNvSpPr/>
          <p:nvPr/>
        </p:nvSpPr>
        <p:spPr>
          <a:xfrm>
            <a:off x="1619672" y="1988840"/>
            <a:ext cx="1080120" cy="4464496"/>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cxnSp>
        <p:nvCxnSpPr>
          <p:cNvPr id="14" name="رابط كسهم مستقيم 13"/>
          <p:cNvCxnSpPr/>
          <p:nvPr/>
        </p:nvCxnSpPr>
        <p:spPr>
          <a:xfrm flipH="1">
            <a:off x="1331640" y="2852936"/>
            <a:ext cx="288032" cy="4320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PTDC0097.JPG"/>
          <p:cNvPicPr>
            <a:picLocks noGrp="1" noChangeAspect="1"/>
          </p:cNvPicPr>
          <p:nvPr>
            <p:ph idx="1"/>
          </p:nvPr>
        </p:nvPicPr>
        <p:blipFill>
          <a:blip r:embed="rId2" cstate="print"/>
          <a:srcRect l="6506" t="3814" r="4895"/>
          <a:stretch>
            <a:fillRect/>
          </a:stretch>
        </p:blipFill>
        <p:spPr>
          <a:xfrm>
            <a:off x="0" y="0"/>
            <a:ext cx="9144000" cy="7101408"/>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PTDC0098.JPG"/>
          <p:cNvPicPr>
            <a:picLocks noGrp="1" noChangeAspect="1"/>
          </p:cNvPicPr>
          <p:nvPr>
            <p:ph idx="1"/>
          </p:nvPr>
        </p:nvPicPr>
        <p:blipFill>
          <a:blip r:embed="rId2" cstate="print"/>
          <a:srcRect t="6996" r="8236" b="38910"/>
          <a:stretch>
            <a:fillRect/>
          </a:stretch>
        </p:blipFill>
        <p:spPr>
          <a:xfrm>
            <a:off x="0" y="1071546"/>
            <a:ext cx="9144000" cy="6858000"/>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1_001.jpg"/>
          <p:cNvPicPr>
            <a:picLocks noGrp="1" noChangeAspect="1"/>
          </p:cNvPicPr>
          <p:nvPr>
            <p:ph idx="1"/>
          </p:nvPr>
        </p:nvPicPr>
        <p:blipFill>
          <a:blip r:embed="rId3" cstate="print"/>
          <a:srcRect l="10315" t="29316" r="-4521" b="-12954"/>
          <a:stretch>
            <a:fillRect/>
          </a:stretch>
        </p:blipFill>
        <p:spPr>
          <a:xfrm>
            <a:off x="0" y="0"/>
            <a:ext cx="9540552" cy="7992888"/>
          </a:xfrm>
        </p:spPr>
      </p:pic>
      <p:cxnSp>
        <p:nvCxnSpPr>
          <p:cNvPr id="6" name="رابط كسهم مستقيم 5"/>
          <p:cNvCxnSpPr/>
          <p:nvPr/>
        </p:nvCxnSpPr>
        <p:spPr>
          <a:xfrm>
            <a:off x="8604448" y="764704"/>
            <a:ext cx="72008" cy="720080"/>
          </a:xfrm>
          <a:prstGeom prst="straightConnector1">
            <a:avLst/>
          </a:prstGeom>
          <a:ln>
            <a:solidFill>
              <a:schemeClr val="tx2">
                <a:lumMod val="60000"/>
                <a:lumOff val="40000"/>
              </a:schemeClr>
            </a:solidFill>
            <a:tailEnd type="arrow"/>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cxnSp>
        <p:nvCxnSpPr>
          <p:cNvPr id="8" name="رابط كسهم مستقيم 7"/>
          <p:cNvCxnSpPr/>
          <p:nvPr/>
        </p:nvCxnSpPr>
        <p:spPr>
          <a:xfrm>
            <a:off x="3059832" y="836712"/>
            <a:ext cx="72008" cy="720080"/>
          </a:xfrm>
          <a:prstGeom prst="straightConnector1">
            <a:avLst/>
          </a:prstGeom>
          <a:ln>
            <a:solidFill>
              <a:schemeClr val="tx2">
                <a:lumMod val="60000"/>
                <a:lumOff val="40000"/>
              </a:schemeClr>
            </a:solidFill>
            <a:tailEnd type="arrow"/>
          </a:ln>
          <a:effectLst>
            <a:innerShdw blurRad="63500" dist="50800" dir="162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10" name="مستطيل 9"/>
          <p:cNvSpPr/>
          <p:nvPr/>
        </p:nvSpPr>
        <p:spPr>
          <a:xfrm>
            <a:off x="3347864" y="1628800"/>
            <a:ext cx="5112568" cy="2952328"/>
          </a:xfrm>
          <a:prstGeom prst="rect">
            <a:avLst/>
          </a:prstGeom>
          <a:noFill/>
          <a:ln w="76200"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11" name="مستطيل 10"/>
          <p:cNvSpPr/>
          <p:nvPr/>
        </p:nvSpPr>
        <p:spPr>
          <a:xfrm>
            <a:off x="8604448" y="1556792"/>
            <a:ext cx="288032" cy="2952328"/>
          </a:xfrm>
          <a:prstGeom prst="rect">
            <a:avLst/>
          </a:prstGeom>
          <a:noFill/>
          <a:ln w="762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12" name="مستطيل 11"/>
          <p:cNvSpPr/>
          <p:nvPr/>
        </p:nvSpPr>
        <p:spPr>
          <a:xfrm>
            <a:off x="2987824" y="1628800"/>
            <a:ext cx="288032" cy="2952328"/>
          </a:xfrm>
          <a:prstGeom prst="rect">
            <a:avLst/>
          </a:prstGeom>
          <a:noFill/>
          <a:ln w="762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cxnSp>
        <p:nvCxnSpPr>
          <p:cNvPr id="14" name="رابط كسهم مستقيم 13"/>
          <p:cNvCxnSpPr/>
          <p:nvPr/>
        </p:nvCxnSpPr>
        <p:spPr>
          <a:xfrm flipH="1">
            <a:off x="4572000" y="4581128"/>
            <a:ext cx="864096" cy="93610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مستطيل 14"/>
          <p:cNvSpPr/>
          <p:nvPr/>
        </p:nvSpPr>
        <p:spPr>
          <a:xfrm>
            <a:off x="2699792" y="5589240"/>
            <a:ext cx="1872208" cy="5760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16" name="مربع نص 15"/>
          <p:cNvSpPr txBox="1"/>
          <p:nvPr/>
        </p:nvSpPr>
        <p:spPr>
          <a:xfrm>
            <a:off x="2915816" y="5733256"/>
            <a:ext cx="1512168" cy="369332"/>
          </a:xfrm>
          <a:prstGeom prst="rect">
            <a:avLst/>
          </a:prstGeom>
          <a:noFill/>
        </p:spPr>
        <p:txBody>
          <a:bodyPr wrap="square" rtlCol="1">
            <a:spAutoFit/>
          </a:bodyPr>
          <a:lstStyle/>
          <a:p>
            <a:r>
              <a:rPr lang="ar-KW" b="1" dirty="0" smtClean="0">
                <a:solidFill>
                  <a:srgbClr val="FF0000"/>
                </a:solidFill>
              </a:rPr>
              <a:t>الدرجات الخام</a:t>
            </a:r>
            <a:endParaRPr lang="ar-KW" b="1" dirty="0">
              <a:solidFill>
                <a:srgbClr val="FF0000"/>
              </a:solidFill>
            </a:endParaRPr>
          </a:p>
        </p:txBody>
      </p:sp>
      <p:sp>
        <p:nvSpPr>
          <p:cNvPr id="18" name="مستطيل 17"/>
          <p:cNvSpPr/>
          <p:nvPr/>
        </p:nvSpPr>
        <p:spPr>
          <a:xfrm>
            <a:off x="467544" y="2132856"/>
            <a:ext cx="288032" cy="144016"/>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19" name="مستطيل 18"/>
          <p:cNvSpPr/>
          <p:nvPr/>
        </p:nvSpPr>
        <p:spPr>
          <a:xfrm>
            <a:off x="611560" y="3573016"/>
            <a:ext cx="288032" cy="144016"/>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20" name="مستطيل 19"/>
          <p:cNvSpPr/>
          <p:nvPr/>
        </p:nvSpPr>
        <p:spPr>
          <a:xfrm>
            <a:off x="611560" y="3356992"/>
            <a:ext cx="288032" cy="144016"/>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21" name="مستطيل 20"/>
          <p:cNvSpPr/>
          <p:nvPr/>
        </p:nvSpPr>
        <p:spPr>
          <a:xfrm>
            <a:off x="611560" y="4509120"/>
            <a:ext cx="288032" cy="144016"/>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22" name="مستطيل 21"/>
          <p:cNvSpPr/>
          <p:nvPr/>
        </p:nvSpPr>
        <p:spPr>
          <a:xfrm>
            <a:off x="611560" y="4293096"/>
            <a:ext cx="288032" cy="144016"/>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23" name="مستطيل 22"/>
          <p:cNvSpPr/>
          <p:nvPr/>
        </p:nvSpPr>
        <p:spPr>
          <a:xfrm>
            <a:off x="611560" y="4077072"/>
            <a:ext cx="288032" cy="144016"/>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ت17 001.jpg"/>
          <p:cNvPicPr>
            <a:picLocks noGrp="1" noChangeAspect="1"/>
          </p:cNvPicPr>
          <p:nvPr>
            <p:ph idx="1"/>
          </p:nvPr>
        </p:nvPicPr>
        <p:blipFill>
          <a:blip r:embed="rId2" cstate="print"/>
          <a:srcRect l="5113" t="2751" r="13775"/>
          <a:stretch>
            <a:fillRect/>
          </a:stretch>
        </p:blipFill>
        <p:spPr>
          <a:xfrm>
            <a:off x="0" y="0"/>
            <a:ext cx="9144000" cy="6858000"/>
          </a:xfrm>
        </p:spPr>
      </p:pic>
      <p:sp>
        <p:nvSpPr>
          <p:cNvPr id="5" name="مستطيل 4"/>
          <p:cNvSpPr/>
          <p:nvPr/>
        </p:nvSpPr>
        <p:spPr>
          <a:xfrm rot="21387099">
            <a:off x="826046" y="622912"/>
            <a:ext cx="579415" cy="5400600"/>
          </a:xfrm>
          <a:prstGeom prst="rect">
            <a:avLst/>
          </a:prstGeom>
          <a:noFill/>
          <a:ln w="762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6" name="مستطيل 5"/>
          <p:cNvSpPr/>
          <p:nvPr/>
        </p:nvSpPr>
        <p:spPr>
          <a:xfrm rot="21387099">
            <a:off x="8190087" y="476344"/>
            <a:ext cx="579415" cy="5557849"/>
          </a:xfrm>
          <a:prstGeom prst="rect">
            <a:avLst/>
          </a:prstGeom>
          <a:noFill/>
          <a:ln w="762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7" name="مستطيل 6"/>
          <p:cNvSpPr/>
          <p:nvPr/>
        </p:nvSpPr>
        <p:spPr>
          <a:xfrm>
            <a:off x="1475656" y="980728"/>
            <a:ext cx="6696744" cy="5040560"/>
          </a:xfrm>
          <a:prstGeom prst="rect">
            <a:avLst/>
          </a:pr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8" name="مستطيل 7"/>
          <p:cNvSpPr/>
          <p:nvPr/>
        </p:nvSpPr>
        <p:spPr>
          <a:xfrm>
            <a:off x="971600" y="6165304"/>
            <a:ext cx="2376264" cy="432048"/>
          </a:xfrm>
          <a:prstGeom prst="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cxnSp>
        <p:nvCxnSpPr>
          <p:cNvPr id="10" name="رابط كسهم مستقيم 9"/>
          <p:cNvCxnSpPr/>
          <p:nvPr/>
        </p:nvCxnSpPr>
        <p:spPr>
          <a:xfrm flipH="1">
            <a:off x="3203848" y="5877272"/>
            <a:ext cx="720080" cy="432048"/>
          </a:xfrm>
          <a:prstGeom prst="straightConnector1">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مربع نص 10"/>
          <p:cNvSpPr txBox="1"/>
          <p:nvPr/>
        </p:nvSpPr>
        <p:spPr>
          <a:xfrm>
            <a:off x="1259632" y="6237312"/>
            <a:ext cx="1656184" cy="369332"/>
          </a:xfrm>
          <a:prstGeom prst="rect">
            <a:avLst/>
          </a:prstGeom>
          <a:noFill/>
        </p:spPr>
        <p:txBody>
          <a:bodyPr wrap="square" rtlCol="1">
            <a:spAutoFit/>
          </a:bodyPr>
          <a:lstStyle/>
          <a:p>
            <a:r>
              <a:rPr lang="ar-KW" b="1" dirty="0" smtClean="0">
                <a:solidFill>
                  <a:srgbClr val="FF0000"/>
                </a:solidFill>
              </a:rPr>
              <a:t>نسب الذكاء</a:t>
            </a:r>
            <a:endParaRPr lang="ar-KW" b="1" dirty="0">
              <a:solidFill>
                <a:srgbClr val="FF0000"/>
              </a:solidFill>
            </a:endParaRPr>
          </a:p>
        </p:txBody>
      </p:sp>
      <p:sp>
        <p:nvSpPr>
          <p:cNvPr id="9" name="مستطيل 8"/>
          <p:cNvSpPr/>
          <p:nvPr/>
        </p:nvSpPr>
        <p:spPr>
          <a:xfrm>
            <a:off x="1331640" y="548680"/>
            <a:ext cx="6624736" cy="432048"/>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cxnSp>
        <p:nvCxnSpPr>
          <p:cNvPr id="13" name="رابط كسهم مستقيم 12"/>
          <p:cNvCxnSpPr/>
          <p:nvPr/>
        </p:nvCxnSpPr>
        <p:spPr>
          <a:xfrm flipH="1" flipV="1">
            <a:off x="1907704" y="332656"/>
            <a:ext cx="360040" cy="144016"/>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4" name="مربع نص 13"/>
          <p:cNvSpPr txBox="1"/>
          <p:nvPr/>
        </p:nvSpPr>
        <p:spPr>
          <a:xfrm>
            <a:off x="0" y="188640"/>
            <a:ext cx="1656184" cy="369332"/>
          </a:xfrm>
          <a:prstGeom prst="rect">
            <a:avLst/>
          </a:prstGeom>
          <a:noFill/>
        </p:spPr>
        <p:txBody>
          <a:bodyPr wrap="square" rtlCol="1">
            <a:spAutoFit/>
          </a:bodyPr>
          <a:lstStyle/>
          <a:p>
            <a:r>
              <a:rPr lang="ar-KW" b="1" dirty="0" smtClean="0">
                <a:solidFill>
                  <a:srgbClr val="FFFF00"/>
                </a:solidFill>
                <a:effectLst>
                  <a:outerShdw blurRad="38100" dist="38100" dir="2700000" algn="tl">
                    <a:srgbClr val="000000">
                      <a:alpha val="43137"/>
                    </a:srgbClr>
                  </a:outerShdw>
                </a:effectLst>
              </a:rPr>
              <a:t>الأعمـــــــــــــار</a:t>
            </a:r>
            <a:r>
              <a:rPr lang="ar-KW" b="1" dirty="0" smtClean="0">
                <a:solidFill>
                  <a:srgbClr val="FF0000"/>
                </a:solidFill>
                <a:effectLst>
                  <a:outerShdw blurRad="38100" dist="38100" dir="2700000" algn="tl">
                    <a:srgbClr val="000000">
                      <a:alpha val="43137"/>
                    </a:srgbClr>
                  </a:outerShdw>
                </a:effectLst>
              </a:rPr>
              <a:t> </a:t>
            </a:r>
            <a:endParaRPr lang="ar-KW"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i;.jpg"/>
          <p:cNvPicPr>
            <a:picLocks noGrp="1" noChangeAspect="1"/>
          </p:cNvPicPr>
          <p:nvPr>
            <p:ph idx="1"/>
          </p:nvPr>
        </p:nvPicPr>
        <p:blipFill>
          <a:blip r:embed="rId2" cstate="print"/>
          <a:srcRect l="10813" t="3814" r="10996"/>
          <a:stretch>
            <a:fillRect/>
          </a:stretch>
        </p:blipFill>
        <p:spPr>
          <a:xfrm>
            <a:off x="0" y="0"/>
            <a:ext cx="9144000" cy="7101408"/>
          </a:xfrm>
        </p:spPr>
      </p:pic>
      <p:sp>
        <p:nvSpPr>
          <p:cNvPr id="5" name="مستطيل 4"/>
          <p:cNvSpPr/>
          <p:nvPr/>
        </p:nvSpPr>
        <p:spPr>
          <a:xfrm>
            <a:off x="1187624" y="908720"/>
            <a:ext cx="7056784" cy="5400600"/>
          </a:xfrm>
          <a:prstGeom prst="rect">
            <a:avLst/>
          </a:pr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cxnSp>
        <p:nvCxnSpPr>
          <p:cNvPr id="6" name="رابط كسهم مستقيم 5"/>
          <p:cNvCxnSpPr/>
          <p:nvPr/>
        </p:nvCxnSpPr>
        <p:spPr>
          <a:xfrm flipH="1">
            <a:off x="3131840" y="6237312"/>
            <a:ext cx="720080" cy="432048"/>
          </a:xfrm>
          <a:prstGeom prst="straightConnector1">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7" name="مستطيل 6"/>
          <p:cNvSpPr/>
          <p:nvPr/>
        </p:nvSpPr>
        <p:spPr>
          <a:xfrm>
            <a:off x="755576" y="6641976"/>
            <a:ext cx="2376264" cy="432048"/>
          </a:xfrm>
          <a:prstGeom prst="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8" name="مستطيل 7"/>
          <p:cNvSpPr/>
          <p:nvPr/>
        </p:nvSpPr>
        <p:spPr>
          <a:xfrm rot="21387099">
            <a:off x="8274883" y="592882"/>
            <a:ext cx="723156" cy="5661055"/>
          </a:xfrm>
          <a:prstGeom prst="rect">
            <a:avLst/>
          </a:prstGeom>
          <a:noFill/>
          <a:ln w="762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9" name="مستطيل 8"/>
          <p:cNvSpPr/>
          <p:nvPr/>
        </p:nvSpPr>
        <p:spPr>
          <a:xfrm rot="21387099">
            <a:off x="505582" y="563184"/>
            <a:ext cx="646246" cy="5731631"/>
          </a:xfrm>
          <a:prstGeom prst="rect">
            <a:avLst/>
          </a:prstGeom>
          <a:noFill/>
          <a:ln w="762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10" name="مستطيل 9"/>
          <p:cNvSpPr/>
          <p:nvPr/>
        </p:nvSpPr>
        <p:spPr>
          <a:xfrm>
            <a:off x="755576" y="6673334"/>
            <a:ext cx="2160240" cy="369332"/>
          </a:xfrm>
          <a:prstGeom prst="rect">
            <a:avLst/>
          </a:prstGeom>
        </p:spPr>
        <p:txBody>
          <a:bodyPr wrap="square">
            <a:spAutoFit/>
          </a:bodyPr>
          <a:lstStyle/>
          <a:p>
            <a:r>
              <a:rPr lang="ar-KW" b="1" dirty="0" smtClean="0">
                <a:solidFill>
                  <a:srgbClr val="FF0000"/>
                </a:solidFill>
              </a:rPr>
              <a:t>نسب الذكاء</a:t>
            </a:r>
            <a:endParaRPr lang="ar-KW"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ت19 001.jpg"/>
          <p:cNvPicPr>
            <a:picLocks noGrp="1" noChangeAspect="1"/>
          </p:cNvPicPr>
          <p:nvPr>
            <p:ph idx="1"/>
          </p:nvPr>
        </p:nvPicPr>
        <p:blipFill>
          <a:blip r:embed="rId2" cstate="print"/>
          <a:srcRect l="10947" t="3814" r="7421"/>
          <a:stretch>
            <a:fillRect/>
          </a:stretch>
        </p:blipFill>
        <p:spPr>
          <a:xfrm>
            <a:off x="0" y="0"/>
            <a:ext cx="9144000" cy="7029400"/>
          </a:xfrm>
        </p:spPr>
      </p:pic>
      <p:sp>
        <p:nvSpPr>
          <p:cNvPr id="5" name="مستطيل 4"/>
          <p:cNvSpPr/>
          <p:nvPr/>
        </p:nvSpPr>
        <p:spPr>
          <a:xfrm rot="21387099">
            <a:off x="714042" y="493624"/>
            <a:ext cx="723156" cy="5661055"/>
          </a:xfrm>
          <a:prstGeom prst="rect">
            <a:avLst/>
          </a:prstGeom>
          <a:noFill/>
          <a:ln w="762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6" name="مستطيل 5"/>
          <p:cNvSpPr/>
          <p:nvPr/>
        </p:nvSpPr>
        <p:spPr>
          <a:xfrm rot="21387099">
            <a:off x="8170735" y="490159"/>
            <a:ext cx="611171" cy="5661055"/>
          </a:xfrm>
          <a:prstGeom prst="rect">
            <a:avLst/>
          </a:prstGeom>
          <a:noFill/>
          <a:ln w="762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7" name="مستطيل 6"/>
          <p:cNvSpPr/>
          <p:nvPr/>
        </p:nvSpPr>
        <p:spPr>
          <a:xfrm>
            <a:off x="1403648" y="908720"/>
            <a:ext cx="6696744" cy="5328592"/>
          </a:xfrm>
          <a:prstGeom prst="rect">
            <a:avLst/>
          </a:prstGeom>
          <a:no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cxnSp>
        <p:nvCxnSpPr>
          <p:cNvPr id="8" name="رابط كسهم مستقيم 7"/>
          <p:cNvCxnSpPr/>
          <p:nvPr/>
        </p:nvCxnSpPr>
        <p:spPr>
          <a:xfrm flipH="1">
            <a:off x="3131840" y="6237312"/>
            <a:ext cx="720080" cy="432048"/>
          </a:xfrm>
          <a:prstGeom prst="straightConnector1">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مستطيل 8"/>
          <p:cNvSpPr/>
          <p:nvPr/>
        </p:nvSpPr>
        <p:spPr>
          <a:xfrm>
            <a:off x="755576" y="6425952"/>
            <a:ext cx="2376264" cy="432048"/>
          </a:xfrm>
          <a:prstGeom prst="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KW"/>
          </a:p>
        </p:txBody>
      </p:sp>
      <p:sp>
        <p:nvSpPr>
          <p:cNvPr id="10" name="مستطيل 9"/>
          <p:cNvSpPr/>
          <p:nvPr/>
        </p:nvSpPr>
        <p:spPr>
          <a:xfrm>
            <a:off x="971600" y="6488668"/>
            <a:ext cx="1944216" cy="369332"/>
          </a:xfrm>
          <a:prstGeom prst="rect">
            <a:avLst/>
          </a:prstGeom>
        </p:spPr>
        <p:txBody>
          <a:bodyPr wrap="square">
            <a:spAutoFit/>
          </a:bodyPr>
          <a:lstStyle/>
          <a:p>
            <a:r>
              <a:rPr lang="ar-KW" b="1" dirty="0" smtClean="0">
                <a:solidFill>
                  <a:srgbClr val="FF0000"/>
                </a:solidFill>
              </a:rPr>
              <a:t>نسب الذكاء</a:t>
            </a:r>
            <a:endParaRPr lang="ar-KW"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ت20.jpg"/>
          <p:cNvPicPr>
            <a:picLocks noGrp="1" noChangeAspect="1"/>
          </p:cNvPicPr>
          <p:nvPr>
            <p:ph idx="1"/>
          </p:nvPr>
        </p:nvPicPr>
        <p:blipFill>
          <a:blip r:embed="rId2" cstate="print"/>
          <a:srcRect l="10614" t="5405" r="10614" b="18227"/>
          <a:stretch>
            <a:fillRect/>
          </a:stretch>
        </p:blipFill>
        <p:spPr>
          <a:xfrm>
            <a:off x="0" y="0"/>
            <a:ext cx="9144000" cy="6858000"/>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TotalTime>
  <Words>137</Words>
  <Application>Microsoft Office PowerPoint</Application>
  <PresentationFormat>عرض على الشاشة (3:4)‏</PresentationFormat>
  <Paragraphs>21</Paragraphs>
  <Slides>23</Slides>
  <Notes>1</Notes>
  <HiddenSlides>0</HiddenSlides>
  <MMClips>0</MMClips>
  <ScaleCrop>false</ScaleCrop>
  <HeadingPairs>
    <vt:vector size="4" baseType="variant">
      <vt:variant>
        <vt:lpstr>سمة</vt:lpstr>
      </vt:variant>
      <vt:variant>
        <vt:i4>1</vt:i4>
      </vt:variant>
      <vt:variant>
        <vt:lpstr>عناوين الشرائح</vt:lpstr>
      </vt:variant>
      <vt:variant>
        <vt:i4>23</vt:i4>
      </vt:variant>
    </vt:vector>
  </HeadingPairs>
  <TitlesOfParts>
    <vt:vector size="24"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تصنيف الذكاء ص 42</vt:lpstr>
      <vt:lpstr>الشريحة 22</vt:lpstr>
      <vt:lpstr>الشريحة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تصحيح  مقياس وكسلر بلفيو</dc:title>
  <dc:creator>sony</dc:creator>
  <cp:lastModifiedBy>user</cp:lastModifiedBy>
  <cp:revision>17</cp:revision>
  <dcterms:created xsi:type="dcterms:W3CDTF">2012-03-16T20:44:24Z</dcterms:created>
  <dcterms:modified xsi:type="dcterms:W3CDTF">2017-11-14T13:39:46Z</dcterms:modified>
</cp:coreProperties>
</file>