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90" r:id="rId1"/>
    <p:sldMasterId id="2147483804" r:id="rId2"/>
  </p:sldMasterIdLst>
  <p:notesMasterIdLst>
    <p:notesMasterId r:id="rId22"/>
  </p:notesMasterIdLst>
  <p:sldIdLst>
    <p:sldId id="256" r:id="rId3"/>
    <p:sldId id="258" r:id="rId4"/>
    <p:sldId id="259" r:id="rId5"/>
    <p:sldId id="263" r:id="rId6"/>
    <p:sldId id="260" r:id="rId7"/>
    <p:sldId id="273" r:id="rId8"/>
    <p:sldId id="264" r:id="rId9"/>
    <p:sldId id="261" r:id="rId10"/>
    <p:sldId id="267" r:id="rId11"/>
    <p:sldId id="266" r:id="rId12"/>
    <p:sldId id="257" r:id="rId13"/>
    <p:sldId id="274" r:id="rId14"/>
    <p:sldId id="275" r:id="rId15"/>
    <p:sldId id="276" r:id="rId16"/>
    <p:sldId id="277" r:id="rId17"/>
    <p:sldId id="270" r:id="rId18"/>
    <p:sldId id="268" r:id="rId19"/>
    <p:sldId id="271" r:id="rId20"/>
    <p:sldId id="272" r:id="rId21"/>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النمط المتوسط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p:scale>
          <a:sx n="75" d="100"/>
          <a:sy n="75" d="100"/>
        </p:scale>
        <p:origin x="540" y="3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45A907-98CA-4B84-B196-2EEA3B9DB580}" type="doc">
      <dgm:prSet loTypeId="urn:microsoft.com/office/officeart/2005/8/layout/radial1" loCatId="cycle" qsTypeId="urn:microsoft.com/office/officeart/2005/8/quickstyle/3d2" qsCatId="3D" csTypeId="urn:microsoft.com/office/officeart/2005/8/colors/colorful4" csCatId="colorful" phldr="1"/>
      <dgm:spPr/>
      <dgm:t>
        <a:bodyPr/>
        <a:lstStyle/>
        <a:p>
          <a:pPr rtl="1"/>
          <a:endParaRPr lang="ar-SA"/>
        </a:p>
      </dgm:t>
    </dgm:pt>
    <dgm:pt modelId="{FC2438BE-45AC-4579-BE1C-52F9D0B199B4}">
      <dgm:prSet phldrT="[نص]" custT="1"/>
      <dgm:spPr/>
      <dgm:t>
        <a:bodyPr/>
        <a:lstStyle/>
        <a:p>
          <a:pPr rtl="1"/>
          <a:r>
            <a:rPr lang="ar-SA" sz="3200" b="1" dirty="0" smtClean="0"/>
            <a:t>أنواع الاستبيانات</a:t>
          </a:r>
          <a:endParaRPr lang="ar-SA" sz="3200" b="1" dirty="0"/>
        </a:p>
      </dgm:t>
    </dgm:pt>
    <dgm:pt modelId="{7104572D-9639-496A-A030-39FBED726980}" type="parTrans" cxnId="{8791423F-DAE7-48B0-A795-7C19D89DAE39}">
      <dgm:prSet/>
      <dgm:spPr/>
      <dgm:t>
        <a:bodyPr/>
        <a:lstStyle/>
        <a:p>
          <a:pPr rtl="1"/>
          <a:endParaRPr lang="ar-SA"/>
        </a:p>
      </dgm:t>
    </dgm:pt>
    <dgm:pt modelId="{56C37DA2-878C-4ED5-86E0-7E4A3B11203E}" type="sibTrans" cxnId="{8791423F-DAE7-48B0-A795-7C19D89DAE39}">
      <dgm:prSet/>
      <dgm:spPr/>
      <dgm:t>
        <a:bodyPr/>
        <a:lstStyle/>
        <a:p>
          <a:pPr rtl="1"/>
          <a:endParaRPr lang="ar-SA"/>
        </a:p>
      </dgm:t>
    </dgm:pt>
    <dgm:pt modelId="{FA961093-3EDA-42D6-8AC1-C55E0975259F}">
      <dgm:prSet phldrT="[نص]" custT="1"/>
      <dgm:spPr/>
      <dgm:t>
        <a:bodyPr/>
        <a:lstStyle/>
        <a:p>
          <a:pPr rtl="1"/>
          <a:r>
            <a:rPr lang="ar-SA" sz="2800" b="1" dirty="0" smtClean="0"/>
            <a:t>الاستبيان المغلق</a:t>
          </a:r>
          <a:endParaRPr lang="ar-SA" sz="2800" b="1" dirty="0"/>
        </a:p>
      </dgm:t>
    </dgm:pt>
    <dgm:pt modelId="{7952BFD8-12ED-404D-80CC-8F77D17A5BDB}" type="parTrans" cxnId="{8B82938E-1A29-4F33-A679-10A4F9204B68}">
      <dgm:prSet/>
      <dgm:spPr/>
      <dgm:t>
        <a:bodyPr/>
        <a:lstStyle/>
        <a:p>
          <a:pPr rtl="1"/>
          <a:endParaRPr lang="ar-SA"/>
        </a:p>
      </dgm:t>
    </dgm:pt>
    <dgm:pt modelId="{E8CA40DF-379D-416F-B804-DE0C34A58CE0}" type="sibTrans" cxnId="{8B82938E-1A29-4F33-A679-10A4F9204B68}">
      <dgm:prSet/>
      <dgm:spPr/>
      <dgm:t>
        <a:bodyPr/>
        <a:lstStyle/>
        <a:p>
          <a:pPr rtl="1"/>
          <a:endParaRPr lang="ar-SA"/>
        </a:p>
      </dgm:t>
    </dgm:pt>
    <dgm:pt modelId="{2313346F-4A13-4EAF-B586-2E7CD0628D38}">
      <dgm:prSet phldrT="[نص]" custT="1"/>
      <dgm:spPr/>
      <dgm:t>
        <a:bodyPr/>
        <a:lstStyle/>
        <a:p>
          <a:pPr rtl="1"/>
          <a:r>
            <a:rPr lang="ar-SA" sz="2400" b="1" dirty="0" smtClean="0"/>
            <a:t>الاستبيان المفتوح</a:t>
          </a:r>
          <a:endParaRPr lang="ar-SA" sz="2400" b="1" dirty="0"/>
        </a:p>
      </dgm:t>
    </dgm:pt>
    <dgm:pt modelId="{FE6C173D-BBC2-4835-BE80-E156E56AFFFB}" type="parTrans" cxnId="{23020F0A-1A75-4FFC-82E6-F79048000595}">
      <dgm:prSet/>
      <dgm:spPr/>
      <dgm:t>
        <a:bodyPr/>
        <a:lstStyle/>
        <a:p>
          <a:pPr rtl="1"/>
          <a:endParaRPr lang="ar-SA"/>
        </a:p>
      </dgm:t>
    </dgm:pt>
    <dgm:pt modelId="{392E6E6D-E59F-4D32-84CC-E78B11F6180B}" type="sibTrans" cxnId="{23020F0A-1A75-4FFC-82E6-F79048000595}">
      <dgm:prSet/>
      <dgm:spPr/>
      <dgm:t>
        <a:bodyPr/>
        <a:lstStyle/>
        <a:p>
          <a:pPr rtl="1"/>
          <a:endParaRPr lang="ar-SA"/>
        </a:p>
      </dgm:t>
    </dgm:pt>
    <dgm:pt modelId="{FE069985-C639-4B17-B1D1-4592AC1076F7}">
      <dgm:prSet phldrT="[نص]" custT="1"/>
      <dgm:spPr/>
      <dgm:t>
        <a:bodyPr/>
        <a:lstStyle/>
        <a:p>
          <a:pPr rtl="1"/>
          <a:r>
            <a:rPr lang="ar-SA" sz="2800" b="1" dirty="0" smtClean="0"/>
            <a:t>الاستبيان المصور</a:t>
          </a:r>
          <a:endParaRPr lang="ar-SA" sz="2800" b="1" dirty="0"/>
        </a:p>
      </dgm:t>
    </dgm:pt>
    <dgm:pt modelId="{885832F9-2394-440E-A29B-DC5D297A1EED}" type="parTrans" cxnId="{A25E0116-5431-4CAE-B281-2158B7349DD0}">
      <dgm:prSet/>
      <dgm:spPr/>
      <dgm:t>
        <a:bodyPr/>
        <a:lstStyle/>
        <a:p>
          <a:pPr rtl="1"/>
          <a:endParaRPr lang="ar-SA"/>
        </a:p>
      </dgm:t>
    </dgm:pt>
    <dgm:pt modelId="{9A39FEA0-EE4C-4893-8A0A-87F2F3AD345F}" type="sibTrans" cxnId="{A25E0116-5431-4CAE-B281-2158B7349DD0}">
      <dgm:prSet/>
      <dgm:spPr/>
      <dgm:t>
        <a:bodyPr/>
        <a:lstStyle/>
        <a:p>
          <a:pPr rtl="1"/>
          <a:endParaRPr lang="ar-SA"/>
        </a:p>
      </dgm:t>
    </dgm:pt>
    <dgm:pt modelId="{869B1A54-3AC4-4372-847C-99491AB74361}">
      <dgm:prSet phldrT="[نص]" custT="1"/>
      <dgm:spPr/>
      <dgm:t>
        <a:bodyPr/>
        <a:lstStyle/>
        <a:p>
          <a:pPr rtl="1"/>
          <a:r>
            <a:rPr lang="ar-SA" sz="2800" b="1" dirty="0" smtClean="0"/>
            <a:t>الاستبيان المغلق المفتوح</a:t>
          </a:r>
          <a:endParaRPr lang="ar-SA" sz="2800" b="1" dirty="0"/>
        </a:p>
      </dgm:t>
    </dgm:pt>
    <dgm:pt modelId="{B838571A-A769-48AD-B8A0-8F2724288EC4}" type="parTrans" cxnId="{41500C68-A81B-4D26-84D1-F14FBB5413B5}">
      <dgm:prSet/>
      <dgm:spPr/>
      <dgm:t>
        <a:bodyPr/>
        <a:lstStyle/>
        <a:p>
          <a:pPr rtl="1"/>
          <a:endParaRPr lang="ar-SA"/>
        </a:p>
      </dgm:t>
    </dgm:pt>
    <dgm:pt modelId="{711C74B8-6F79-487A-A01E-B88B4EBBE994}" type="sibTrans" cxnId="{41500C68-A81B-4D26-84D1-F14FBB5413B5}">
      <dgm:prSet/>
      <dgm:spPr/>
      <dgm:t>
        <a:bodyPr/>
        <a:lstStyle/>
        <a:p>
          <a:pPr rtl="1"/>
          <a:endParaRPr lang="ar-SA"/>
        </a:p>
      </dgm:t>
    </dgm:pt>
    <dgm:pt modelId="{426AC43E-3E36-49A7-9639-4A21C8634D64}" type="pres">
      <dgm:prSet presAssocID="{1A45A907-98CA-4B84-B196-2EEA3B9DB580}" presName="cycle" presStyleCnt="0">
        <dgm:presLayoutVars>
          <dgm:chMax val="1"/>
          <dgm:dir/>
          <dgm:animLvl val="ctr"/>
          <dgm:resizeHandles val="exact"/>
        </dgm:presLayoutVars>
      </dgm:prSet>
      <dgm:spPr/>
      <dgm:t>
        <a:bodyPr/>
        <a:lstStyle/>
        <a:p>
          <a:endParaRPr lang="en-US"/>
        </a:p>
      </dgm:t>
    </dgm:pt>
    <dgm:pt modelId="{18621559-8BC3-487E-8985-59F9BE4FD93E}" type="pres">
      <dgm:prSet presAssocID="{FC2438BE-45AC-4579-BE1C-52F9D0B199B4}" presName="centerShape" presStyleLbl="node0" presStyleIdx="0" presStyleCnt="1" custScaleX="142472" custScaleY="107229"/>
      <dgm:spPr/>
      <dgm:t>
        <a:bodyPr/>
        <a:lstStyle/>
        <a:p>
          <a:endParaRPr lang="en-US"/>
        </a:p>
      </dgm:t>
    </dgm:pt>
    <dgm:pt modelId="{DC828A0B-8D44-4179-A9FD-C8BB3DBC238D}" type="pres">
      <dgm:prSet presAssocID="{7952BFD8-12ED-404D-80CC-8F77D17A5BDB}" presName="Name9" presStyleLbl="parChTrans1D2" presStyleIdx="0" presStyleCnt="4"/>
      <dgm:spPr/>
      <dgm:t>
        <a:bodyPr/>
        <a:lstStyle/>
        <a:p>
          <a:endParaRPr lang="en-US"/>
        </a:p>
      </dgm:t>
    </dgm:pt>
    <dgm:pt modelId="{F46359DE-02ED-4A92-8594-7C01C8E823EE}" type="pres">
      <dgm:prSet presAssocID="{7952BFD8-12ED-404D-80CC-8F77D17A5BDB}" presName="connTx" presStyleLbl="parChTrans1D2" presStyleIdx="0" presStyleCnt="4"/>
      <dgm:spPr/>
      <dgm:t>
        <a:bodyPr/>
        <a:lstStyle/>
        <a:p>
          <a:endParaRPr lang="en-US"/>
        </a:p>
      </dgm:t>
    </dgm:pt>
    <dgm:pt modelId="{2D20251C-B885-4697-AC72-03DC200E236C}" type="pres">
      <dgm:prSet presAssocID="{FA961093-3EDA-42D6-8AC1-C55E0975259F}" presName="node" presStyleLbl="node1" presStyleIdx="0" presStyleCnt="4">
        <dgm:presLayoutVars>
          <dgm:bulletEnabled val="1"/>
        </dgm:presLayoutVars>
      </dgm:prSet>
      <dgm:spPr/>
      <dgm:t>
        <a:bodyPr/>
        <a:lstStyle/>
        <a:p>
          <a:endParaRPr lang="en-US"/>
        </a:p>
      </dgm:t>
    </dgm:pt>
    <dgm:pt modelId="{24273E0B-CE5D-4007-AAB4-1811A83F4F5D}" type="pres">
      <dgm:prSet presAssocID="{FE6C173D-BBC2-4835-BE80-E156E56AFFFB}" presName="Name9" presStyleLbl="parChTrans1D2" presStyleIdx="1" presStyleCnt="4"/>
      <dgm:spPr/>
      <dgm:t>
        <a:bodyPr/>
        <a:lstStyle/>
        <a:p>
          <a:endParaRPr lang="en-US"/>
        </a:p>
      </dgm:t>
    </dgm:pt>
    <dgm:pt modelId="{4F1D7989-2234-4700-9361-073C7DB3A737}" type="pres">
      <dgm:prSet presAssocID="{FE6C173D-BBC2-4835-BE80-E156E56AFFFB}" presName="connTx" presStyleLbl="parChTrans1D2" presStyleIdx="1" presStyleCnt="4"/>
      <dgm:spPr/>
      <dgm:t>
        <a:bodyPr/>
        <a:lstStyle/>
        <a:p>
          <a:endParaRPr lang="en-US"/>
        </a:p>
      </dgm:t>
    </dgm:pt>
    <dgm:pt modelId="{BCC46DD3-B67F-4F36-8598-2ACC97F700CE}" type="pres">
      <dgm:prSet presAssocID="{2313346F-4A13-4EAF-B586-2E7CD0628D38}" presName="node" presStyleLbl="node1" presStyleIdx="1" presStyleCnt="4">
        <dgm:presLayoutVars>
          <dgm:bulletEnabled val="1"/>
        </dgm:presLayoutVars>
      </dgm:prSet>
      <dgm:spPr/>
      <dgm:t>
        <a:bodyPr/>
        <a:lstStyle/>
        <a:p>
          <a:pPr rtl="1"/>
          <a:endParaRPr lang="ar-SA"/>
        </a:p>
      </dgm:t>
    </dgm:pt>
    <dgm:pt modelId="{2C769DFC-7C5D-4BEA-A866-473978F53B9C}" type="pres">
      <dgm:prSet presAssocID="{885832F9-2394-440E-A29B-DC5D297A1EED}" presName="Name9" presStyleLbl="parChTrans1D2" presStyleIdx="2" presStyleCnt="4"/>
      <dgm:spPr/>
      <dgm:t>
        <a:bodyPr/>
        <a:lstStyle/>
        <a:p>
          <a:endParaRPr lang="en-US"/>
        </a:p>
      </dgm:t>
    </dgm:pt>
    <dgm:pt modelId="{9BC385DB-AB98-481A-AB85-F63C921E9798}" type="pres">
      <dgm:prSet presAssocID="{885832F9-2394-440E-A29B-DC5D297A1EED}" presName="connTx" presStyleLbl="parChTrans1D2" presStyleIdx="2" presStyleCnt="4"/>
      <dgm:spPr/>
      <dgm:t>
        <a:bodyPr/>
        <a:lstStyle/>
        <a:p>
          <a:endParaRPr lang="en-US"/>
        </a:p>
      </dgm:t>
    </dgm:pt>
    <dgm:pt modelId="{7ADC34F0-1A8F-4D5F-852D-A4067C59D817}" type="pres">
      <dgm:prSet presAssocID="{FE069985-C639-4B17-B1D1-4592AC1076F7}" presName="node" presStyleLbl="node1" presStyleIdx="2" presStyleCnt="4">
        <dgm:presLayoutVars>
          <dgm:bulletEnabled val="1"/>
        </dgm:presLayoutVars>
      </dgm:prSet>
      <dgm:spPr/>
      <dgm:t>
        <a:bodyPr/>
        <a:lstStyle/>
        <a:p>
          <a:endParaRPr lang="en-US"/>
        </a:p>
      </dgm:t>
    </dgm:pt>
    <dgm:pt modelId="{E9B0636E-20F0-4421-9B00-9809170D026D}" type="pres">
      <dgm:prSet presAssocID="{B838571A-A769-48AD-B8A0-8F2724288EC4}" presName="Name9" presStyleLbl="parChTrans1D2" presStyleIdx="3" presStyleCnt="4"/>
      <dgm:spPr/>
      <dgm:t>
        <a:bodyPr/>
        <a:lstStyle/>
        <a:p>
          <a:endParaRPr lang="en-US"/>
        </a:p>
      </dgm:t>
    </dgm:pt>
    <dgm:pt modelId="{E4903F3B-4F61-4EDF-A634-105ECC103A63}" type="pres">
      <dgm:prSet presAssocID="{B838571A-A769-48AD-B8A0-8F2724288EC4}" presName="connTx" presStyleLbl="parChTrans1D2" presStyleIdx="3" presStyleCnt="4"/>
      <dgm:spPr/>
      <dgm:t>
        <a:bodyPr/>
        <a:lstStyle/>
        <a:p>
          <a:endParaRPr lang="en-US"/>
        </a:p>
      </dgm:t>
    </dgm:pt>
    <dgm:pt modelId="{A8F62D6C-E198-4FEE-9D5B-1CA7E7A5443D}" type="pres">
      <dgm:prSet presAssocID="{869B1A54-3AC4-4372-847C-99491AB74361}" presName="node" presStyleLbl="node1" presStyleIdx="3" presStyleCnt="4">
        <dgm:presLayoutVars>
          <dgm:bulletEnabled val="1"/>
        </dgm:presLayoutVars>
      </dgm:prSet>
      <dgm:spPr/>
      <dgm:t>
        <a:bodyPr/>
        <a:lstStyle/>
        <a:p>
          <a:endParaRPr lang="en-US"/>
        </a:p>
      </dgm:t>
    </dgm:pt>
  </dgm:ptLst>
  <dgm:cxnLst>
    <dgm:cxn modelId="{BB4A9A5B-2341-4D8E-9C75-163A874D9D08}" type="presOf" srcId="{885832F9-2394-440E-A29B-DC5D297A1EED}" destId="{2C769DFC-7C5D-4BEA-A866-473978F53B9C}" srcOrd="0" destOrd="0" presId="urn:microsoft.com/office/officeart/2005/8/layout/radial1"/>
    <dgm:cxn modelId="{A25E0116-5431-4CAE-B281-2158B7349DD0}" srcId="{FC2438BE-45AC-4579-BE1C-52F9D0B199B4}" destId="{FE069985-C639-4B17-B1D1-4592AC1076F7}" srcOrd="2" destOrd="0" parTransId="{885832F9-2394-440E-A29B-DC5D297A1EED}" sibTransId="{9A39FEA0-EE4C-4893-8A0A-87F2F3AD345F}"/>
    <dgm:cxn modelId="{C08C8078-0DE3-4C08-8390-69937B591A0F}" type="presOf" srcId="{FE6C173D-BBC2-4835-BE80-E156E56AFFFB}" destId="{4F1D7989-2234-4700-9361-073C7DB3A737}" srcOrd="1" destOrd="0" presId="urn:microsoft.com/office/officeart/2005/8/layout/radial1"/>
    <dgm:cxn modelId="{A17BBA38-9A72-4F77-8178-8AA1943E2EBE}" type="presOf" srcId="{FE069985-C639-4B17-B1D1-4592AC1076F7}" destId="{7ADC34F0-1A8F-4D5F-852D-A4067C59D817}" srcOrd="0" destOrd="0" presId="urn:microsoft.com/office/officeart/2005/8/layout/radial1"/>
    <dgm:cxn modelId="{12BF6CCD-85FC-4D42-97CA-6CED0330E4C9}" type="presOf" srcId="{1A45A907-98CA-4B84-B196-2EEA3B9DB580}" destId="{426AC43E-3E36-49A7-9639-4A21C8634D64}" srcOrd="0" destOrd="0" presId="urn:microsoft.com/office/officeart/2005/8/layout/radial1"/>
    <dgm:cxn modelId="{B7DB5EE0-AB35-42C9-AE73-413F9A2B3D73}" type="presOf" srcId="{2313346F-4A13-4EAF-B586-2E7CD0628D38}" destId="{BCC46DD3-B67F-4F36-8598-2ACC97F700CE}" srcOrd="0" destOrd="0" presId="urn:microsoft.com/office/officeart/2005/8/layout/radial1"/>
    <dgm:cxn modelId="{C5AE561D-C694-46F2-B11E-A50E17EBDCB5}" type="presOf" srcId="{FE6C173D-BBC2-4835-BE80-E156E56AFFFB}" destId="{24273E0B-CE5D-4007-AAB4-1811A83F4F5D}" srcOrd="0" destOrd="0" presId="urn:microsoft.com/office/officeart/2005/8/layout/radial1"/>
    <dgm:cxn modelId="{23020F0A-1A75-4FFC-82E6-F79048000595}" srcId="{FC2438BE-45AC-4579-BE1C-52F9D0B199B4}" destId="{2313346F-4A13-4EAF-B586-2E7CD0628D38}" srcOrd="1" destOrd="0" parTransId="{FE6C173D-BBC2-4835-BE80-E156E56AFFFB}" sibTransId="{392E6E6D-E59F-4D32-84CC-E78B11F6180B}"/>
    <dgm:cxn modelId="{41500C68-A81B-4D26-84D1-F14FBB5413B5}" srcId="{FC2438BE-45AC-4579-BE1C-52F9D0B199B4}" destId="{869B1A54-3AC4-4372-847C-99491AB74361}" srcOrd="3" destOrd="0" parTransId="{B838571A-A769-48AD-B8A0-8F2724288EC4}" sibTransId="{711C74B8-6F79-487A-A01E-B88B4EBBE994}"/>
    <dgm:cxn modelId="{78E8868C-6FD9-4D86-95FA-BF6E2E610726}" type="presOf" srcId="{7952BFD8-12ED-404D-80CC-8F77D17A5BDB}" destId="{DC828A0B-8D44-4179-A9FD-C8BB3DBC238D}" srcOrd="0" destOrd="0" presId="urn:microsoft.com/office/officeart/2005/8/layout/radial1"/>
    <dgm:cxn modelId="{99B7B331-C73F-46AE-A0B0-87DF55AC6480}" type="presOf" srcId="{7952BFD8-12ED-404D-80CC-8F77D17A5BDB}" destId="{F46359DE-02ED-4A92-8594-7C01C8E823EE}" srcOrd="1" destOrd="0" presId="urn:microsoft.com/office/officeart/2005/8/layout/radial1"/>
    <dgm:cxn modelId="{606FD524-54F5-4C6A-8C06-FC5BD52B31E6}" type="presOf" srcId="{869B1A54-3AC4-4372-847C-99491AB74361}" destId="{A8F62D6C-E198-4FEE-9D5B-1CA7E7A5443D}" srcOrd="0" destOrd="0" presId="urn:microsoft.com/office/officeart/2005/8/layout/radial1"/>
    <dgm:cxn modelId="{43563797-C37E-410A-A311-5D2691E0939B}" type="presOf" srcId="{B838571A-A769-48AD-B8A0-8F2724288EC4}" destId="{E9B0636E-20F0-4421-9B00-9809170D026D}" srcOrd="0" destOrd="0" presId="urn:microsoft.com/office/officeart/2005/8/layout/radial1"/>
    <dgm:cxn modelId="{7BD88FD4-A0FC-4760-99F0-E9011055EB76}" type="presOf" srcId="{FC2438BE-45AC-4579-BE1C-52F9D0B199B4}" destId="{18621559-8BC3-487E-8985-59F9BE4FD93E}" srcOrd="0" destOrd="0" presId="urn:microsoft.com/office/officeart/2005/8/layout/radial1"/>
    <dgm:cxn modelId="{302B3C35-842D-40AA-A5E0-A94C1309656D}" type="presOf" srcId="{B838571A-A769-48AD-B8A0-8F2724288EC4}" destId="{E4903F3B-4F61-4EDF-A634-105ECC103A63}" srcOrd="1" destOrd="0" presId="urn:microsoft.com/office/officeart/2005/8/layout/radial1"/>
    <dgm:cxn modelId="{59A61EB4-30E6-406E-8F6A-89AE1AF8B2D6}" type="presOf" srcId="{885832F9-2394-440E-A29B-DC5D297A1EED}" destId="{9BC385DB-AB98-481A-AB85-F63C921E9798}" srcOrd="1" destOrd="0" presId="urn:microsoft.com/office/officeart/2005/8/layout/radial1"/>
    <dgm:cxn modelId="{8B82938E-1A29-4F33-A679-10A4F9204B68}" srcId="{FC2438BE-45AC-4579-BE1C-52F9D0B199B4}" destId="{FA961093-3EDA-42D6-8AC1-C55E0975259F}" srcOrd="0" destOrd="0" parTransId="{7952BFD8-12ED-404D-80CC-8F77D17A5BDB}" sibTransId="{E8CA40DF-379D-416F-B804-DE0C34A58CE0}"/>
    <dgm:cxn modelId="{8791423F-DAE7-48B0-A795-7C19D89DAE39}" srcId="{1A45A907-98CA-4B84-B196-2EEA3B9DB580}" destId="{FC2438BE-45AC-4579-BE1C-52F9D0B199B4}" srcOrd="0" destOrd="0" parTransId="{7104572D-9639-496A-A030-39FBED726980}" sibTransId="{56C37DA2-878C-4ED5-86E0-7E4A3B11203E}"/>
    <dgm:cxn modelId="{A54A00C9-C4FF-4948-97F9-B7D79C7996A5}" type="presOf" srcId="{FA961093-3EDA-42D6-8AC1-C55E0975259F}" destId="{2D20251C-B885-4697-AC72-03DC200E236C}" srcOrd="0" destOrd="0" presId="urn:microsoft.com/office/officeart/2005/8/layout/radial1"/>
    <dgm:cxn modelId="{B9E2E862-4122-4469-982F-259A68131C4E}" type="presParOf" srcId="{426AC43E-3E36-49A7-9639-4A21C8634D64}" destId="{18621559-8BC3-487E-8985-59F9BE4FD93E}" srcOrd="0" destOrd="0" presId="urn:microsoft.com/office/officeart/2005/8/layout/radial1"/>
    <dgm:cxn modelId="{897CAB36-0C2D-45A6-AA22-58B7438D5C92}" type="presParOf" srcId="{426AC43E-3E36-49A7-9639-4A21C8634D64}" destId="{DC828A0B-8D44-4179-A9FD-C8BB3DBC238D}" srcOrd="1" destOrd="0" presId="urn:microsoft.com/office/officeart/2005/8/layout/radial1"/>
    <dgm:cxn modelId="{BAFB657D-5BCB-4389-98B9-E88D3FAF4391}" type="presParOf" srcId="{DC828A0B-8D44-4179-A9FD-C8BB3DBC238D}" destId="{F46359DE-02ED-4A92-8594-7C01C8E823EE}" srcOrd="0" destOrd="0" presId="urn:microsoft.com/office/officeart/2005/8/layout/radial1"/>
    <dgm:cxn modelId="{75B055F0-2D1A-4F51-B8FF-6085697EFCBF}" type="presParOf" srcId="{426AC43E-3E36-49A7-9639-4A21C8634D64}" destId="{2D20251C-B885-4697-AC72-03DC200E236C}" srcOrd="2" destOrd="0" presId="urn:microsoft.com/office/officeart/2005/8/layout/radial1"/>
    <dgm:cxn modelId="{4366FE9B-9277-451B-AD8F-DCDAEFC59329}" type="presParOf" srcId="{426AC43E-3E36-49A7-9639-4A21C8634D64}" destId="{24273E0B-CE5D-4007-AAB4-1811A83F4F5D}" srcOrd="3" destOrd="0" presId="urn:microsoft.com/office/officeart/2005/8/layout/radial1"/>
    <dgm:cxn modelId="{75F4CE54-A0DB-4599-B37B-76F950BF76BC}" type="presParOf" srcId="{24273E0B-CE5D-4007-AAB4-1811A83F4F5D}" destId="{4F1D7989-2234-4700-9361-073C7DB3A737}" srcOrd="0" destOrd="0" presId="urn:microsoft.com/office/officeart/2005/8/layout/radial1"/>
    <dgm:cxn modelId="{38A30FA0-B16B-4755-BA14-4B430AA12142}" type="presParOf" srcId="{426AC43E-3E36-49A7-9639-4A21C8634D64}" destId="{BCC46DD3-B67F-4F36-8598-2ACC97F700CE}" srcOrd="4" destOrd="0" presId="urn:microsoft.com/office/officeart/2005/8/layout/radial1"/>
    <dgm:cxn modelId="{34DE5A96-C353-4C30-A2A0-4E5ACDC68C0B}" type="presParOf" srcId="{426AC43E-3E36-49A7-9639-4A21C8634D64}" destId="{2C769DFC-7C5D-4BEA-A866-473978F53B9C}" srcOrd="5" destOrd="0" presId="urn:microsoft.com/office/officeart/2005/8/layout/radial1"/>
    <dgm:cxn modelId="{B6187E0B-CED3-4838-A8C0-E588B179C4AF}" type="presParOf" srcId="{2C769DFC-7C5D-4BEA-A866-473978F53B9C}" destId="{9BC385DB-AB98-481A-AB85-F63C921E9798}" srcOrd="0" destOrd="0" presId="urn:microsoft.com/office/officeart/2005/8/layout/radial1"/>
    <dgm:cxn modelId="{D33E5CCF-5593-4C02-9C6A-5392BB1D920D}" type="presParOf" srcId="{426AC43E-3E36-49A7-9639-4A21C8634D64}" destId="{7ADC34F0-1A8F-4D5F-852D-A4067C59D817}" srcOrd="6" destOrd="0" presId="urn:microsoft.com/office/officeart/2005/8/layout/radial1"/>
    <dgm:cxn modelId="{83559B11-862B-46E0-B947-BDB551BD4296}" type="presParOf" srcId="{426AC43E-3E36-49A7-9639-4A21C8634D64}" destId="{E9B0636E-20F0-4421-9B00-9809170D026D}" srcOrd="7" destOrd="0" presId="urn:microsoft.com/office/officeart/2005/8/layout/radial1"/>
    <dgm:cxn modelId="{5BBC4A2E-A03A-44C1-A382-4DC841505ED6}" type="presParOf" srcId="{E9B0636E-20F0-4421-9B00-9809170D026D}" destId="{E4903F3B-4F61-4EDF-A634-105ECC103A63}" srcOrd="0" destOrd="0" presId="urn:microsoft.com/office/officeart/2005/8/layout/radial1"/>
    <dgm:cxn modelId="{B6ABE782-0A90-4D7B-8D6B-EED3E3C2E726}" type="presParOf" srcId="{426AC43E-3E36-49A7-9639-4A21C8634D64}" destId="{A8F62D6C-E198-4FEE-9D5B-1CA7E7A5443D}"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87C344-8541-416D-8F93-21E0D462992C}" type="doc">
      <dgm:prSet loTypeId="urn:microsoft.com/office/officeart/2008/layout/HorizontalMultiLevelHierarchy" loCatId="hierarchy" qsTypeId="urn:microsoft.com/office/officeart/2005/8/quickstyle/simple2" qsCatId="simple" csTypeId="urn:microsoft.com/office/officeart/2005/8/colors/accent1_1" csCatId="accent1" phldr="1"/>
      <dgm:spPr/>
      <dgm:t>
        <a:bodyPr/>
        <a:lstStyle/>
        <a:p>
          <a:pPr rtl="1"/>
          <a:endParaRPr lang="ar-SA"/>
        </a:p>
      </dgm:t>
    </dgm:pt>
    <dgm:pt modelId="{CEF5DFF8-2035-4F53-8845-6E4C1AFABA31}">
      <dgm:prSet phldrT="[نص]"/>
      <dgm:spPr/>
      <dgm:t>
        <a:bodyPr/>
        <a:lstStyle/>
        <a:p>
          <a:pPr rtl="1"/>
          <a:r>
            <a:rPr lang="ar-SA" dirty="0" smtClean="0"/>
            <a:t>معوقات الدمج</a:t>
          </a:r>
          <a:endParaRPr lang="ar-SA" dirty="0"/>
        </a:p>
      </dgm:t>
    </dgm:pt>
    <dgm:pt modelId="{0355C0AB-46C1-4D8D-9F54-B4C1032274BF}" type="parTrans" cxnId="{E135B63F-BF7A-4440-887F-C8B1B205134B}">
      <dgm:prSet/>
      <dgm:spPr/>
      <dgm:t>
        <a:bodyPr/>
        <a:lstStyle/>
        <a:p>
          <a:pPr rtl="1"/>
          <a:endParaRPr lang="ar-SA"/>
        </a:p>
      </dgm:t>
    </dgm:pt>
    <dgm:pt modelId="{CC802795-F992-41C8-B782-2D9BFBF95566}" type="sibTrans" cxnId="{E135B63F-BF7A-4440-887F-C8B1B205134B}">
      <dgm:prSet/>
      <dgm:spPr/>
      <dgm:t>
        <a:bodyPr/>
        <a:lstStyle/>
        <a:p>
          <a:pPr rtl="1"/>
          <a:endParaRPr lang="ar-SA"/>
        </a:p>
      </dgm:t>
    </dgm:pt>
    <dgm:pt modelId="{900E4DA5-91A8-42ED-A2BA-B97E231B6A25}">
      <dgm:prSet phldrT="[نص]"/>
      <dgm:spPr/>
      <dgm:t>
        <a:bodyPr/>
        <a:lstStyle/>
        <a:p>
          <a:pPr rtl="1"/>
          <a:r>
            <a:rPr lang="ar-SA" dirty="0" smtClean="0"/>
            <a:t>العنصر1</a:t>
          </a:r>
          <a:endParaRPr lang="ar-SA" dirty="0"/>
        </a:p>
      </dgm:t>
    </dgm:pt>
    <dgm:pt modelId="{F9B053E5-5D39-4C35-BF16-7EE9C986FDB9}" type="parTrans" cxnId="{E0A6F443-127F-42C0-9912-DAC9C93A41AB}">
      <dgm:prSet/>
      <dgm:spPr/>
      <dgm:t>
        <a:bodyPr/>
        <a:lstStyle/>
        <a:p>
          <a:pPr rtl="1"/>
          <a:endParaRPr lang="ar-SA"/>
        </a:p>
      </dgm:t>
    </dgm:pt>
    <dgm:pt modelId="{F4588CD1-B151-4CDC-9270-7DC97A5CB8A4}" type="sibTrans" cxnId="{E0A6F443-127F-42C0-9912-DAC9C93A41AB}">
      <dgm:prSet/>
      <dgm:spPr/>
      <dgm:t>
        <a:bodyPr/>
        <a:lstStyle/>
        <a:p>
          <a:pPr rtl="1"/>
          <a:endParaRPr lang="ar-SA"/>
        </a:p>
      </dgm:t>
    </dgm:pt>
    <dgm:pt modelId="{DFA1B2DD-8635-4FC1-A87F-CD0414C62800}">
      <dgm:prSet phldrT="[نص]"/>
      <dgm:spPr/>
      <dgm:t>
        <a:bodyPr/>
        <a:lstStyle/>
        <a:p>
          <a:pPr rtl="1"/>
          <a:r>
            <a:rPr lang="ar-SA" dirty="0" smtClean="0"/>
            <a:t>العنصر1</a:t>
          </a:r>
          <a:endParaRPr lang="ar-SA" dirty="0"/>
        </a:p>
      </dgm:t>
    </dgm:pt>
    <dgm:pt modelId="{F4BA2EB1-1EA8-4598-8C09-A33C46C5AEE2}" type="parTrans" cxnId="{1912B5E8-50B0-4FD3-9874-7B6F69B3C85F}">
      <dgm:prSet/>
      <dgm:spPr/>
      <dgm:t>
        <a:bodyPr/>
        <a:lstStyle/>
        <a:p>
          <a:pPr rtl="1"/>
          <a:endParaRPr lang="ar-SA"/>
        </a:p>
      </dgm:t>
    </dgm:pt>
    <dgm:pt modelId="{B5682A15-5578-4A36-9409-74A07CE92C46}" type="sibTrans" cxnId="{1912B5E8-50B0-4FD3-9874-7B6F69B3C85F}">
      <dgm:prSet/>
      <dgm:spPr/>
      <dgm:t>
        <a:bodyPr/>
        <a:lstStyle/>
        <a:p>
          <a:pPr rtl="1"/>
          <a:endParaRPr lang="ar-SA"/>
        </a:p>
      </dgm:t>
    </dgm:pt>
    <dgm:pt modelId="{5140823D-457D-4598-B6EF-424ADE9BD8A9}">
      <dgm:prSet phldrT="[نص]"/>
      <dgm:spPr/>
      <dgm:t>
        <a:bodyPr/>
        <a:lstStyle/>
        <a:p>
          <a:pPr rtl="1"/>
          <a:r>
            <a:rPr lang="ar-SA" dirty="0" smtClean="0"/>
            <a:t>مادية</a:t>
          </a:r>
          <a:endParaRPr lang="ar-SA" dirty="0"/>
        </a:p>
      </dgm:t>
    </dgm:pt>
    <dgm:pt modelId="{2553A4AA-9FC1-49DA-AAA9-F565ED2F66C6}" type="parTrans" cxnId="{806CDA48-6663-4E4E-B457-6FA230E0B524}">
      <dgm:prSet/>
      <dgm:spPr/>
      <dgm:t>
        <a:bodyPr/>
        <a:lstStyle/>
        <a:p>
          <a:pPr rtl="1"/>
          <a:endParaRPr lang="ar-SA"/>
        </a:p>
      </dgm:t>
    </dgm:pt>
    <dgm:pt modelId="{BC0CCD9E-2C15-4615-9453-927F1E2F8481}" type="sibTrans" cxnId="{806CDA48-6663-4E4E-B457-6FA230E0B524}">
      <dgm:prSet/>
      <dgm:spPr/>
      <dgm:t>
        <a:bodyPr/>
        <a:lstStyle/>
        <a:p>
          <a:pPr rtl="1"/>
          <a:endParaRPr lang="ar-SA"/>
        </a:p>
      </dgm:t>
    </dgm:pt>
    <dgm:pt modelId="{EC5AA1D4-CCBE-4C2D-A0AD-C2D4E1FCBA94}">
      <dgm:prSet/>
      <dgm:spPr/>
      <dgm:t>
        <a:bodyPr/>
        <a:lstStyle/>
        <a:p>
          <a:pPr marL="0" marR="0" lvl="0" indent="0" defTabSz="914400" rtl="1" eaLnBrk="1" fontAlgn="auto" latinLnBrk="0" hangingPunct="1">
            <a:lnSpc>
              <a:spcPct val="100000"/>
            </a:lnSpc>
            <a:spcBef>
              <a:spcPts val="0"/>
            </a:spcBef>
            <a:spcAft>
              <a:spcPts val="0"/>
            </a:spcAft>
            <a:buClrTx/>
            <a:buSzTx/>
            <a:buFontTx/>
            <a:buNone/>
            <a:tabLst/>
            <a:defRPr/>
          </a:pPr>
          <a:r>
            <a:rPr lang="ar-SA" dirty="0" smtClean="0"/>
            <a:t>إدارية</a:t>
          </a:r>
        </a:p>
        <a:p>
          <a:pPr lvl="0" defTabSz="2800350" rtl="1">
            <a:lnSpc>
              <a:spcPct val="90000"/>
            </a:lnSpc>
            <a:spcBef>
              <a:spcPct val="0"/>
            </a:spcBef>
            <a:spcAft>
              <a:spcPct val="35000"/>
            </a:spcAft>
          </a:pPr>
          <a:endParaRPr lang="ar-SA" dirty="0"/>
        </a:p>
      </dgm:t>
    </dgm:pt>
    <dgm:pt modelId="{FC5DADF6-8894-4B80-9DE6-7BB41FE1AFE1}" type="parTrans" cxnId="{97CC2411-896B-4BD7-9A2A-809F0E9D268E}">
      <dgm:prSet/>
      <dgm:spPr/>
      <dgm:t>
        <a:bodyPr/>
        <a:lstStyle/>
        <a:p>
          <a:pPr rtl="1"/>
          <a:endParaRPr lang="ar-SA"/>
        </a:p>
      </dgm:t>
    </dgm:pt>
    <dgm:pt modelId="{A9937A53-5E5E-4539-8211-6BFB7E340555}" type="sibTrans" cxnId="{97CC2411-896B-4BD7-9A2A-809F0E9D268E}">
      <dgm:prSet/>
      <dgm:spPr/>
      <dgm:t>
        <a:bodyPr/>
        <a:lstStyle/>
        <a:p>
          <a:pPr rtl="1"/>
          <a:endParaRPr lang="ar-SA"/>
        </a:p>
      </dgm:t>
    </dgm:pt>
    <dgm:pt modelId="{00854D74-407D-48CF-9A30-CED8C7CA61D5}">
      <dgm:prSet/>
      <dgm:spPr/>
      <dgm:t>
        <a:bodyPr/>
        <a:lstStyle/>
        <a:p>
          <a:pPr rtl="1"/>
          <a:r>
            <a:rPr lang="ar-SA" dirty="0" smtClean="0"/>
            <a:t>العنصر 2</a:t>
          </a:r>
          <a:endParaRPr lang="ar-SA" dirty="0"/>
        </a:p>
      </dgm:t>
    </dgm:pt>
    <dgm:pt modelId="{BF45BA13-103E-4817-A6D1-7A4F18790048}" type="parTrans" cxnId="{B3B0D1A5-BD9A-407D-B918-01390549B5F7}">
      <dgm:prSet/>
      <dgm:spPr/>
      <dgm:t>
        <a:bodyPr/>
        <a:lstStyle/>
        <a:p>
          <a:pPr rtl="1"/>
          <a:endParaRPr lang="ar-SA"/>
        </a:p>
      </dgm:t>
    </dgm:pt>
    <dgm:pt modelId="{306C6D38-A5AB-4EC7-9C36-9BA30C966276}" type="sibTrans" cxnId="{B3B0D1A5-BD9A-407D-B918-01390549B5F7}">
      <dgm:prSet/>
      <dgm:spPr/>
      <dgm:t>
        <a:bodyPr/>
        <a:lstStyle/>
        <a:p>
          <a:pPr rtl="1"/>
          <a:endParaRPr lang="ar-SA"/>
        </a:p>
      </dgm:t>
    </dgm:pt>
    <dgm:pt modelId="{587F13EE-7DED-4287-BDD4-F11DAA2B3AFD}">
      <dgm:prSet/>
      <dgm:spPr/>
      <dgm:t>
        <a:bodyPr/>
        <a:lstStyle/>
        <a:p>
          <a:pPr marL="0" marR="0" lvl="0" indent="0" defTabSz="914400" rtl="1" eaLnBrk="1" fontAlgn="auto" latinLnBrk="0" hangingPunct="1">
            <a:lnSpc>
              <a:spcPct val="100000"/>
            </a:lnSpc>
            <a:spcBef>
              <a:spcPts val="0"/>
            </a:spcBef>
            <a:spcAft>
              <a:spcPts val="0"/>
            </a:spcAft>
            <a:buClrTx/>
            <a:buSzTx/>
            <a:buFontTx/>
            <a:buNone/>
            <a:tabLst/>
            <a:defRPr/>
          </a:pPr>
          <a:r>
            <a:rPr lang="ar-SA" dirty="0" smtClean="0"/>
            <a:t>بشرية</a:t>
          </a:r>
        </a:p>
        <a:p>
          <a:pPr lvl="0" defTabSz="933450" rtl="1">
            <a:lnSpc>
              <a:spcPct val="90000"/>
            </a:lnSpc>
            <a:spcBef>
              <a:spcPct val="0"/>
            </a:spcBef>
            <a:spcAft>
              <a:spcPct val="35000"/>
            </a:spcAft>
          </a:pPr>
          <a:endParaRPr lang="ar-SA" dirty="0"/>
        </a:p>
      </dgm:t>
    </dgm:pt>
    <dgm:pt modelId="{727BC563-88C6-41A3-B1E9-E3F0236D8DDB}" type="parTrans" cxnId="{21223AAA-8521-49F4-A1C3-7D9B755D0E7A}">
      <dgm:prSet/>
      <dgm:spPr/>
      <dgm:t>
        <a:bodyPr/>
        <a:lstStyle/>
        <a:p>
          <a:pPr rtl="1"/>
          <a:endParaRPr lang="ar-SA"/>
        </a:p>
      </dgm:t>
    </dgm:pt>
    <dgm:pt modelId="{8446539F-D7EB-46E3-B4FD-D9B7F5A00658}" type="sibTrans" cxnId="{21223AAA-8521-49F4-A1C3-7D9B755D0E7A}">
      <dgm:prSet/>
      <dgm:spPr/>
      <dgm:t>
        <a:bodyPr/>
        <a:lstStyle/>
        <a:p>
          <a:pPr rtl="1"/>
          <a:endParaRPr lang="ar-SA"/>
        </a:p>
      </dgm:t>
    </dgm:pt>
    <dgm:pt modelId="{65ADAE87-A960-432B-9921-C6C2C7FBEBE1}">
      <dgm:prSet/>
      <dgm:spPr/>
      <dgm:t>
        <a:bodyPr/>
        <a:lstStyle/>
        <a:p>
          <a:pPr rtl="1"/>
          <a:r>
            <a:rPr lang="ar-SA" dirty="0" smtClean="0"/>
            <a:t>س 1</a:t>
          </a:r>
          <a:endParaRPr lang="ar-SA" dirty="0"/>
        </a:p>
      </dgm:t>
    </dgm:pt>
    <dgm:pt modelId="{772F812A-2462-4385-9622-F914CE633F0D}" type="parTrans" cxnId="{AF941F18-5C8C-4176-80C6-CD06767D3803}">
      <dgm:prSet/>
      <dgm:spPr/>
      <dgm:t>
        <a:bodyPr/>
        <a:lstStyle/>
        <a:p>
          <a:pPr rtl="1"/>
          <a:endParaRPr lang="ar-SA"/>
        </a:p>
      </dgm:t>
    </dgm:pt>
    <dgm:pt modelId="{5EB650FA-9736-429B-929D-F26C501723C9}" type="sibTrans" cxnId="{AF941F18-5C8C-4176-80C6-CD06767D3803}">
      <dgm:prSet/>
      <dgm:spPr/>
      <dgm:t>
        <a:bodyPr/>
        <a:lstStyle/>
        <a:p>
          <a:pPr rtl="1"/>
          <a:endParaRPr lang="ar-SA"/>
        </a:p>
      </dgm:t>
    </dgm:pt>
    <dgm:pt modelId="{FED2BF94-CCCC-4488-8F35-578EC520D1E1}">
      <dgm:prSet/>
      <dgm:spPr/>
      <dgm:t>
        <a:bodyPr/>
        <a:lstStyle/>
        <a:p>
          <a:pPr rtl="1"/>
          <a:r>
            <a:rPr lang="ar-SA" dirty="0" smtClean="0"/>
            <a:t>العنصر 2</a:t>
          </a:r>
          <a:endParaRPr lang="ar-SA" dirty="0"/>
        </a:p>
      </dgm:t>
    </dgm:pt>
    <dgm:pt modelId="{7DC6B10C-3630-4684-83F0-DFF8682B944A}" type="parTrans" cxnId="{F0273505-5EB2-498E-AD9D-D2EEBF5AF923}">
      <dgm:prSet/>
      <dgm:spPr/>
      <dgm:t>
        <a:bodyPr/>
        <a:lstStyle/>
        <a:p>
          <a:pPr rtl="1"/>
          <a:endParaRPr lang="ar-SA"/>
        </a:p>
      </dgm:t>
    </dgm:pt>
    <dgm:pt modelId="{4A94EE05-431B-45DF-ACBA-5B4CC6855C8D}" type="sibTrans" cxnId="{F0273505-5EB2-498E-AD9D-D2EEBF5AF923}">
      <dgm:prSet/>
      <dgm:spPr/>
      <dgm:t>
        <a:bodyPr/>
        <a:lstStyle/>
        <a:p>
          <a:pPr rtl="1"/>
          <a:endParaRPr lang="ar-SA"/>
        </a:p>
      </dgm:t>
    </dgm:pt>
    <dgm:pt modelId="{225087BB-F8A9-442B-B7C7-AF0DB82871A4}">
      <dgm:prSet phldrT="[نص]"/>
      <dgm:spPr/>
      <dgm:t>
        <a:bodyPr/>
        <a:lstStyle/>
        <a:p>
          <a:pPr rtl="1"/>
          <a:r>
            <a:rPr lang="ar-SA" dirty="0" smtClean="0"/>
            <a:t>العنصر1</a:t>
          </a:r>
          <a:endParaRPr lang="ar-SA" dirty="0"/>
        </a:p>
      </dgm:t>
    </dgm:pt>
    <dgm:pt modelId="{DD7E1248-8503-4B5B-9942-AA97B3B7E58A}" type="parTrans" cxnId="{ED480B51-1F16-4A75-A568-267DBCAF2920}">
      <dgm:prSet/>
      <dgm:spPr/>
      <dgm:t>
        <a:bodyPr/>
        <a:lstStyle/>
        <a:p>
          <a:pPr rtl="1"/>
          <a:endParaRPr lang="ar-SA"/>
        </a:p>
      </dgm:t>
    </dgm:pt>
    <dgm:pt modelId="{C1E2292F-D95D-4755-ADF5-852B211E32D2}" type="sibTrans" cxnId="{ED480B51-1F16-4A75-A568-267DBCAF2920}">
      <dgm:prSet/>
      <dgm:spPr/>
      <dgm:t>
        <a:bodyPr/>
        <a:lstStyle/>
        <a:p>
          <a:pPr rtl="1"/>
          <a:endParaRPr lang="ar-SA"/>
        </a:p>
      </dgm:t>
    </dgm:pt>
    <dgm:pt modelId="{396A1140-4452-4EA7-B08F-EEF54B99DE24}">
      <dgm:prSet/>
      <dgm:spPr/>
      <dgm:t>
        <a:bodyPr/>
        <a:lstStyle/>
        <a:p>
          <a:pPr rtl="1"/>
          <a:r>
            <a:rPr lang="ar-SA" dirty="0" smtClean="0"/>
            <a:t>العنصر 2</a:t>
          </a:r>
          <a:endParaRPr lang="ar-SA" dirty="0"/>
        </a:p>
      </dgm:t>
    </dgm:pt>
    <dgm:pt modelId="{F40C6455-5EB9-4AA3-89AD-09EBD3B4C7C8}" type="parTrans" cxnId="{ED2DDEF8-2646-4C36-B481-95A010A8929F}">
      <dgm:prSet/>
      <dgm:spPr/>
      <dgm:t>
        <a:bodyPr/>
        <a:lstStyle/>
        <a:p>
          <a:pPr rtl="1"/>
          <a:endParaRPr lang="ar-SA"/>
        </a:p>
      </dgm:t>
    </dgm:pt>
    <dgm:pt modelId="{B2FF4810-7989-4902-957E-70A4A5AE492F}" type="sibTrans" cxnId="{ED2DDEF8-2646-4C36-B481-95A010A8929F}">
      <dgm:prSet/>
      <dgm:spPr/>
      <dgm:t>
        <a:bodyPr/>
        <a:lstStyle/>
        <a:p>
          <a:pPr rtl="1"/>
          <a:endParaRPr lang="ar-SA"/>
        </a:p>
      </dgm:t>
    </dgm:pt>
    <dgm:pt modelId="{57686AC7-A313-4C33-85B0-3377E44FBDB9}">
      <dgm:prSet/>
      <dgm:spPr/>
      <dgm:t>
        <a:bodyPr/>
        <a:lstStyle/>
        <a:p>
          <a:pPr rtl="1"/>
          <a:r>
            <a:rPr lang="ar-SA" dirty="0" smtClean="0"/>
            <a:t>س 1</a:t>
          </a:r>
          <a:endParaRPr lang="ar-SA" dirty="0"/>
        </a:p>
      </dgm:t>
    </dgm:pt>
    <dgm:pt modelId="{0026D2EE-49BE-40A3-8140-F7A58BA5687E}" type="parTrans" cxnId="{DC902994-BCB0-47C3-9CA4-A4E95D53BD3A}">
      <dgm:prSet/>
      <dgm:spPr/>
      <dgm:t>
        <a:bodyPr/>
        <a:lstStyle/>
        <a:p>
          <a:pPr rtl="1"/>
          <a:endParaRPr lang="ar-SA"/>
        </a:p>
      </dgm:t>
    </dgm:pt>
    <dgm:pt modelId="{8B000010-71E2-4B81-9379-340DA87FFD6B}" type="sibTrans" cxnId="{DC902994-BCB0-47C3-9CA4-A4E95D53BD3A}">
      <dgm:prSet/>
      <dgm:spPr/>
      <dgm:t>
        <a:bodyPr/>
        <a:lstStyle/>
        <a:p>
          <a:pPr rtl="1"/>
          <a:endParaRPr lang="ar-SA"/>
        </a:p>
      </dgm:t>
    </dgm:pt>
    <dgm:pt modelId="{96A96B79-04B4-426C-88A2-54E9C8C428A9}">
      <dgm:prSet/>
      <dgm:spPr/>
      <dgm:t>
        <a:bodyPr/>
        <a:lstStyle/>
        <a:p>
          <a:pPr rtl="1"/>
          <a:r>
            <a:rPr lang="ar-SA" dirty="0" smtClean="0"/>
            <a:t>س 2</a:t>
          </a:r>
          <a:endParaRPr lang="ar-SA" dirty="0"/>
        </a:p>
      </dgm:t>
    </dgm:pt>
    <dgm:pt modelId="{7E80D8FA-4009-46E9-9CE6-BDBA0755217E}" type="parTrans" cxnId="{85912EE9-5EF9-4D98-AD3E-E15D64C2231E}">
      <dgm:prSet/>
      <dgm:spPr/>
      <dgm:t>
        <a:bodyPr/>
        <a:lstStyle/>
        <a:p>
          <a:pPr rtl="1"/>
          <a:endParaRPr lang="ar-SA"/>
        </a:p>
      </dgm:t>
    </dgm:pt>
    <dgm:pt modelId="{698BBCCA-E1D2-40DC-95BB-E6183EA18E5E}" type="sibTrans" cxnId="{85912EE9-5EF9-4D98-AD3E-E15D64C2231E}">
      <dgm:prSet/>
      <dgm:spPr/>
      <dgm:t>
        <a:bodyPr/>
        <a:lstStyle/>
        <a:p>
          <a:pPr rtl="1"/>
          <a:endParaRPr lang="ar-SA"/>
        </a:p>
      </dgm:t>
    </dgm:pt>
    <dgm:pt modelId="{71E6C793-EB54-4C8F-B079-07F862F51E03}">
      <dgm:prSet/>
      <dgm:spPr/>
      <dgm:t>
        <a:bodyPr/>
        <a:lstStyle/>
        <a:p>
          <a:pPr rtl="1"/>
          <a:r>
            <a:rPr lang="ar-SA" dirty="0" smtClean="0"/>
            <a:t>س 3</a:t>
          </a:r>
          <a:endParaRPr lang="ar-SA" dirty="0"/>
        </a:p>
      </dgm:t>
    </dgm:pt>
    <dgm:pt modelId="{1DEB14E6-73D3-4C50-9207-3C72534747DC}" type="parTrans" cxnId="{F5BE561D-A3BA-4052-8E4E-5EFDB33C389A}">
      <dgm:prSet/>
      <dgm:spPr/>
      <dgm:t>
        <a:bodyPr/>
        <a:lstStyle/>
        <a:p>
          <a:pPr rtl="1"/>
          <a:endParaRPr lang="ar-SA"/>
        </a:p>
      </dgm:t>
    </dgm:pt>
    <dgm:pt modelId="{3653D36B-951B-48CA-9186-2A57E22BE21C}" type="sibTrans" cxnId="{F5BE561D-A3BA-4052-8E4E-5EFDB33C389A}">
      <dgm:prSet/>
      <dgm:spPr/>
      <dgm:t>
        <a:bodyPr/>
        <a:lstStyle/>
        <a:p>
          <a:pPr rtl="1"/>
          <a:endParaRPr lang="ar-SA"/>
        </a:p>
      </dgm:t>
    </dgm:pt>
    <dgm:pt modelId="{A1FE144E-766C-45BE-814B-8AC0D5F5C425}">
      <dgm:prSet/>
      <dgm:spPr/>
      <dgm:t>
        <a:bodyPr/>
        <a:lstStyle/>
        <a:p>
          <a:pPr rtl="1"/>
          <a:r>
            <a:rPr lang="ar-SA" dirty="0" smtClean="0"/>
            <a:t>س 1</a:t>
          </a:r>
          <a:endParaRPr lang="ar-SA" dirty="0"/>
        </a:p>
      </dgm:t>
    </dgm:pt>
    <dgm:pt modelId="{40CF58CC-11C7-47D1-B2FB-736FA9A9595E}" type="parTrans" cxnId="{851AFB48-329A-41CB-B6FB-EDB06A7142E4}">
      <dgm:prSet/>
      <dgm:spPr/>
      <dgm:t>
        <a:bodyPr/>
        <a:lstStyle/>
        <a:p>
          <a:pPr rtl="1"/>
          <a:endParaRPr lang="ar-SA"/>
        </a:p>
      </dgm:t>
    </dgm:pt>
    <dgm:pt modelId="{7BC81E4A-9664-4167-B9DE-DD3F68B9212F}" type="sibTrans" cxnId="{851AFB48-329A-41CB-B6FB-EDB06A7142E4}">
      <dgm:prSet/>
      <dgm:spPr/>
      <dgm:t>
        <a:bodyPr/>
        <a:lstStyle/>
        <a:p>
          <a:pPr rtl="1"/>
          <a:endParaRPr lang="ar-SA"/>
        </a:p>
      </dgm:t>
    </dgm:pt>
    <dgm:pt modelId="{BF574DF9-48C8-4967-AFF7-3BAC6D772791}">
      <dgm:prSet/>
      <dgm:spPr/>
      <dgm:t>
        <a:bodyPr/>
        <a:lstStyle/>
        <a:p>
          <a:pPr rtl="1"/>
          <a:r>
            <a:rPr lang="ar-SA" dirty="0" smtClean="0"/>
            <a:t>س 2</a:t>
          </a:r>
          <a:endParaRPr lang="ar-SA" dirty="0"/>
        </a:p>
      </dgm:t>
    </dgm:pt>
    <dgm:pt modelId="{2E15C30B-2F7D-4115-9C0F-6473C4969D92}" type="parTrans" cxnId="{62D0D817-9D83-4F17-BFB4-D1C069305B9D}">
      <dgm:prSet/>
      <dgm:spPr/>
      <dgm:t>
        <a:bodyPr/>
        <a:lstStyle/>
        <a:p>
          <a:pPr rtl="1"/>
          <a:endParaRPr lang="ar-SA"/>
        </a:p>
      </dgm:t>
    </dgm:pt>
    <dgm:pt modelId="{E5F638F4-BB42-43CA-B439-748F80F8B2CD}" type="sibTrans" cxnId="{62D0D817-9D83-4F17-BFB4-D1C069305B9D}">
      <dgm:prSet/>
      <dgm:spPr/>
      <dgm:t>
        <a:bodyPr/>
        <a:lstStyle/>
        <a:p>
          <a:pPr rtl="1"/>
          <a:endParaRPr lang="ar-SA"/>
        </a:p>
      </dgm:t>
    </dgm:pt>
    <dgm:pt modelId="{47600E99-75C6-4AC6-B6F1-D0853AEFEA0A}">
      <dgm:prSet/>
      <dgm:spPr/>
      <dgm:t>
        <a:bodyPr/>
        <a:lstStyle/>
        <a:p>
          <a:pPr rtl="1"/>
          <a:r>
            <a:rPr lang="ar-SA" dirty="0" smtClean="0"/>
            <a:t>س 3</a:t>
          </a:r>
          <a:endParaRPr lang="ar-SA" dirty="0"/>
        </a:p>
      </dgm:t>
    </dgm:pt>
    <dgm:pt modelId="{D8A13685-FDC0-445F-80AE-01DC7130FB5E}" type="parTrans" cxnId="{4548DDC6-C2A9-433C-A7D6-FCC9A0DBC073}">
      <dgm:prSet/>
      <dgm:spPr/>
      <dgm:t>
        <a:bodyPr/>
        <a:lstStyle/>
        <a:p>
          <a:pPr rtl="1"/>
          <a:endParaRPr lang="ar-SA"/>
        </a:p>
      </dgm:t>
    </dgm:pt>
    <dgm:pt modelId="{AC50694F-5660-4825-A95D-99B44092E9D2}" type="sibTrans" cxnId="{4548DDC6-C2A9-433C-A7D6-FCC9A0DBC073}">
      <dgm:prSet/>
      <dgm:spPr/>
      <dgm:t>
        <a:bodyPr/>
        <a:lstStyle/>
        <a:p>
          <a:pPr rtl="1"/>
          <a:endParaRPr lang="ar-SA"/>
        </a:p>
      </dgm:t>
    </dgm:pt>
    <dgm:pt modelId="{AC572C73-3ADD-4715-947C-325306DA114E}">
      <dgm:prSet/>
      <dgm:spPr/>
      <dgm:t>
        <a:bodyPr/>
        <a:lstStyle/>
        <a:p>
          <a:pPr rtl="1"/>
          <a:r>
            <a:rPr lang="ar-SA" dirty="0" smtClean="0"/>
            <a:t>س 3</a:t>
          </a:r>
          <a:endParaRPr lang="ar-SA" dirty="0"/>
        </a:p>
      </dgm:t>
    </dgm:pt>
    <dgm:pt modelId="{2E0D98EC-B14E-4F51-AE64-D3075FBBC611}" type="parTrans" cxnId="{E921007D-1599-466F-BA62-46FF53922774}">
      <dgm:prSet/>
      <dgm:spPr/>
      <dgm:t>
        <a:bodyPr/>
        <a:lstStyle/>
        <a:p>
          <a:pPr rtl="1"/>
          <a:endParaRPr lang="ar-SA"/>
        </a:p>
      </dgm:t>
    </dgm:pt>
    <dgm:pt modelId="{1284010C-10D4-42CF-B061-5BF73EEE00DE}" type="sibTrans" cxnId="{E921007D-1599-466F-BA62-46FF53922774}">
      <dgm:prSet/>
      <dgm:spPr/>
      <dgm:t>
        <a:bodyPr/>
        <a:lstStyle/>
        <a:p>
          <a:pPr rtl="1"/>
          <a:endParaRPr lang="ar-SA"/>
        </a:p>
      </dgm:t>
    </dgm:pt>
    <dgm:pt modelId="{C5859EE2-887A-421F-9275-8D1678C53748}">
      <dgm:prSet/>
      <dgm:spPr/>
      <dgm:t>
        <a:bodyPr/>
        <a:lstStyle/>
        <a:p>
          <a:pPr rtl="1"/>
          <a:r>
            <a:rPr lang="ar-SA" dirty="0" smtClean="0"/>
            <a:t>س 1</a:t>
          </a:r>
          <a:endParaRPr lang="ar-SA" dirty="0"/>
        </a:p>
      </dgm:t>
    </dgm:pt>
    <dgm:pt modelId="{D662BC53-F614-4D25-9085-16A71FDA537D}" type="parTrans" cxnId="{ACE3A329-7C15-489A-AA57-2B3FBB3DBE1E}">
      <dgm:prSet/>
      <dgm:spPr/>
      <dgm:t>
        <a:bodyPr/>
        <a:lstStyle/>
        <a:p>
          <a:pPr rtl="1"/>
          <a:endParaRPr lang="ar-SA"/>
        </a:p>
      </dgm:t>
    </dgm:pt>
    <dgm:pt modelId="{269EB61A-8F53-4AA0-8F73-1F5284C2D34E}" type="sibTrans" cxnId="{ACE3A329-7C15-489A-AA57-2B3FBB3DBE1E}">
      <dgm:prSet/>
      <dgm:spPr/>
      <dgm:t>
        <a:bodyPr/>
        <a:lstStyle/>
        <a:p>
          <a:pPr rtl="1"/>
          <a:endParaRPr lang="ar-SA"/>
        </a:p>
      </dgm:t>
    </dgm:pt>
    <dgm:pt modelId="{78A8393E-2EAC-4AE3-9F6F-E612DBCC0C83}">
      <dgm:prSet/>
      <dgm:spPr/>
      <dgm:t>
        <a:bodyPr/>
        <a:lstStyle/>
        <a:p>
          <a:pPr rtl="1"/>
          <a:r>
            <a:rPr lang="ar-SA" dirty="0" smtClean="0"/>
            <a:t>س 2</a:t>
          </a:r>
          <a:endParaRPr lang="ar-SA" dirty="0"/>
        </a:p>
      </dgm:t>
    </dgm:pt>
    <dgm:pt modelId="{96D107C9-CD49-436A-BB67-58CE05C953C8}" type="parTrans" cxnId="{B3DEA6A0-5114-4F52-87E7-5BD7CCC59AAA}">
      <dgm:prSet/>
      <dgm:spPr/>
      <dgm:t>
        <a:bodyPr/>
        <a:lstStyle/>
        <a:p>
          <a:pPr rtl="1"/>
          <a:endParaRPr lang="ar-SA"/>
        </a:p>
      </dgm:t>
    </dgm:pt>
    <dgm:pt modelId="{79C6656E-285A-43E5-B17F-D5025E6F1CD8}" type="sibTrans" cxnId="{B3DEA6A0-5114-4F52-87E7-5BD7CCC59AAA}">
      <dgm:prSet/>
      <dgm:spPr/>
      <dgm:t>
        <a:bodyPr/>
        <a:lstStyle/>
        <a:p>
          <a:pPr rtl="1"/>
          <a:endParaRPr lang="ar-SA"/>
        </a:p>
      </dgm:t>
    </dgm:pt>
    <dgm:pt modelId="{3102F2E0-6038-4E77-931F-FA202E6DE18B}">
      <dgm:prSet/>
      <dgm:spPr/>
      <dgm:t>
        <a:bodyPr/>
        <a:lstStyle/>
        <a:p>
          <a:pPr rtl="1"/>
          <a:r>
            <a:rPr lang="ar-SA" dirty="0" smtClean="0"/>
            <a:t>س 1</a:t>
          </a:r>
          <a:endParaRPr lang="ar-SA" dirty="0"/>
        </a:p>
      </dgm:t>
    </dgm:pt>
    <dgm:pt modelId="{BF13DDA5-02A0-4292-A11E-1F079DD87224}" type="parTrans" cxnId="{370BD2DC-6B5B-41A1-93D0-535D16359AD9}">
      <dgm:prSet/>
      <dgm:spPr/>
      <dgm:t>
        <a:bodyPr/>
        <a:lstStyle/>
        <a:p>
          <a:pPr rtl="1"/>
          <a:endParaRPr lang="ar-SA"/>
        </a:p>
      </dgm:t>
    </dgm:pt>
    <dgm:pt modelId="{EB5BB07B-E83E-4E91-810F-D9B942BB79E7}" type="sibTrans" cxnId="{370BD2DC-6B5B-41A1-93D0-535D16359AD9}">
      <dgm:prSet/>
      <dgm:spPr/>
      <dgm:t>
        <a:bodyPr/>
        <a:lstStyle/>
        <a:p>
          <a:pPr rtl="1"/>
          <a:endParaRPr lang="ar-SA"/>
        </a:p>
      </dgm:t>
    </dgm:pt>
    <dgm:pt modelId="{207C1B21-359E-47D6-BC17-05FBAEBC54E5}">
      <dgm:prSet/>
      <dgm:spPr/>
      <dgm:t>
        <a:bodyPr/>
        <a:lstStyle/>
        <a:p>
          <a:pPr rtl="1"/>
          <a:r>
            <a:rPr lang="ar-SA" dirty="0" smtClean="0"/>
            <a:t>س 2</a:t>
          </a:r>
          <a:endParaRPr lang="ar-SA" dirty="0"/>
        </a:p>
      </dgm:t>
    </dgm:pt>
    <dgm:pt modelId="{D303AC85-FA0A-47CA-A5D9-F19E31ACB1BB}" type="parTrans" cxnId="{71CD098F-E524-4B78-9159-14D6362B0F60}">
      <dgm:prSet/>
      <dgm:spPr/>
      <dgm:t>
        <a:bodyPr/>
        <a:lstStyle/>
        <a:p>
          <a:pPr rtl="1"/>
          <a:endParaRPr lang="ar-SA"/>
        </a:p>
      </dgm:t>
    </dgm:pt>
    <dgm:pt modelId="{2A4DE4E5-B2A1-4191-B4C6-3D298169D62A}" type="sibTrans" cxnId="{71CD098F-E524-4B78-9159-14D6362B0F60}">
      <dgm:prSet/>
      <dgm:spPr/>
      <dgm:t>
        <a:bodyPr/>
        <a:lstStyle/>
        <a:p>
          <a:pPr rtl="1"/>
          <a:endParaRPr lang="ar-SA"/>
        </a:p>
      </dgm:t>
    </dgm:pt>
    <dgm:pt modelId="{5DA3D08D-06D1-4BC4-84EE-5A331C981935}">
      <dgm:prSet/>
      <dgm:spPr/>
      <dgm:t>
        <a:bodyPr/>
        <a:lstStyle/>
        <a:p>
          <a:pPr rtl="1"/>
          <a:r>
            <a:rPr lang="ar-SA" dirty="0" smtClean="0"/>
            <a:t>س 3</a:t>
          </a:r>
          <a:endParaRPr lang="ar-SA" dirty="0"/>
        </a:p>
      </dgm:t>
    </dgm:pt>
    <dgm:pt modelId="{50C648CA-0D65-4222-9BEF-47C42F9A2976}" type="parTrans" cxnId="{D45AA10A-FC2F-4D6F-A912-13F7D0133388}">
      <dgm:prSet/>
      <dgm:spPr/>
      <dgm:t>
        <a:bodyPr/>
        <a:lstStyle/>
        <a:p>
          <a:pPr rtl="1"/>
          <a:endParaRPr lang="ar-SA"/>
        </a:p>
      </dgm:t>
    </dgm:pt>
    <dgm:pt modelId="{F256328B-145A-459C-89CA-83280B61A84C}" type="sibTrans" cxnId="{D45AA10A-FC2F-4D6F-A912-13F7D0133388}">
      <dgm:prSet/>
      <dgm:spPr/>
      <dgm:t>
        <a:bodyPr/>
        <a:lstStyle/>
        <a:p>
          <a:pPr rtl="1"/>
          <a:endParaRPr lang="ar-SA"/>
        </a:p>
      </dgm:t>
    </dgm:pt>
    <dgm:pt modelId="{9DE77809-540C-4A90-907C-80644FB99E5D}">
      <dgm:prSet/>
      <dgm:spPr/>
      <dgm:t>
        <a:bodyPr/>
        <a:lstStyle/>
        <a:p>
          <a:pPr rtl="1"/>
          <a:r>
            <a:rPr lang="ar-SA" dirty="0" smtClean="0"/>
            <a:t>س2</a:t>
          </a:r>
          <a:endParaRPr lang="ar-SA" dirty="0"/>
        </a:p>
      </dgm:t>
    </dgm:pt>
    <dgm:pt modelId="{75219034-0128-401B-8B67-0E93868E3FAC}" type="parTrans" cxnId="{E9744286-1ACB-4E2B-B065-18B8E3965D1B}">
      <dgm:prSet/>
      <dgm:spPr/>
      <dgm:t>
        <a:bodyPr/>
        <a:lstStyle/>
        <a:p>
          <a:pPr rtl="1"/>
          <a:endParaRPr lang="ar-SA"/>
        </a:p>
      </dgm:t>
    </dgm:pt>
    <dgm:pt modelId="{0D5AAC72-A001-4A04-88BC-5BB467E2E2D8}" type="sibTrans" cxnId="{E9744286-1ACB-4E2B-B065-18B8E3965D1B}">
      <dgm:prSet/>
      <dgm:spPr/>
      <dgm:t>
        <a:bodyPr/>
        <a:lstStyle/>
        <a:p>
          <a:pPr rtl="1"/>
          <a:endParaRPr lang="ar-SA"/>
        </a:p>
      </dgm:t>
    </dgm:pt>
    <dgm:pt modelId="{61F4EF7F-2E01-4892-BBF3-42C26964D163}">
      <dgm:prSet/>
      <dgm:spPr/>
      <dgm:t>
        <a:bodyPr/>
        <a:lstStyle/>
        <a:p>
          <a:pPr rtl="1"/>
          <a:r>
            <a:rPr lang="ar-SA" dirty="0" smtClean="0"/>
            <a:t>س 3</a:t>
          </a:r>
          <a:endParaRPr lang="ar-SA" dirty="0"/>
        </a:p>
      </dgm:t>
    </dgm:pt>
    <dgm:pt modelId="{5F4BFC39-1687-4F2B-9117-D1E2B3FA76E4}" type="parTrans" cxnId="{50E9D601-623B-4A10-86B3-AF9FC678C5AE}">
      <dgm:prSet/>
      <dgm:spPr/>
      <dgm:t>
        <a:bodyPr/>
        <a:lstStyle/>
        <a:p>
          <a:pPr rtl="1"/>
          <a:endParaRPr lang="ar-SA"/>
        </a:p>
      </dgm:t>
    </dgm:pt>
    <dgm:pt modelId="{72336743-64C8-4202-B638-6404CBE54913}" type="sibTrans" cxnId="{50E9D601-623B-4A10-86B3-AF9FC678C5AE}">
      <dgm:prSet/>
      <dgm:spPr/>
      <dgm:t>
        <a:bodyPr/>
        <a:lstStyle/>
        <a:p>
          <a:pPr rtl="1"/>
          <a:endParaRPr lang="ar-SA"/>
        </a:p>
      </dgm:t>
    </dgm:pt>
    <dgm:pt modelId="{27A0CE59-CC29-416B-81B8-B54ED9102A1A}">
      <dgm:prSet/>
      <dgm:spPr/>
      <dgm:t>
        <a:bodyPr/>
        <a:lstStyle/>
        <a:p>
          <a:pPr rtl="1"/>
          <a:r>
            <a:rPr lang="ar-SA" dirty="0" smtClean="0"/>
            <a:t>س 1</a:t>
          </a:r>
          <a:endParaRPr lang="ar-SA" dirty="0"/>
        </a:p>
      </dgm:t>
    </dgm:pt>
    <dgm:pt modelId="{64753E5D-A052-4F72-8BF2-FC7B73AE5FDF}" type="parTrans" cxnId="{5B16E865-4FB4-438D-8919-EED0AD285C6B}">
      <dgm:prSet/>
      <dgm:spPr/>
      <dgm:t>
        <a:bodyPr/>
        <a:lstStyle/>
        <a:p>
          <a:pPr rtl="1"/>
          <a:endParaRPr lang="ar-SA"/>
        </a:p>
      </dgm:t>
    </dgm:pt>
    <dgm:pt modelId="{FFB9B6C4-3DEA-479F-80A0-030E1CCB9BFE}" type="sibTrans" cxnId="{5B16E865-4FB4-438D-8919-EED0AD285C6B}">
      <dgm:prSet/>
      <dgm:spPr/>
      <dgm:t>
        <a:bodyPr/>
        <a:lstStyle/>
        <a:p>
          <a:pPr rtl="1"/>
          <a:endParaRPr lang="ar-SA"/>
        </a:p>
      </dgm:t>
    </dgm:pt>
    <dgm:pt modelId="{A5B22A91-7144-499F-A014-E9FECB4C8A93}">
      <dgm:prSet/>
      <dgm:spPr/>
      <dgm:t>
        <a:bodyPr/>
        <a:lstStyle/>
        <a:p>
          <a:pPr rtl="1"/>
          <a:r>
            <a:rPr lang="ar-SA" dirty="0" smtClean="0"/>
            <a:t>س 2</a:t>
          </a:r>
          <a:endParaRPr lang="ar-SA" dirty="0"/>
        </a:p>
      </dgm:t>
    </dgm:pt>
    <dgm:pt modelId="{A8FF5A22-6705-40EC-9DA9-79D1DAF1B47A}" type="parTrans" cxnId="{E766E633-FF12-487F-BB2E-09926DBEA15B}">
      <dgm:prSet/>
      <dgm:spPr/>
      <dgm:t>
        <a:bodyPr/>
        <a:lstStyle/>
        <a:p>
          <a:pPr rtl="1"/>
          <a:endParaRPr lang="ar-SA"/>
        </a:p>
      </dgm:t>
    </dgm:pt>
    <dgm:pt modelId="{D838C4A9-D5A1-4DF9-9E7B-932FFD601D5D}" type="sibTrans" cxnId="{E766E633-FF12-487F-BB2E-09926DBEA15B}">
      <dgm:prSet/>
      <dgm:spPr/>
      <dgm:t>
        <a:bodyPr/>
        <a:lstStyle/>
        <a:p>
          <a:pPr rtl="1"/>
          <a:endParaRPr lang="ar-SA"/>
        </a:p>
      </dgm:t>
    </dgm:pt>
    <dgm:pt modelId="{432E0073-F93F-4E0A-B65D-4D566DB17A7A}">
      <dgm:prSet/>
      <dgm:spPr/>
      <dgm:t>
        <a:bodyPr/>
        <a:lstStyle/>
        <a:p>
          <a:pPr rtl="1"/>
          <a:r>
            <a:rPr lang="ar-SA" dirty="0" smtClean="0"/>
            <a:t>س 3</a:t>
          </a:r>
          <a:endParaRPr lang="ar-SA" dirty="0"/>
        </a:p>
      </dgm:t>
    </dgm:pt>
    <dgm:pt modelId="{8680880C-943A-4B04-9A90-88EBB729CD2D}" type="parTrans" cxnId="{44A25A47-C199-4A9B-8D3C-A9DFBC79FBF4}">
      <dgm:prSet/>
      <dgm:spPr/>
      <dgm:t>
        <a:bodyPr/>
        <a:lstStyle/>
        <a:p>
          <a:pPr rtl="1"/>
          <a:endParaRPr lang="ar-SA"/>
        </a:p>
      </dgm:t>
    </dgm:pt>
    <dgm:pt modelId="{5780F295-C9E6-4E19-BBA1-5ABFFC869C51}" type="sibTrans" cxnId="{44A25A47-C199-4A9B-8D3C-A9DFBC79FBF4}">
      <dgm:prSet/>
      <dgm:spPr/>
      <dgm:t>
        <a:bodyPr/>
        <a:lstStyle/>
        <a:p>
          <a:pPr rtl="1"/>
          <a:endParaRPr lang="ar-SA"/>
        </a:p>
      </dgm:t>
    </dgm:pt>
    <dgm:pt modelId="{A21DD268-7305-4657-9DB9-EC3EBD279BE4}" type="pres">
      <dgm:prSet presAssocID="{4E87C344-8541-416D-8F93-21E0D462992C}" presName="Name0" presStyleCnt="0">
        <dgm:presLayoutVars>
          <dgm:chPref val="1"/>
          <dgm:dir val="rev"/>
          <dgm:animOne val="branch"/>
          <dgm:animLvl val="lvl"/>
          <dgm:resizeHandles val="exact"/>
        </dgm:presLayoutVars>
      </dgm:prSet>
      <dgm:spPr/>
      <dgm:t>
        <a:bodyPr/>
        <a:lstStyle/>
        <a:p>
          <a:endParaRPr lang="en-US"/>
        </a:p>
      </dgm:t>
    </dgm:pt>
    <dgm:pt modelId="{ACF9F5B0-BFDF-4CFD-9C9F-285B6ECC26D5}" type="pres">
      <dgm:prSet presAssocID="{CEF5DFF8-2035-4F53-8845-6E4C1AFABA31}" presName="root1" presStyleCnt="0"/>
      <dgm:spPr/>
    </dgm:pt>
    <dgm:pt modelId="{84879019-97CB-44AF-801E-CC40A3F68223}" type="pres">
      <dgm:prSet presAssocID="{CEF5DFF8-2035-4F53-8845-6E4C1AFABA31}" presName="LevelOneTextNode" presStyleLbl="node0" presStyleIdx="0" presStyleCnt="1">
        <dgm:presLayoutVars>
          <dgm:chPref val="3"/>
        </dgm:presLayoutVars>
      </dgm:prSet>
      <dgm:spPr/>
      <dgm:t>
        <a:bodyPr/>
        <a:lstStyle/>
        <a:p>
          <a:pPr rtl="1"/>
          <a:endParaRPr lang="ar-SA"/>
        </a:p>
      </dgm:t>
    </dgm:pt>
    <dgm:pt modelId="{4F8ED62B-C456-4FF5-9A59-426E1FBE4DBD}" type="pres">
      <dgm:prSet presAssocID="{CEF5DFF8-2035-4F53-8845-6E4C1AFABA31}" presName="level2hierChild" presStyleCnt="0"/>
      <dgm:spPr/>
    </dgm:pt>
    <dgm:pt modelId="{3A774604-4FE9-49B3-A6E1-760F99493704}" type="pres">
      <dgm:prSet presAssocID="{FC5DADF6-8894-4B80-9DE6-7BB41FE1AFE1}" presName="conn2-1" presStyleLbl="parChTrans1D2" presStyleIdx="0" presStyleCnt="3"/>
      <dgm:spPr/>
      <dgm:t>
        <a:bodyPr/>
        <a:lstStyle/>
        <a:p>
          <a:endParaRPr lang="en-US"/>
        </a:p>
      </dgm:t>
    </dgm:pt>
    <dgm:pt modelId="{F8475602-1AF6-4A4D-8F18-74C52C682B34}" type="pres">
      <dgm:prSet presAssocID="{FC5DADF6-8894-4B80-9DE6-7BB41FE1AFE1}" presName="connTx" presStyleLbl="parChTrans1D2" presStyleIdx="0" presStyleCnt="3"/>
      <dgm:spPr/>
      <dgm:t>
        <a:bodyPr/>
        <a:lstStyle/>
        <a:p>
          <a:endParaRPr lang="en-US"/>
        </a:p>
      </dgm:t>
    </dgm:pt>
    <dgm:pt modelId="{65A8F295-B7AB-481B-99B6-25DFFF6175FB}" type="pres">
      <dgm:prSet presAssocID="{EC5AA1D4-CCBE-4C2D-A0AD-C2D4E1FCBA94}" presName="root2" presStyleCnt="0"/>
      <dgm:spPr/>
    </dgm:pt>
    <dgm:pt modelId="{7A18DFA9-2354-4747-B354-2160471FB486}" type="pres">
      <dgm:prSet presAssocID="{EC5AA1D4-CCBE-4C2D-A0AD-C2D4E1FCBA94}" presName="LevelTwoTextNode" presStyleLbl="node2" presStyleIdx="0" presStyleCnt="3">
        <dgm:presLayoutVars>
          <dgm:chPref val="3"/>
        </dgm:presLayoutVars>
      </dgm:prSet>
      <dgm:spPr/>
      <dgm:t>
        <a:bodyPr/>
        <a:lstStyle/>
        <a:p>
          <a:endParaRPr lang="en-US"/>
        </a:p>
      </dgm:t>
    </dgm:pt>
    <dgm:pt modelId="{3E98DB75-591D-4A90-80E9-75C21A91E85D}" type="pres">
      <dgm:prSet presAssocID="{EC5AA1D4-CCBE-4C2D-A0AD-C2D4E1FCBA94}" presName="level3hierChild" presStyleCnt="0"/>
      <dgm:spPr/>
    </dgm:pt>
    <dgm:pt modelId="{20670155-EA06-4359-AE5A-FFD8D7780F66}" type="pres">
      <dgm:prSet presAssocID="{F9B053E5-5D39-4C35-BF16-7EE9C986FDB9}" presName="conn2-1" presStyleLbl="parChTrans1D3" presStyleIdx="0" presStyleCnt="6"/>
      <dgm:spPr/>
      <dgm:t>
        <a:bodyPr/>
        <a:lstStyle/>
        <a:p>
          <a:endParaRPr lang="en-US"/>
        </a:p>
      </dgm:t>
    </dgm:pt>
    <dgm:pt modelId="{8362025A-32F9-4E6F-BA3C-899D581B375C}" type="pres">
      <dgm:prSet presAssocID="{F9B053E5-5D39-4C35-BF16-7EE9C986FDB9}" presName="connTx" presStyleLbl="parChTrans1D3" presStyleIdx="0" presStyleCnt="6"/>
      <dgm:spPr/>
      <dgm:t>
        <a:bodyPr/>
        <a:lstStyle/>
        <a:p>
          <a:endParaRPr lang="en-US"/>
        </a:p>
      </dgm:t>
    </dgm:pt>
    <dgm:pt modelId="{F80ECF7C-7C32-44A3-94A0-70BF3EF40684}" type="pres">
      <dgm:prSet presAssocID="{900E4DA5-91A8-42ED-A2BA-B97E231B6A25}" presName="root2" presStyleCnt="0"/>
      <dgm:spPr/>
    </dgm:pt>
    <dgm:pt modelId="{11A17016-1594-4A43-A4E4-578DD877D67E}" type="pres">
      <dgm:prSet presAssocID="{900E4DA5-91A8-42ED-A2BA-B97E231B6A25}" presName="LevelTwoTextNode" presStyleLbl="node3" presStyleIdx="0" presStyleCnt="6">
        <dgm:presLayoutVars>
          <dgm:chPref val="3"/>
        </dgm:presLayoutVars>
      </dgm:prSet>
      <dgm:spPr/>
      <dgm:t>
        <a:bodyPr/>
        <a:lstStyle/>
        <a:p>
          <a:pPr rtl="1"/>
          <a:endParaRPr lang="ar-SA"/>
        </a:p>
      </dgm:t>
    </dgm:pt>
    <dgm:pt modelId="{96F43E6A-AEF7-41FC-A4E9-06BB9539C2B9}" type="pres">
      <dgm:prSet presAssocID="{900E4DA5-91A8-42ED-A2BA-B97E231B6A25}" presName="level3hierChild" presStyleCnt="0"/>
      <dgm:spPr/>
    </dgm:pt>
    <dgm:pt modelId="{AA724D18-E0FB-4E2A-A524-8566E688D811}" type="pres">
      <dgm:prSet presAssocID="{0026D2EE-49BE-40A3-8140-F7A58BA5687E}" presName="conn2-1" presStyleLbl="parChTrans1D4" presStyleIdx="0" presStyleCnt="18"/>
      <dgm:spPr/>
      <dgm:t>
        <a:bodyPr/>
        <a:lstStyle/>
        <a:p>
          <a:endParaRPr lang="en-US"/>
        </a:p>
      </dgm:t>
    </dgm:pt>
    <dgm:pt modelId="{4AC883DB-FCA3-452A-B8DE-8AC407C752DB}" type="pres">
      <dgm:prSet presAssocID="{0026D2EE-49BE-40A3-8140-F7A58BA5687E}" presName="connTx" presStyleLbl="parChTrans1D4" presStyleIdx="0" presStyleCnt="18"/>
      <dgm:spPr/>
      <dgm:t>
        <a:bodyPr/>
        <a:lstStyle/>
        <a:p>
          <a:endParaRPr lang="en-US"/>
        </a:p>
      </dgm:t>
    </dgm:pt>
    <dgm:pt modelId="{602CD6C7-B463-4183-AD1D-EB9B346756D6}" type="pres">
      <dgm:prSet presAssocID="{57686AC7-A313-4C33-85B0-3377E44FBDB9}" presName="root2" presStyleCnt="0"/>
      <dgm:spPr/>
    </dgm:pt>
    <dgm:pt modelId="{2A560E32-A0B7-4A2D-8BD4-C4C63E8953C4}" type="pres">
      <dgm:prSet presAssocID="{57686AC7-A313-4C33-85B0-3377E44FBDB9}" presName="LevelTwoTextNode" presStyleLbl="node4" presStyleIdx="0" presStyleCnt="18">
        <dgm:presLayoutVars>
          <dgm:chPref val="3"/>
        </dgm:presLayoutVars>
      </dgm:prSet>
      <dgm:spPr/>
      <dgm:t>
        <a:bodyPr/>
        <a:lstStyle/>
        <a:p>
          <a:endParaRPr lang="en-US"/>
        </a:p>
      </dgm:t>
    </dgm:pt>
    <dgm:pt modelId="{B84DB76C-149F-4237-AB9B-8DA073DD8A1D}" type="pres">
      <dgm:prSet presAssocID="{57686AC7-A313-4C33-85B0-3377E44FBDB9}" presName="level3hierChild" presStyleCnt="0"/>
      <dgm:spPr/>
    </dgm:pt>
    <dgm:pt modelId="{98C57AF3-61C1-48BA-BBD6-D77937A7CD03}" type="pres">
      <dgm:prSet presAssocID="{7E80D8FA-4009-46E9-9CE6-BDBA0755217E}" presName="conn2-1" presStyleLbl="parChTrans1D4" presStyleIdx="1" presStyleCnt="18"/>
      <dgm:spPr/>
      <dgm:t>
        <a:bodyPr/>
        <a:lstStyle/>
        <a:p>
          <a:endParaRPr lang="en-US"/>
        </a:p>
      </dgm:t>
    </dgm:pt>
    <dgm:pt modelId="{8E8909B1-2435-48B8-A27F-1DDAF0178242}" type="pres">
      <dgm:prSet presAssocID="{7E80D8FA-4009-46E9-9CE6-BDBA0755217E}" presName="connTx" presStyleLbl="parChTrans1D4" presStyleIdx="1" presStyleCnt="18"/>
      <dgm:spPr/>
      <dgm:t>
        <a:bodyPr/>
        <a:lstStyle/>
        <a:p>
          <a:endParaRPr lang="en-US"/>
        </a:p>
      </dgm:t>
    </dgm:pt>
    <dgm:pt modelId="{022385E0-44F2-4F73-800F-0FB57BA45D38}" type="pres">
      <dgm:prSet presAssocID="{96A96B79-04B4-426C-88A2-54E9C8C428A9}" presName="root2" presStyleCnt="0"/>
      <dgm:spPr/>
    </dgm:pt>
    <dgm:pt modelId="{41755AC3-4268-4C5F-9E3F-89A2B9D59B5F}" type="pres">
      <dgm:prSet presAssocID="{96A96B79-04B4-426C-88A2-54E9C8C428A9}" presName="LevelTwoTextNode" presStyleLbl="node4" presStyleIdx="1" presStyleCnt="18">
        <dgm:presLayoutVars>
          <dgm:chPref val="3"/>
        </dgm:presLayoutVars>
      </dgm:prSet>
      <dgm:spPr/>
      <dgm:t>
        <a:bodyPr/>
        <a:lstStyle/>
        <a:p>
          <a:pPr rtl="1"/>
          <a:endParaRPr lang="ar-SA"/>
        </a:p>
      </dgm:t>
    </dgm:pt>
    <dgm:pt modelId="{693DAC17-A2B8-450B-9155-248D2426B0FC}" type="pres">
      <dgm:prSet presAssocID="{96A96B79-04B4-426C-88A2-54E9C8C428A9}" presName="level3hierChild" presStyleCnt="0"/>
      <dgm:spPr/>
    </dgm:pt>
    <dgm:pt modelId="{20633D5E-54E1-47C6-9D5C-3006E240DF3B}" type="pres">
      <dgm:prSet presAssocID="{1DEB14E6-73D3-4C50-9207-3C72534747DC}" presName="conn2-1" presStyleLbl="parChTrans1D4" presStyleIdx="2" presStyleCnt="18"/>
      <dgm:spPr/>
      <dgm:t>
        <a:bodyPr/>
        <a:lstStyle/>
        <a:p>
          <a:endParaRPr lang="en-US"/>
        </a:p>
      </dgm:t>
    </dgm:pt>
    <dgm:pt modelId="{0725684D-00DA-4C0B-B31E-33F975CEFFAF}" type="pres">
      <dgm:prSet presAssocID="{1DEB14E6-73D3-4C50-9207-3C72534747DC}" presName="connTx" presStyleLbl="parChTrans1D4" presStyleIdx="2" presStyleCnt="18"/>
      <dgm:spPr/>
      <dgm:t>
        <a:bodyPr/>
        <a:lstStyle/>
        <a:p>
          <a:endParaRPr lang="en-US"/>
        </a:p>
      </dgm:t>
    </dgm:pt>
    <dgm:pt modelId="{1FFBBA92-E621-4EA3-AAA3-A37AFC6C3EBB}" type="pres">
      <dgm:prSet presAssocID="{71E6C793-EB54-4C8F-B079-07F862F51E03}" presName="root2" presStyleCnt="0"/>
      <dgm:spPr/>
    </dgm:pt>
    <dgm:pt modelId="{C487C169-1CF7-46F9-AC35-B725507C96B1}" type="pres">
      <dgm:prSet presAssocID="{71E6C793-EB54-4C8F-B079-07F862F51E03}" presName="LevelTwoTextNode" presStyleLbl="node4" presStyleIdx="2" presStyleCnt="18">
        <dgm:presLayoutVars>
          <dgm:chPref val="3"/>
        </dgm:presLayoutVars>
      </dgm:prSet>
      <dgm:spPr/>
      <dgm:t>
        <a:bodyPr/>
        <a:lstStyle/>
        <a:p>
          <a:endParaRPr lang="en-US"/>
        </a:p>
      </dgm:t>
    </dgm:pt>
    <dgm:pt modelId="{4E2EB9CF-B07E-462E-AC3E-AF5651EC85C3}" type="pres">
      <dgm:prSet presAssocID="{71E6C793-EB54-4C8F-B079-07F862F51E03}" presName="level3hierChild" presStyleCnt="0"/>
      <dgm:spPr/>
    </dgm:pt>
    <dgm:pt modelId="{37CC4B77-8B34-4D6D-BEEF-0740D55DE335}" type="pres">
      <dgm:prSet presAssocID="{BF45BA13-103E-4817-A6D1-7A4F18790048}" presName="conn2-1" presStyleLbl="parChTrans1D3" presStyleIdx="1" presStyleCnt="6"/>
      <dgm:spPr/>
      <dgm:t>
        <a:bodyPr/>
        <a:lstStyle/>
        <a:p>
          <a:endParaRPr lang="en-US"/>
        </a:p>
      </dgm:t>
    </dgm:pt>
    <dgm:pt modelId="{E20C572F-1A12-43FA-A611-C609C3C5454E}" type="pres">
      <dgm:prSet presAssocID="{BF45BA13-103E-4817-A6D1-7A4F18790048}" presName="connTx" presStyleLbl="parChTrans1D3" presStyleIdx="1" presStyleCnt="6"/>
      <dgm:spPr/>
      <dgm:t>
        <a:bodyPr/>
        <a:lstStyle/>
        <a:p>
          <a:endParaRPr lang="en-US"/>
        </a:p>
      </dgm:t>
    </dgm:pt>
    <dgm:pt modelId="{10C19BCD-C093-49B9-9231-D0E2CCC4A968}" type="pres">
      <dgm:prSet presAssocID="{00854D74-407D-48CF-9A30-CED8C7CA61D5}" presName="root2" presStyleCnt="0"/>
      <dgm:spPr/>
    </dgm:pt>
    <dgm:pt modelId="{2FA4C753-68AF-4833-A584-01D4C7DE762B}" type="pres">
      <dgm:prSet presAssocID="{00854D74-407D-48CF-9A30-CED8C7CA61D5}" presName="LevelTwoTextNode" presStyleLbl="node3" presStyleIdx="1" presStyleCnt="6">
        <dgm:presLayoutVars>
          <dgm:chPref val="3"/>
        </dgm:presLayoutVars>
      </dgm:prSet>
      <dgm:spPr/>
      <dgm:t>
        <a:bodyPr/>
        <a:lstStyle/>
        <a:p>
          <a:endParaRPr lang="en-US"/>
        </a:p>
      </dgm:t>
    </dgm:pt>
    <dgm:pt modelId="{1F58EFF5-4467-4B9B-AB4F-328CADC4381C}" type="pres">
      <dgm:prSet presAssocID="{00854D74-407D-48CF-9A30-CED8C7CA61D5}" presName="level3hierChild" presStyleCnt="0"/>
      <dgm:spPr/>
    </dgm:pt>
    <dgm:pt modelId="{EEF3594C-E83C-412E-8129-1E3131E8C0B2}" type="pres">
      <dgm:prSet presAssocID="{64753E5D-A052-4F72-8BF2-FC7B73AE5FDF}" presName="conn2-1" presStyleLbl="parChTrans1D4" presStyleIdx="3" presStyleCnt="18"/>
      <dgm:spPr/>
      <dgm:t>
        <a:bodyPr/>
        <a:lstStyle/>
        <a:p>
          <a:endParaRPr lang="en-US"/>
        </a:p>
      </dgm:t>
    </dgm:pt>
    <dgm:pt modelId="{7D6147A4-6718-404B-B43E-47557935CE2F}" type="pres">
      <dgm:prSet presAssocID="{64753E5D-A052-4F72-8BF2-FC7B73AE5FDF}" presName="connTx" presStyleLbl="parChTrans1D4" presStyleIdx="3" presStyleCnt="18"/>
      <dgm:spPr/>
      <dgm:t>
        <a:bodyPr/>
        <a:lstStyle/>
        <a:p>
          <a:endParaRPr lang="en-US"/>
        </a:p>
      </dgm:t>
    </dgm:pt>
    <dgm:pt modelId="{4E8C3B15-6595-48BB-B273-523A45CE09B7}" type="pres">
      <dgm:prSet presAssocID="{27A0CE59-CC29-416B-81B8-B54ED9102A1A}" presName="root2" presStyleCnt="0"/>
      <dgm:spPr/>
    </dgm:pt>
    <dgm:pt modelId="{55A63795-E274-4580-8C3B-BED8FF280E42}" type="pres">
      <dgm:prSet presAssocID="{27A0CE59-CC29-416B-81B8-B54ED9102A1A}" presName="LevelTwoTextNode" presStyleLbl="node4" presStyleIdx="3" presStyleCnt="18">
        <dgm:presLayoutVars>
          <dgm:chPref val="3"/>
        </dgm:presLayoutVars>
      </dgm:prSet>
      <dgm:spPr/>
      <dgm:t>
        <a:bodyPr/>
        <a:lstStyle/>
        <a:p>
          <a:endParaRPr lang="en-US"/>
        </a:p>
      </dgm:t>
    </dgm:pt>
    <dgm:pt modelId="{D962002C-09FE-4ED1-A7B3-354B0B43CC1B}" type="pres">
      <dgm:prSet presAssocID="{27A0CE59-CC29-416B-81B8-B54ED9102A1A}" presName="level3hierChild" presStyleCnt="0"/>
      <dgm:spPr/>
    </dgm:pt>
    <dgm:pt modelId="{4F679FE5-D83D-43FE-8CFD-AC5870AAB369}" type="pres">
      <dgm:prSet presAssocID="{A8FF5A22-6705-40EC-9DA9-79D1DAF1B47A}" presName="conn2-1" presStyleLbl="parChTrans1D4" presStyleIdx="4" presStyleCnt="18"/>
      <dgm:spPr/>
      <dgm:t>
        <a:bodyPr/>
        <a:lstStyle/>
        <a:p>
          <a:endParaRPr lang="en-US"/>
        </a:p>
      </dgm:t>
    </dgm:pt>
    <dgm:pt modelId="{5D51ABF6-0518-4CA8-8BDC-70DB41182409}" type="pres">
      <dgm:prSet presAssocID="{A8FF5A22-6705-40EC-9DA9-79D1DAF1B47A}" presName="connTx" presStyleLbl="parChTrans1D4" presStyleIdx="4" presStyleCnt="18"/>
      <dgm:spPr/>
      <dgm:t>
        <a:bodyPr/>
        <a:lstStyle/>
        <a:p>
          <a:endParaRPr lang="en-US"/>
        </a:p>
      </dgm:t>
    </dgm:pt>
    <dgm:pt modelId="{CAA7FE5D-29D4-43AA-B11A-2457028DE7A5}" type="pres">
      <dgm:prSet presAssocID="{A5B22A91-7144-499F-A014-E9FECB4C8A93}" presName="root2" presStyleCnt="0"/>
      <dgm:spPr/>
    </dgm:pt>
    <dgm:pt modelId="{B05F9EA2-C548-4CA0-B221-55DA2AD8B025}" type="pres">
      <dgm:prSet presAssocID="{A5B22A91-7144-499F-A014-E9FECB4C8A93}" presName="LevelTwoTextNode" presStyleLbl="node4" presStyleIdx="4" presStyleCnt="18">
        <dgm:presLayoutVars>
          <dgm:chPref val="3"/>
        </dgm:presLayoutVars>
      </dgm:prSet>
      <dgm:spPr/>
      <dgm:t>
        <a:bodyPr/>
        <a:lstStyle/>
        <a:p>
          <a:endParaRPr lang="en-US"/>
        </a:p>
      </dgm:t>
    </dgm:pt>
    <dgm:pt modelId="{98BFF59F-0708-4C36-AD73-0E75940BE1F0}" type="pres">
      <dgm:prSet presAssocID="{A5B22A91-7144-499F-A014-E9FECB4C8A93}" presName="level3hierChild" presStyleCnt="0"/>
      <dgm:spPr/>
    </dgm:pt>
    <dgm:pt modelId="{BEF48C9B-0D7A-4DFA-AA51-1B5BB3687FDB}" type="pres">
      <dgm:prSet presAssocID="{8680880C-943A-4B04-9A90-88EBB729CD2D}" presName="conn2-1" presStyleLbl="parChTrans1D4" presStyleIdx="5" presStyleCnt="18"/>
      <dgm:spPr/>
      <dgm:t>
        <a:bodyPr/>
        <a:lstStyle/>
        <a:p>
          <a:endParaRPr lang="en-US"/>
        </a:p>
      </dgm:t>
    </dgm:pt>
    <dgm:pt modelId="{0B2EE763-6297-4D67-8B0F-457D75FA7BF7}" type="pres">
      <dgm:prSet presAssocID="{8680880C-943A-4B04-9A90-88EBB729CD2D}" presName="connTx" presStyleLbl="parChTrans1D4" presStyleIdx="5" presStyleCnt="18"/>
      <dgm:spPr/>
      <dgm:t>
        <a:bodyPr/>
        <a:lstStyle/>
        <a:p>
          <a:endParaRPr lang="en-US"/>
        </a:p>
      </dgm:t>
    </dgm:pt>
    <dgm:pt modelId="{6C732ADA-951E-4BC1-8553-C4D26A927689}" type="pres">
      <dgm:prSet presAssocID="{432E0073-F93F-4E0A-B65D-4D566DB17A7A}" presName="root2" presStyleCnt="0"/>
      <dgm:spPr/>
    </dgm:pt>
    <dgm:pt modelId="{91C3311A-B85D-4398-BA35-01DDF48A2298}" type="pres">
      <dgm:prSet presAssocID="{432E0073-F93F-4E0A-B65D-4D566DB17A7A}" presName="LevelTwoTextNode" presStyleLbl="node4" presStyleIdx="5" presStyleCnt="18">
        <dgm:presLayoutVars>
          <dgm:chPref val="3"/>
        </dgm:presLayoutVars>
      </dgm:prSet>
      <dgm:spPr/>
      <dgm:t>
        <a:bodyPr/>
        <a:lstStyle/>
        <a:p>
          <a:endParaRPr lang="en-US"/>
        </a:p>
      </dgm:t>
    </dgm:pt>
    <dgm:pt modelId="{E11C2B1F-AE18-4E18-9030-C16CC993C1AA}" type="pres">
      <dgm:prSet presAssocID="{432E0073-F93F-4E0A-B65D-4D566DB17A7A}" presName="level3hierChild" presStyleCnt="0"/>
      <dgm:spPr/>
    </dgm:pt>
    <dgm:pt modelId="{7693EBAD-3620-49C3-AD5C-A48F88B34AFE}" type="pres">
      <dgm:prSet presAssocID="{727BC563-88C6-41A3-B1E9-E3F0236D8DDB}" presName="conn2-1" presStyleLbl="parChTrans1D2" presStyleIdx="1" presStyleCnt="3"/>
      <dgm:spPr/>
      <dgm:t>
        <a:bodyPr/>
        <a:lstStyle/>
        <a:p>
          <a:endParaRPr lang="en-US"/>
        </a:p>
      </dgm:t>
    </dgm:pt>
    <dgm:pt modelId="{15BCF65A-665C-407B-9663-A1C01B016A5C}" type="pres">
      <dgm:prSet presAssocID="{727BC563-88C6-41A3-B1E9-E3F0236D8DDB}" presName="connTx" presStyleLbl="parChTrans1D2" presStyleIdx="1" presStyleCnt="3"/>
      <dgm:spPr/>
      <dgm:t>
        <a:bodyPr/>
        <a:lstStyle/>
        <a:p>
          <a:endParaRPr lang="en-US"/>
        </a:p>
      </dgm:t>
    </dgm:pt>
    <dgm:pt modelId="{C057D62C-2F5A-45AF-8B4B-74A5A5403A3D}" type="pres">
      <dgm:prSet presAssocID="{587F13EE-7DED-4287-BDD4-F11DAA2B3AFD}" presName="root2" presStyleCnt="0"/>
      <dgm:spPr/>
    </dgm:pt>
    <dgm:pt modelId="{64D730EB-C45A-4A60-BF4D-C892B1A60BAE}" type="pres">
      <dgm:prSet presAssocID="{587F13EE-7DED-4287-BDD4-F11DAA2B3AFD}" presName="LevelTwoTextNode" presStyleLbl="node2" presStyleIdx="1" presStyleCnt="3">
        <dgm:presLayoutVars>
          <dgm:chPref val="3"/>
        </dgm:presLayoutVars>
      </dgm:prSet>
      <dgm:spPr/>
      <dgm:t>
        <a:bodyPr/>
        <a:lstStyle/>
        <a:p>
          <a:pPr rtl="1"/>
          <a:endParaRPr lang="ar-SA"/>
        </a:p>
      </dgm:t>
    </dgm:pt>
    <dgm:pt modelId="{2F109110-0F29-4DDA-8704-4C09CFC4E2F6}" type="pres">
      <dgm:prSet presAssocID="{587F13EE-7DED-4287-BDD4-F11DAA2B3AFD}" presName="level3hierChild" presStyleCnt="0"/>
      <dgm:spPr/>
    </dgm:pt>
    <dgm:pt modelId="{370D3390-FD0F-4D71-B875-2B1C2413D5E2}" type="pres">
      <dgm:prSet presAssocID="{F4BA2EB1-1EA8-4598-8C09-A33C46C5AEE2}" presName="conn2-1" presStyleLbl="parChTrans1D3" presStyleIdx="2" presStyleCnt="6"/>
      <dgm:spPr/>
      <dgm:t>
        <a:bodyPr/>
        <a:lstStyle/>
        <a:p>
          <a:endParaRPr lang="en-US"/>
        </a:p>
      </dgm:t>
    </dgm:pt>
    <dgm:pt modelId="{C47A5C16-C047-49D4-A7DB-F7D0FE2D70EC}" type="pres">
      <dgm:prSet presAssocID="{F4BA2EB1-1EA8-4598-8C09-A33C46C5AEE2}" presName="connTx" presStyleLbl="parChTrans1D3" presStyleIdx="2" presStyleCnt="6"/>
      <dgm:spPr/>
      <dgm:t>
        <a:bodyPr/>
        <a:lstStyle/>
        <a:p>
          <a:endParaRPr lang="en-US"/>
        </a:p>
      </dgm:t>
    </dgm:pt>
    <dgm:pt modelId="{E2FCA63B-2448-406C-BDE9-A15E13AB900E}" type="pres">
      <dgm:prSet presAssocID="{DFA1B2DD-8635-4FC1-A87F-CD0414C62800}" presName="root2" presStyleCnt="0"/>
      <dgm:spPr/>
    </dgm:pt>
    <dgm:pt modelId="{2A00C266-4A4C-4388-A160-CBCD7F279045}" type="pres">
      <dgm:prSet presAssocID="{DFA1B2DD-8635-4FC1-A87F-CD0414C62800}" presName="LevelTwoTextNode" presStyleLbl="node3" presStyleIdx="2" presStyleCnt="6">
        <dgm:presLayoutVars>
          <dgm:chPref val="3"/>
        </dgm:presLayoutVars>
      </dgm:prSet>
      <dgm:spPr/>
      <dgm:t>
        <a:bodyPr/>
        <a:lstStyle/>
        <a:p>
          <a:pPr rtl="1"/>
          <a:endParaRPr lang="ar-SA"/>
        </a:p>
      </dgm:t>
    </dgm:pt>
    <dgm:pt modelId="{A330ABF2-F64E-4DA1-B69A-03CD2D5EA924}" type="pres">
      <dgm:prSet presAssocID="{DFA1B2DD-8635-4FC1-A87F-CD0414C62800}" presName="level3hierChild" presStyleCnt="0"/>
      <dgm:spPr/>
    </dgm:pt>
    <dgm:pt modelId="{0E0E558D-B681-4DBC-BE55-672FD72A9944}" type="pres">
      <dgm:prSet presAssocID="{40CF58CC-11C7-47D1-B2FB-736FA9A9595E}" presName="conn2-1" presStyleLbl="parChTrans1D4" presStyleIdx="6" presStyleCnt="18"/>
      <dgm:spPr/>
      <dgm:t>
        <a:bodyPr/>
        <a:lstStyle/>
        <a:p>
          <a:endParaRPr lang="en-US"/>
        </a:p>
      </dgm:t>
    </dgm:pt>
    <dgm:pt modelId="{838D0CD6-F689-4825-950E-A9489938410F}" type="pres">
      <dgm:prSet presAssocID="{40CF58CC-11C7-47D1-B2FB-736FA9A9595E}" presName="connTx" presStyleLbl="parChTrans1D4" presStyleIdx="6" presStyleCnt="18"/>
      <dgm:spPr/>
      <dgm:t>
        <a:bodyPr/>
        <a:lstStyle/>
        <a:p>
          <a:endParaRPr lang="en-US"/>
        </a:p>
      </dgm:t>
    </dgm:pt>
    <dgm:pt modelId="{953930CD-AA41-472D-BE49-676E23E271C7}" type="pres">
      <dgm:prSet presAssocID="{A1FE144E-766C-45BE-814B-8AC0D5F5C425}" presName="root2" presStyleCnt="0"/>
      <dgm:spPr/>
    </dgm:pt>
    <dgm:pt modelId="{E4AF4DA5-A957-4A8D-BE4D-9684FDBB103F}" type="pres">
      <dgm:prSet presAssocID="{A1FE144E-766C-45BE-814B-8AC0D5F5C425}" presName="LevelTwoTextNode" presStyleLbl="node4" presStyleIdx="6" presStyleCnt="18">
        <dgm:presLayoutVars>
          <dgm:chPref val="3"/>
        </dgm:presLayoutVars>
      </dgm:prSet>
      <dgm:spPr/>
      <dgm:t>
        <a:bodyPr/>
        <a:lstStyle/>
        <a:p>
          <a:endParaRPr lang="en-US"/>
        </a:p>
      </dgm:t>
    </dgm:pt>
    <dgm:pt modelId="{85A20AD8-AB06-47F9-B100-4854C4A1D738}" type="pres">
      <dgm:prSet presAssocID="{A1FE144E-766C-45BE-814B-8AC0D5F5C425}" presName="level3hierChild" presStyleCnt="0"/>
      <dgm:spPr/>
    </dgm:pt>
    <dgm:pt modelId="{3D4B584C-E267-4DD3-9185-2F9F47C3065A}" type="pres">
      <dgm:prSet presAssocID="{2E15C30B-2F7D-4115-9C0F-6473C4969D92}" presName="conn2-1" presStyleLbl="parChTrans1D4" presStyleIdx="7" presStyleCnt="18"/>
      <dgm:spPr/>
      <dgm:t>
        <a:bodyPr/>
        <a:lstStyle/>
        <a:p>
          <a:endParaRPr lang="en-US"/>
        </a:p>
      </dgm:t>
    </dgm:pt>
    <dgm:pt modelId="{B422B1E2-D0D4-4AF6-88C1-1495D9A1A599}" type="pres">
      <dgm:prSet presAssocID="{2E15C30B-2F7D-4115-9C0F-6473C4969D92}" presName="connTx" presStyleLbl="parChTrans1D4" presStyleIdx="7" presStyleCnt="18"/>
      <dgm:spPr/>
      <dgm:t>
        <a:bodyPr/>
        <a:lstStyle/>
        <a:p>
          <a:endParaRPr lang="en-US"/>
        </a:p>
      </dgm:t>
    </dgm:pt>
    <dgm:pt modelId="{397556DD-B9CC-4DC4-9E56-4B973BFE5EC6}" type="pres">
      <dgm:prSet presAssocID="{BF574DF9-48C8-4967-AFF7-3BAC6D772791}" presName="root2" presStyleCnt="0"/>
      <dgm:spPr/>
    </dgm:pt>
    <dgm:pt modelId="{43D8D5DD-3C60-4664-8681-115533EB1F21}" type="pres">
      <dgm:prSet presAssocID="{BF574DF9-48C8-4967-AFF7-3BAC6D772791}" presName="LevelTwoTextNode" presStyleLbl="node4" presStyleIdx="7" presStyleCnt="18">
        <dgm:presLayoutVars>
          <dgm:chPref val="3"/>
        </dgm:presLayoutVars>
      </dgm:prSet>
      <dgm:spPr/>
      <dgm:t>
        <a:bodyPr/>
        <a:lstStyle/>
        <a:p>
          <a:endParaRPr lang="en-US"/>
        </a:p>
      </dgm:t>
    </dgm:pt>
    <dgm:pt modelId="{C17F0D9F-EA1A-41FD-AB88-2D9D25BEBE66}" type="pres">
      <dgm:prSet presAssocID="{BF574DF9-48C8-4967-AFF7-3BAC6D772791}" presName="level3hierChild" presStyleCnt="0"/>
      <dgm:spPr/>
    </dgm:pt>
    <dgm:pt modelId="{D00A69FE-2FF2-41D9-964A-F39750D8D9B4}" type="pres">
      <dgm:prSet presAssocID="{D8A13685-FDC0-445F-80AE-01DC7130FB5E}" presName="conn2-1" presStyleLbl="parChTrans1D4" presStyleIdx="8" presStyleCnt="18"/>
      <dgm:spPr/>
      <dgm:t>
        <a:bodyPr/>
        <a:lstStyle/>
        <a:p>
          <a:endParaRPr lang="en-US"/>
        </a:p>
      </dgm:t>
    </dgm:pt>
    <dgm:pt modelId="{734F1F08-7469-4DA5-892E-7AB369EF3A3B}" type="pres">
      <dgm:prSet presAssocID="{D8A13685-FDC0-445F-80AE-01DC7130FB5E}" presName="connTx" presStyleLbl="parChTrans1D4" presStyleIdx="8" presStyleCnt="18"/>
      <dgm:spPr/>
      <dgm:t>
        <a:bodyPr/>
        <a:lstStyle/>
        <a:p>
          <a:endParaRPr lang="en-US"/>
        </a:p>
      </dgm:t>
    </dgm:pt>
    <dgm:pt modelId="{FFA459B1-1AF5-4C68-A26D-D991068903EF}" type="pres">
      <dgm:prSet presAssocID="{47600E99-75C6-4AC6-B6F1-D0853AEFEA0A}" presName="root2" presStyleCnt="0"/>
      <dgm:spPr/>
    </dgm:pt>
    <dgm:pt modelId="{CE05386C-B425-4E65-BA98-3F2A063C329C}" type="pres">
      <dgm:prSet presAssocID="{47600E99-75C6-4AC6-B6F1-D0853AEFEA0A}" presName="LevelTwoTextNode" presStyleLbl="node4" presStyleIdx="8" presStyleCnt="18">
        <dgm:presLayoutVars>
          <dgm:chPref val="3"/>
        </dgm:presLayoutVars>
      </dgm:prSet>
      <dgm:spPr/>
      <dgm:t>
        <a:bodyPr/>
        <a:lstStyle/>
        <a:p>
          <a:endParaRPr lang="en-US"/>
        </a:p>
      </dgm:t>
    </dgm:pt>
    <dgm:pt modelId="{90CA3C44-258A-434B-AA41-A2A8F52F0466}" type="pres">
      <dgm:prSet presAssocID="{47600E99-75C6-4AC6-B6F1-D0853AEFEA0A}" presName="level3hierChild" presStyleCnt="0"/>
      <dgm:spPr/>
    </dgm:pt>
    <dgm:pt modelId="{E0B36F1F-F2A1-43CF-BC58-D25B771680C0}" type="pres">
      <dgm:prSet presAssocID="{7DC6B10C-3630-4684-83F0-DFF8682B944A}" presName="conn2-1" presStyleLbl="parChTrans1D3" presStyleIdx="3" presStyleCnt="6"/>
      <dgm:spPr/>
      <dgm:t>
        <a:bodyPr/>
        <a:lstStyle/>
        <a:p>
          <a:endParaRPr lang="en-US"/>
        </a:p>
      </dgm:t>
    </dgm:pt>
    <dgm:pt modelId="{CCD7A258-39CE-4D1D-B35D-8A891538E0FA}" type="pres">
      <dgm:prSet presAssocID="{7DC6B10C-3630-4684-83F0-DFF8682B944A}" presName="connTx" presStyleLbl="parChTrans1D3" presStyleIdx="3" presStyleCnt="6"/>
      <dgm:spPr/>
      <dgm:t>
        <a:bodyPr/>
        <a:lstStyle/>
        <a:p>
          <a:endParaRPr lang="en-US"/>
        </a:p>
      </dgm:t>
    </dgm:pt>
    <dgm:pt modelId="{6C660643-215B-4DF6-A00B-8C0E0A458E79}" type="pres">
      <dgm:prSet presAssocID="{FED2BF94-CCCC-4488-8F35-578EC520D1E1}" presName="root2" presStyleCnt="0"/>
      <dgm:spPr/>
    </dgm:pt>
    <dgm:pt modelId="{E4798118-D7AA-456B-9BA3-4E0A2ED7CA62}" type="pres">
      <dgm:prSet presAssocID="{FED2BF94-CCCC-4488-8F35-578EC520D1E1}" presName="LevelTwoTextNode" presStyleLbl="node3" presStyleIdx="3" presStyleCnt="6">
        <dgm:presLayoutVars>
          <dgm:chPref val="3"/>
        </dgm:presLayoutVars>
      </dgm:prSet>
      <dgm:spPr/>
      <dgm:t>
        <a:bodyPr/>
        <a:lstStyle/>
        <a:p>
          <a:endParaRPr lang="en-US"/>
        </a:p>
      </dgm:t>
    </dgm:pt>
    <dgm:pt modelId="{9DAEF4FA-804F-4EE3-86A0-9578B309C63C}" type="pres">
      <dgm:prSet presAssocID="{FED2BF94-CCCC-4488-8F35-578EC520D1E1}" presName="level3hierChild" presStyleCnt="0"/>
      <dgm:spPr/>
    </dgm:pt>
    <dgm:pt modelId="{860797AC-CA9B-42AD-908A-ED0401BA5A14}" type="pres">
      <dgm:prSet presAssocID="{772F812A-2462-4385-9622-F914CE633F0D}" presName="conn2-1" presStyleLbl="parChTrans1D4" presStyleIdx="9" presStyleCnt="18"/>
      <dgm:spPr/>
      <dgm:t>
        <a:bodyPr/>
        <a:lstStyle/>
        <a:p>
          <a:endParaRPr lang="en-US"/>
        </a:p>
      </dgm:t>
    </dgm:pt>
    <dgm:pt modelId="{7C298F39-B6C8-4B1D-884F-91F23E37FDF1}" type="pres">
      <dgm:prSet presAssocID="{772F812A-2462-4385-9622-F914CE633F0D}" presName="connTx" presStyleLbl="parChTrans1D4" presStyleIdx="9" presStyleCnt="18"/>
      <dgm:spPr/>
      <dgm:t>
        <a:bodyPr/>
        <a:lstStyle/>
        <a:p>
          <a:endParaRPr lang="en-US"/>
        </a:p>
      </dgm:t>
    </dgm:pt>
    <dgm:pt modelId="{B85CC6A2-A81A-431A-9529-60582E6E2E4C}" type="pres">
      <dgm:prSet presAssocID="{65ADAE87-A960-432B-9921-C6C2C7FBEBE1}" presName="root2" presStyleCnt="0"/>
      <dgm:spPr/>
    </dgm:pt>
    <dgm:pt modelId="{41F70E33-4DF5-427A-A830-FB01D539294B}" type="pres">
      <dgm:prSet presAssocID="{65ADAE87-A960-432B-9921-C6C2C7FBEBE1}" presName="LevelTwoTextNode" presStyleLbl="node4" presStyleIdx="9" presStyleCnt="18">
        <dgm:presLayoutVars>
          <dgm:chPref val="3"/>
        </dgm:presLayoutVars>
      </dgm:prSet>
      <dgm:spPr/>
      <dgm:t>
        <a:bodyPr/>
        <a:lstStyle/>
        <a:p>
          <a:endParaRPr lang="en-US"/>
        </a:p>
      </dgm:t>
    </dgm:pt>
    <dgm:pt modelId="{B91E26C1-65E6-41C7-91BC-B922C75BE696}" type="pres">
      <dgm:prSet presAssocID="{65ADAE87-A960-432B-9921-C6C2C7FBEBE1}" presName="level3hierChild" presStyleCnt="0"/>
      <dgm:spPr/>
    </dgm:pt>
    <dgm:pt modelId="{B521D0FE-3DD0-4A9F-AA61-CB41C503D8E4}" type="pres">
      <dgm:prSet presAssocID="{75219034-0128-401B-8B67-0E93868E3FAC}" presName="conn2-1" presStyleLbl="parChTrans1D4" presStyleIdx="10" presStyleCnt="18"/>
      <dgm:spPr/>
      <dgm:t>
        <a:bodyPr/>
        <a:lstStyle/>
        <a:p>
          <a:endParaRPr lang="en-US"/>
        </a:p>
      </dgm:t>
    </dgm:pt>
    <dgm:pt modelId="{C595D08E-36F5-40D8-8A73-03DE2C9CAC92}" type="pres">
      <dgm:prSet presAssocID="{75219034-0128-401B-8B67-0E93868E3FAC}" presName="connTx" presStyleLbl="parChTrans1D4" presStyleIdx="10" presStyleCnt="18"/>
      <dgm:spPr/>
      <dgm:t>
        <a:bodyPr/>
        <a:lstStyle/>
        <a:p>
          <a:endParaRPr lang="en-US"/>
        </a:p>
      </dgm:t>
    </dgm:pt>
    <dgm:pt modelId="{EB45E4E6-0A49-45C6-A092-5761F7BD6F69}" type="pres">
      <dgm:prSet presAssocID="{9DE77809-540C-4A90-907C-80644FB99E5D}" presName="root2" presStyleCnt="0"/>
      <dgm:spPr/>
    </dgm:pt>
    <dgm:pt modelId="{8028D665-9604-495E-BF05-826CFE15812E}" type="pres">
      <dgm:prSet presAssocID="{9DE77809-540C-4A90-907C-80644FB99E5D}" presName="LevelTwoTextNode" presStyleLbl="node4" presStyleIdx="10" presStyleCnt="18">
        <dgm:presLayoutVars>
          <dgm:chPref val="3"/>
        </dgm:presLayoutVars>
      </dgm:prSet>
      <dgm:spPr/>
      <dgm:t>
        <a:bodyPr/>
        <a:lstStyle/>
        <a:p>
          <a:endParaRPr lang="en-US"/>
        </a:p>
      </dgm:t>
    </dgm:pt>
    <dgm:pt modelId="{E5620E0B-47EF-4E78-8F35-7D32DE196263}" type="pres">
      <dgm:prSet presAssocID="{9DE77809-540C-4A90-907C-80644FB99E5D}" presName="level3hierChild" presStyleCnt="0"/>
      <dgm:spPr/>
    </dgm:pt>
    <dgm:pt modelId="{CD75A34D-847B-4C03-A1A2-474ECAD63A81}" type="pres">
      <dgm:prSet presAssocID="{5F4BFC39-1687-4F2B-9117-D1E2B3FA76E4}" presName="conn2-1" presStyleLbl="parChTrans1D4" presStyleIdx="11" presStyleCnt="18"/>
      <dgm:spPr/>
      <dgm:t>
        <a:bodyPr/>
        <a:lstStyle/>
        <a:p>
          <a:endParaRPr lang="en-US"/>
        </a:p>
      </dgm:t>
    </dgm:pt>
    <dgm:pt modelId="{6D2A8BAE-7853-4FD6-A834-BC8DDABB1581}" type="pres">
      <dgm:prSet presAssocID="{5F4BFC39-1687-4F2B-9117-D1E2B3FA76E4}" presName="connTx" presStyleLbl="parChTrans1D4" presStyleIdx="11" presStyleCnt="18"/>
      <dgm:spPr/>
      <dgm:t>
        <a:bodyPr/>
        <a:lstStyle/>
        <a:p>
          <a:endParaRPr lang="en-US"/>
        </a:p>
      </dgm:t>
    </dgm:pt>
    <dgm:pt modelId="{6C86DB41-66B2-4EF9-88CB-5D5FC4AC9C3F}" type="pres">
      <dgm:prSet presAssocID="{61F4EF7F-2E01-4892-BBF3-42C26964D163}" presName="root2" presStyleCnt="0"/>
      <dgm:spPr/>
    </dgm:pt>
    <dgm:pt modelId="{3F613047-4513-4C40-868D-3CDE6DE3DC77}" type="pres">
      <dgm:prSet presAssocID="{61F4EF7F-2E01-4892-BBF3-42C26964D163}" presName="LevelTwoTextNode" presStyleLbl="node4" presStyleIdx="11" presStyleCnt="18">
        <dgm:presLayoutVars>
          <dgm:chPref val="3"/>
        </dgm:presLayoutVars>
      </dgm:prSet>
      <dgm:spPr/>
      <dgm:t>
        <a:bodyPr/>
        <a:lstStyle/>
        <a:p>
          <a:endParaRPr lang="en-US"/>
        </a:p>
      </dgm:t>
    </dgm:pt>
    <dgm:pt modelId="{D1A6B322-1260-444C-93A6-063B9D68E2A1}" type="pres">
      <dgm:prSet presAssocID="{61F4EF7F-2E01-4892-BBF3-42C26964D163}" presName="level3hierChild" presStyleCnt="0"/>
      <dgm:spPr/>
    </dgm:pt>
    <dgm:pt modelId="{9634128F-EF1A-407B-9C94-89131A867E5E}" type="pres">
      <dgm:prSet presAssocID="{2553A4AA-9FC1-49DA-AAA9-F565ED2F66C6}" presName="conn2-1" presStyleLbl="parChTrans1D2" presStyleIdx="2" presStyleCnt="3"/>
      <dgm:spPr/>
      <dgm:t>
        <a:bodyPr/>
        <a:lstStyle/>
        <a:p>
          <a:endParaRPr lang="en-US"/>
        </a:p>
      </dgm:t>
    </dgm:pt>
    <dgm:pt modelId="{E4C6E19E-9955-4F70-B07C-F4A49A555BFF}" type="pres">
      <dgm:prSet presAssocID="{2553A4AA-9FC1-49DA-AAA9-F565ED2F66C6}" presName="connTx" presStyleLbl="parChTrans1D2" presStyleIdx="2" presStyleCnt="3"/>
      <dgm:spPr/>
      <dgm:t>
        <a:bodyPr/>
        <a:lstStyle/>
        <a:p>
          <a:endParaRPr lang="en-US"/>
        </a:p>
      </dgm:t>
    </dgm:pt>
    <dgm:pt modelId="{710B1C1F-536D-41F7-85A4-7929E8E59D90}" type="pres">
      <dgm:prSet presAssocID="{5140823D-457D-4598-B6EF-424ADE9BD8A9}" presName="root2" presStyleCnt="0"/>
      <dgm:spPr/>
    </dgm:pt>
    <dgm:pt modelId="{F1AD3FFE-6B8E-4169-BCBF-91C86AC24B12}" type="pres">
      <dgm:prSet presAssocID="{5140823D-457D-4598-B6EF-424ADE9BD8A9}" presName="LevelTwoTextNode" presStyleLbl="node2" presStyleIdx="2" presStyleCnt="3">
        <dgm:presLayoutVars>
          <dgm:chPref val="3"/>
        </dgm:presLayoutVars>
      </dgm:prSet>
      <dgm:spPr/>
      <dgm:t>
        <a:bodyPr/>
        <a:lstStyle/>
        <a:p>
          <a:pPr rtl="1"/>
          <a:endParaRPr lang="ar-SA"/>
        </a:p>
      </dgm:t>
    </dgm:pt>
    <dgm:pt modelId="{0C6B97E6-9625-4750-9E10-0D1DAD6B21F5}" type="pres">
      <dgm:prSet presAssocID="{5140823D-457D-4598-B6EF-424ADE9BD8A9}" presName="level3hierChild" presStyleCnt="0"/>
      <dgm:spPr/>
    </dgm:pt>
    <dgm:pt modelId="{71774953-22A8-445B-B5D0-12FF221241F3}" type="pres">
      <dgm:prSet presAssocID="{DD7E1248-8503-4B5B-9942-AA97B3B7E58A}" presName="conn2-1" presStyleLbl="parChTrans1D3" presStyleIdx="4" presStyleCnt="6"/>
      <dgm:spPr/>
      <dgm:t>
        <a:bodyPr/>
        <a:lstStyle/>
        <a:p>
          <a:endParaRPr lang="en-US"/>
        </a:p>
      </dgm:t>
    </dgm:pt>
    <dgm:pt modelId="{AE0314B5-52C2-4D64-AF1B-C09287356DA7}" type="pres">
      <dgm:prSet presAssocID="{DD7E1248-8503-4B5B-9942-AA97B3B7E58A}" presName="connTx" presStyleLbl="parChTrans1D3" presStyleIdx="4" presStyleCnt="6"/>
      <dgm:spPr/>
      <dgm:t>
        <a:bodyPr/>
        <a:lstStyle/>
        <a:p>
          <a:endParaRPr lang="en-US"/>
        </a:p>
      </dgm:t>
    </dgm:pt>
    <dgm:pt modelId="{5B32D238-D01E-4EA9-AC01-58B7A71D9B51}" type="pres">
      <dgm:prSet presAssocID="{225087BB-F8A9-442B-B7C7-AF0DB82871A4}" presName="root2" presStyleCnt="0"/>
      <dgm:spPr/>
    </dgm:pt>
    <dgm:pt modelId="{73C63E43-64C6-4585-9E7B-EE215DDB8A45}" type="pres">
      <dgm:prSet presAssocID="{225087BB-F8A9-442B-B7C7-AF0DB82871A4}" presName="LevelTwoTextNode" presStyleLbl="node3" presStyleIdx="4" presStyleCnt="6">
        <dgm:presLayoutVars>
          <dgm:chPref val="3"/>
        </dgm:presLayoutVars>
      </dgm:prSet>
      <dgm:spPr/>
      <dgm:t>
        <a:bodyPr/>
        <a:lstStyle/>
        <a:p>
          <a:endParaRPr lang="en-US"/>
        </a:p>
      </dgm:t>
    </dgm:pt>
    <dgm:pt modelId="{BEA9BB60-CF07-4F8C-B956-63B0181F040C}" type="pres">
      <dgm:prSet presAssocID="{225087BB-F8A9-442B-B7C7-AF0DB82871A4}" presName="level3hierChild" presStyleCnt="0"/>
      <dgm:spPr/>
    </dgm:pt>
    <dgm:pt modelId="{C3F99B23-211F-47BF-9C94-D03FA074A427}" type="pres">
      <dgm:prSet presAssocID="{D662BC53-F614-4D25-9085-16A71FDA537D}" presName="conn2-1" presStyleLbl="parChTrans1D4" presStyleIdx="12" presStyleCnt="18"/>
      <dgm:spPr/>
      <dgm:t>
        <a:bodyPr/>
        <a:lstStyle/>
        <a:p>
          <a:endParaRPr lang="en-US"/>
        </a:p>
      </dgm:t>
    </dgm:pt>
    <dgm:pt modelId="{273D8DD4-2C2F-4022-9A2C-F6761D9DA0E7}" type="pres">
      <dgm:prSet presAssocID="{D662BC53-F614-4D25-9085-16A71FDA537D}" presName="connTx" presStyleLbl="parChTrans1D4" presStyleIdx="12" presStyleCnt="18"/>
      <dgm:spPr/>
      <dgm:t>
        <a:bodyPr/>
        <a:lstStyle/>
        <a:p>
          <a:endParaRPr lang="en-US"/>
        </a:p>
      </dgm:t>
    </dgm:pt>
    <dgm:pt modelId="{E3C573A9-2A36-4045-846A-161267382C18}" type="pres">
      <dgm:prSet presAssocID="{C5859EE2-887A-421F-9275-8D1678C53748}" presName="root2" presStyleCnt="0"/>
      <dgm:spPr/>
    </dgm:pt>
    <dgm:pt modelId="{06889B28-60BD-4282-A1D9-780F9030DF71}" type="pres">
      <dgm:prSet presAssocID="{C5859EE2-887A-421F-9275-8D1678C53748}" presName="LevelTwoTextNode" presStyleLbl="node4" presStyleIdx="12" presStyleCnt="18">
        <dgm:presLayoutVars>
          <dgm:chPref val="3"/>
        </dgm:presLayoutVars>
      </dgm:prSet>
      <dgm:spPr/>
      <dgm:t>
        <a:bodyPr/>
        <a:lstStyle/>
        <a:p>
          <a:endParaRPr lang="en-US"/>
        </a:p>
      </dgm:t>
    </dgm:pt>
    <dgm:pt modelId="{F452646C-BF1A-4A03-BA2F-9637DCBA90F6}" type="pres">
      <dgm:prSet presAssocID="{C5859EE2-887A-421F-9275-8D1678C53748}" presName="level3hierChild" presStyleCnt="0"/>
      <dgm:spPr/>
    </dgm:pt>
    <dgm:pt modelId="{43D1735E-C892-4AE9-B0C3-F08AF1310485}" type="pres">
      <dgm:prSet presAssocID="{96D107C9-CD49-436A-BB67-58CE05C953C8}" presName="conn2-1" presStyleLbl="parChTrans1D4" presStyleIdx="13" presStyleCnt="18"/>
      <dgm:spPr/>
      <dgm:t>
        <a:bodyPr/>
        <a:lstStyle/>
        <a:p>
          <a:endParaRPr lang="en-US"/>
        </a:p>
      </dgm:t>
    </dgm:pt>
    <dgm:pt modelId="{A137C604-EF00-4610-9CF1-437A2513A8AB}" type="pres">
      <dgm:prSet presAssocID="{96D107C9-CD49-436A-BB67-58CE05C953C8}" presName="connTx" presStyleLbl="parChTrans1D4" presStyleIdx="13" presStyleCnt="18"/>
      <dgm:spPr/>
      <dgm:t>
        <a:bodyPr/>
        <a:lstStyle/>
        <a:p>
          <a:endParaRPr lang="en-US"/>
        </a:p>
      </dgm:t>
    </dgm:pt>
    <dgm:pt modelId="{ECF826A8-D7B4-4C21-B51D-0600EB942157}" type="pres">
      <dgm:prSet presAssocID="{78A8393E-2EAC-4AE3-9F6F-E612DBCC0C83}" presName="root2" presStyleCnt="0"/>
      <dgm:spPr/>
    </dgm:pt>
    <dgm:pt modelId="{95225841-5D0D-4BEC-8D87-5DD3CC3E922E}" type="pres">
      <dgm:prSet presAssocID="{78A8393E-2EAC-4AE3-9F6F-E612DBCC0C83}" presName="LevelTwoTextNode" presStyleLbl="node4" presStyleIdx="13" presStyleCnt="18">
        <dgm:presLayoutVars>
          <dgm:chPref val="3"/>
        </dgm:presLayoutVars>
      </dgm:prSet>
      <dgm:spPr/>
      <dgm:t>
        <a:bodyPr/>
        <a:lstStyle/>
        <a:p>
          <a:endParaRPr lang="en-US"/>
        </a:p>
      </dgm:t>
    </dgm:pt>
    <dgm:pt modelId="{E0250893-6C1F-49D6-AD25-A1CB1D6B0ED1}" type="pres">
      <dgm:prSet presAssocID="{78A8393E-2EAC-4AE3-9F6F-E612DBCC0C83}" presName="level3hierChild" presStyleCnt="0"/>
      <dgm:spPr/>
    </dgm:pt>
    <dgm:pt modelId="{3FB6DF8D-06EF-4A2E-A34A-50B4C8623D5B}" type="pres">
      <dgm:prSet presAssocID="{2E0D98EC-B14E-4F51-AE64-D3075FBBC611}" presName="conn2-1" presStyleLbl="parChTrans1D4" presStyleIdx="14" presStyleCnt="18"/>
      <dgm:spPr/>
      <dgm:t>
        <a:bodyPr/>
        <a:lstStyle/>
        <a:p>
          <a:endParaRPr lang="en-US"/>
        </a:p>
      </dgm:t>
    </dgm:pt>
    <dgm:pt modelId="{1DF728EE-359D-4ADF-9947-2C9B15A0718C}" type="pres">
      <dgm:prSet presAssocID="{2E0D98EC-B14E-4F51-AE64-D3075FBBC611}" presName="connTx" presStyleLbl="parChTrans1D4" presStyleIdx="14" presStyleCnt="18"/>
      <dgm:spPr/>
      <dgm:t>
        <a:bodyPr/>
        <a:lstStyle/>
        <a:p>
          <a:endParaRPr lang="en-US"/>
        </a:p>
      </dgm:t>
    </dgm:pt>
    <dgm:pt modelId="{ADB1A5BF-CC0D-4766-AAFA-64A69F7E316D}" type="pres">
      <dgm:prSet presAssocID="{AC572C73-3ADD-4715-947C-325306DA114E}" presName="root2" presStyleCnt="0"/>
      <dgm:spPr/>
    </dgm:pt>
    <dgm:pt modelId="{195168DF-60A0-46E8-8C5D-BE5A523395A9}" type="pres">
      <dgm:prSet presAssocID="{AC572C73-3ADD-4715-947C-325306DA114E}" presName="LevelTwoTextNode" presStyleLbl="node4" presStyleIdx="14" presStyleCnt="18">
        <dgm:presLayoutVars>
          <dgm:chPref val="3"/>
        </dgm:presLayoutVars>
      </dgm:prSet>
      <dgm:spPr/>
      <dgm:t>
        <a:bodyPr/>
        <a:lstStyle/>
        <a:p>
          <a:endParaRPr lang="en-US"/>
        </a:p>
      </dgm:t>
    </dgm:pt>
    <dgm:pt modelId="{EED89D0D-865C-4761-AC43-AB040F5C7FD0}" type="pres">
      <dgm:prSet presAssocID="{AC572C73-3ADD-4715-947C-325306DA114E}" presName="level3hierChild" presStyleCnt="0"/>
      <dgm:spPr/>
    </dgm:pt>
    <dgm:pt modelId="{BE144E66-62C8-4FD5-811B-89866AB90BD8}" type="pres">
      <dgm:prSet presAssocID="{F40C6455-5EB9-4AA3-89AD-09EBD3B4C7C8}" presName="conn2-1" presStyleLbl="parChTrans1D3" presStyleIdx="5" presStyleCnt="6"/>
      <dgm:spPr/>
      <dgm:t>
        <a:bodyPr/>
        <a:lstStyle/>
        <a:p>
          <a:endParaRPr lang="en-US"/>
        </a:p>
      </dgm:t>
    </dgm:pt>
    <dgm:pt modelId="{7E618633-836E-4E17-BF30-8C5BB73B3172}" type="pres">
      <dgm:prSet presAssocID="{F40C6455-5EB9-4AA3-89AD-09EBD3B4C7C8}" presName="connTx" presStyleLbl="parChTrans1D3" presStyleIdx="5" presStyleCnt="6"/>
      <dgm:spPr/>
      <dgm:t>
        <a:bodyPr/>
        <a:lstStyle/>
        <a:p>
          <a:endParaRPr lang="en-US"/>
        </a:p>
      </dgm:t>
    </dgm:pt>
    <dgm:pt modelId="{E237ED81-972B-4AF6-B874-B37965DAA11A}" type="pres">
      <dgm:prSet presAssocID="{396A1140-4452-4EA7-B08F-EEF54B99DE24}" presName="root2" presStyleCnt="0"/>
      <dgm:spPr/>
    </dgm:pt>
    <dgm:pt modelId="{E0BDB26F-E7A0-4396-8F5F-4388C8CC16A8}" type="pres">
      <dgm:prSet presAssocID="{396A1140-4452-4EA7-B08F-EEF54B99DE24}" presName="LevelTwoTextNode" presStyleLbl="node3" presStyleIdx="5" presStyleCnt="6">
        <dgm:presLayoutVars>
          <dgm:chPref val="3"/>
        </dgm:presLayoutVars>
      </dgm:prSet>
      <dgm:spPr/>
      <dgm:t>
        <a:bodyPr/>
        <a:lstStyle/>
        <a:p>
          <a:endParaRPr lang="en-US"/>
        </a:p>
      </dgm:t>
    </dgm:pt>
    <dgm:pt modelId="{A95BAE31-1BF7-4D68-AFD3-634A52CE44C5}" type="pres">
      <dgm:prSet presAssocID="{396A1140-4452-4EA7-B08F-EEF54B99DE24}" presName="level3hierChild" presStyleCnt="0"/>
      <dgm:spPr/>
    </dgm:pt>
    <dgm:pt modelId="{737F042D-AD29-4704-B4C6-6BDF2F346562}" type="pres">
      <dgm:prSet presAssocID="{BF13DDA5-02A0-4292-A11E-1F079DD87224}" presName="conn2-1" presStyleLbl="parChTrans1D4" presStyleIdx="15" presStyleCnt="18"/>
      <dgm:spPr/>
      <dgm:t>
        <a:bodyPr/>
        <a:lstStyle/>
        <a:p>
          <a:endParaRPr lang="en-US"/>
        </a:p>
      </dgm:t>
    </dgm:pt>
    <dgm:pt modelId="{D2E2F6F5-3285-472D-BBC2-A0C6E61F86A7}" type="pres">
      <dgm:prSet presAssocID="{BF13DDA5-02A0-4292-A11E-1F079DD87224}" presName="connTx" presStyleLbl="parChTrans1D4" presStyleIdx="15" presStyleCnt="18"/>
      <dgm:spPr/>
      <dgm:t>
        <a:bodyPr/>
        <a:lstStyle/>
        <a:p>
          <a:endParaRPr lang="en-US"/>
        </a:p>
      </dgm:t>
    </dgm:pt>
    <dgm:pt modelId="{67F7A0C8-EC82-462B-8F3D-836EE2E1BF76}" type="pres">
      <dgm:prSet presAssocID="{3102F2E0-6038-4E77-931F-FA202E6DE18B}" presName="root2" presStyleCnt="0"/>
      <dgm:spPr/>
    </dgm:pt>
    <dgm:pt modelId="{1A4165BD-27A6-4343-A6CB-441FB5BEEFB7}" type="pres">
      <dgm:prSet presAssocID="{3102F2E0-6038-4E77-931F-FA202E6DE18B}" presName="LevelTwoTextNode" presStyleLbl="node4" presStyleIdx="15" presStyleCnt="18">
        <dgm:presLayoutVars>
          <dgm:chPref val="3"/>
        </dgm:presLayoutVars>
      </dgm:prSet>
      <dgm:spPr/>
      <dgm:t>
        <a:bodyPr/>
        <a:lstStyle/>
        <a:p>
          <a:endParaRPr lang="en-US"/>
        </a:p>
      </dgm:t>
    </dgm:pt>
    <dgm:pt modelId="{366D06BE-F742-4B24-872D-BBF82C308D80}" type="pres">
      <dgm:prSet presAssocID="{3102F2E0-6038-4E77-931F-FA202E6DE18B}" presName="level3hierChild" presStyleCnt="0"/>
      <dgm:spPr/>
    </dgm:pt>
    <dgm:pt modelId="{FC89780B-AE35-46C9-860D-19A9C0E7A6A1}" type="pres">
      <dgm:prSet presAssocID="{D303AC85-FA0A-47CA-A5D9-F19E31ACB1BB}" presName="conn2-1" presStyleLbl="parChTrans1D4" presStyleIdx="16" presStyleCnt="18"/>
      <dgm:spPr/>
      <dgm:t>
        <a:bodyPr/>
        <a:lstStyle/>
        <a:p>
          <a:endParaRPr lang="en-US"/>
        </a:p>
      </dgm:t>
    </dgm:pt>
    <dgm:pt modelId="{08EA42C9-4F29-4CA9-8D9D-C1FD373B25F8}" type="pres">
      <dgm:prSet presAssocID="{D303AC85-FA0A-47CA-A5D9-F19E31ACB1BB}" presName="connTx" presStyleLbl="parChTrans1D4" presStyleIdx="16" presStyleCnt="18"/>
      <dgm:spPr/>
      <dgm:t>
        <a:bodyPr/>
        <a:lstStyle/>
        <a:p>
          <a:endParaRPr lang="en-US"/>
        </a:p>
      </dgm:t>
    </dgm:pt>
    <dgm:pt modelId="{30614741-838E-43AE-B558-16A7B075A672}" type="pres">
      <dgm:prSet presAssocID="{207C1B21-359E-47D6-BC17-05FBAEBC54E5}" presName="root2" presStyleCnt="0"/>
      <dgm:spPr/>
    </dgm:pt>
    <dgm:pt modelId="{831E81F2-1CB6-4FD0-ADF0-03971D7661ED}" type="pres">
      <dgm:prSet presAssocID="{207C1B21-359E-47D6-BC17-05FBAEBC54E5}" presName="LevelTwoTextNode" presStyleLbl="node4" presStyleIdx="16" presStyleCnt="18">
        <dgm:presLayoutVars>
          <dgm:chPref val="3"/>
        </dgm:presLayoutVars>
      </dgm:prSet>
      <dgm:spPr/>
      <dgm:t>
        <a:bodyPr/>
        <a:lstStyle/>
        <a:p>
          <a:endParaRPr lang="en-US"/>
        </a:p>
      </dgm:t>
    </dgm:pt>
    <dgm:pt modelId="{C9E63436-9C6D-4CB9-8D72-FFCAD0C7698C}" type="pres">
      <dgm:prSet presAssocID="{207C1B21-359E-47D6-BC17-05FBAEBC54E5}" presName="level3hierChild" presStyleCnt="0"/>
      <dgm:spPr/>
    </dgm:pt>
    <dgm:pt modelId="{56E1D21F-70EB-40C1-AB2B-EBC00FBFB402}" type="pres">
      <dgm:prSet presAssocID="{50C648CA-0D65-4222-9BEF-47C42F9A2976}" presName="conn2-1" presStyleLbl="parChTrans1D4" presStyleIdx="17" presStyleCnt="18"/>
      <dgm:spPr/>
      <dgm:t>
        <a:bodyPr/>
        <a:lstStyle/>
        <a:p>
          <a:endParaRPr lang="en-US"/>
        </a:p>
      </dgm:t>
    </dgm:pt>
    <dgm:pt modelId="{0933E303-877D-4F9E-A226-681FDA1B0299}" type="pres">
      <dgm:prSet presAssocID="{50C648CA-0D65-4222-9BEF-47C42F9A2976}" presName="connTx" presStyleLbl="parChTrans1D4" presStyleIdx="17" presStyleCnt="18"/>
      <dgm:spPr/>
      <dgm:t>
        <a:bodyPr/>
        <a:lstStyle/>
        <a:p>
          <a:endParaRPr lang="en-US"/>
        </a:p>
      </dgm:t>
    </dgm:pt>
    <dgm:pt modelId="{065786A2-CD95-430E-9571-948D54390FDF}" type="pres">
      <dgm:prSet presAssocID="{5DA3D08D-06D1-4BC4-84EE-5A331C981935}" presName="root2" presStyleCnt="0"/>
      <dgm:spPr/>
    </dgm:pt>
    <dgm:pt modelId="{1D957E11-67F0-4B14-914A-157F628791EE}" type="pres">
      <dgm:prSet presAssocID="{5DA3D08D-06D1-4BC4-84EE-5A331C981935}" presName="LevelTwoTextNode" presStyleLbl="node4" presStyleIdx="17" presStyleCnt="18">
        <dgm:presLayoutVars>
          <dgm:chPref val="3"/>
        </dgm:presLayoutVars>
      </dgm:prSet>
      <dgm:spPr/>
      <dgm:t>
        <a:bodyPr/>
        <a:lstStyle/>
        <a:p>
          <a:endParaRPr lang="en-US"/>
        </a:p>
      </dgm:t>
    </dgm:pt>
    <dgm:pt modelId="{CF1E9889-3A73-4DA0-A982-470C2358BDCB}" type="pres">
      <dgm:prSet presAssocID="{5DA3D08D-06D1-4BC4-84EE-5A331C981935}" presName="level3hierChild" presStyleCnt="0"/>
      <dgm:spPr/>
    </dgm:pt>
  </dgm:ptLst>
  <dgm:cxnLst>
    <dgm:cxn modelId="{EFF94A46-BE55-4135-ADD7-269D674ABCAA}" type="presOf" srcId="{A5B22A91-7144-499F-A014-E9FECB4C8A93}" destId="{B05F9EA2-C548-4CA0-B221-55DA2AD8B025}" srcOrd="0" destOrd="0" presId="urn:microsoft.com/office/officeart/2008/layout/HorizontalMultiLevelHierarchy"/>
    <dgm:cxn modelId="{81D2C336-E0C9-40A1-8C53-AE6167CA61AE}" type="presOf" srcId="{900E4DA5-91A8-42ED-A2BA-B97E231B6A25}" destId="{11A17016-1594-4A43-A4E4-578DD877D67E}" srcOrd="0" destOrd="0" presId="urn:microsoft.com/office/officeart/2008/layout/HorizontalMultiLevelHierarchy"/>
    <dgm:cxn modelId="{EC041FE4-0BF1-4411-8048-4E42AC1BC4C5}" type="presOf" srcId="{2553A4AA-9FC1-49DA-AAA9-F565ED2F66C6}" destId="{9634128F-EF1A-407B-9C94-89131A867E5E}" srcOrd="0" destOrd="0" presId="urn:microsoft.com/office/officeart/2008/layout/HorizontalMultiLevelHierarchy"/>
    <dgm:cxn modelId="{6CCB4BD4-F273-4445-ACB5-9C59721D37AA}" type="presOf" srcId="{2E15C30B-2F7D-4115-9C0F-6473C4969D92}" destId="{3D4B584C-E267-4DD3-9185-2F9F47C3065A}" srcOrd="0" destOrd="0" presId="urn:microsoft.com/office/officeart/2008/layout/HorizontalMultiLevelHierarchy"/>
    <dgm:cxn modelId="{8429662F-1AE0-4589-B0CD-087D2B06B379}" type="presOf" srcId="{772F812A-2462-4385-9622-F914CE633F0D}" destId="{860797AC-CA9B-42AD-908A-ED0401BA5A14}" srcOrd="0" destOrd="0" presId="urn:microsoft.com/office/officeart/2008/layout/HorizontalMultiLevelHierarchy"/>
    <dgm:cxn modelId="{7F3A2D9C-3CD2-4320-B6B0-C4F1FA5CAD75}" type="presOf" srcId="{432E0073-F93F-4E0A-B65D-4D566DB17A7A}" destId="{91C3311A-B85D-4398-BA35-01DDF48A2298}" srcOrd="0" destOrd="0" presId="urn:microsoft.com/office/officeart/2008/layout/HorizontalMultiLevelHierarchy"/>
    <dgm:cxn modelId="{6DC11FCC-84D9-44AA-9E9D-174BB1AE13FD}" type="presOf" srcId="{DFA1B2DD-8635-4FC1-A87F-CD0414C62800}" destId="{2A00C266-4A4C-4388-A160-CBCD7F279045}" srcOrd="0" destOrd="0" presId="urn:microsoft.com/office/officeart/2008/layout/HorizontalMultiLevelHierarchy"/>
    <dgm:cxn modelId="{790CC475-8BB5-4547-85AA-2669FDFA16D9}" type="presOf" srcId="{225087BB-F8A9-442B-B7C7-AF0DB82871A4}" destId="{73C63E43-64C6-4585-9E7B-EE215DDB8A45}" srcOrd="0" destOrd="0" presId="urn:microsoft.com/office/officeart/2008/layout/HorizontalMultiLevelHierarchy"/>
    <dgm:cxn modelId="{3B5EBCAD-CD5F-4395-A61C-3753DD63C276}" type="presOf" srcId="{A1FE144E-766C-45BE-814B-8AC0D5F5C425}" destId="{E4AF4DA5-A957-4A8D-BE4D-9684FDBB103F}" srcOrd="0" destOrd="0" presId="urn:microsoft.com/office/officeart/2008/layout/HorizontalMultiLevelHierarchy"/>
    <dgm:cxn modelId="{90BEBE9A-1EC0-47D4-8ED9-A96B0F9F6BAA}" type="presOf" srcId="{F40C6455-5EB9-4AA3-89AD-09EBD3B4C7C8}" destId="{7E618633-836E-4E17-BF30-8C5BB73B3172}" srcOrd="1" destOrd="0" presId="urn:microsoft.com/office/officeart/2008/layout/HorizontalMultiLevelHierarchy"/>
    <dgm:cxn modelId="{C6792A98-6FFF-4871-8668-1DF5C5D97419}" type="presOf" srcId="{DD7E1248-8503-4B5B-9942-AA97B3B7E58A}" destId="{AE0314B5-52C2-4D64-AF1B-C09287356DA7}" srcOrd="1" destOrd="0" presId="urn:microsoft.com/office/officeart/2008/layout/HorizontalMultiLevelHierarchy"/>
    <dgm:cxn modelId="{B33B1D41-F528-48C8-8D87-4A59610F6E40}" type="presOf" srcId="{96D107C9-CD49-436A-BB67-58CE05C953C8}" destId="{A137C604-EF00-4610-9CF1-437A2513A8AB}" srcOrd="1" destOrd="0" presId="urn:microsoft.com/office/officeart/2008/layout/HorizontalMultiLevelHierarchy"/>
    <dgm:cxn modelId="{7363A647-E7E9-4CC8-A050-2E9E3DB77179}" type="presOf" srcId="{96A96B79-04B4-426C-88A2-54E9C8C428A9}" destId="{41755AC3-4268-4C5F-9E3F-89A2B9D59B5F}" srcOrd="0" destOrd="0" presId="urn:microsoft.com/office/officeart/2008/layout/HorizontalMultiLevelHierarchy"/>
    <dgm:cxn modelId="{23192D61-A54C-42A4-8D33-C735DBF2F3E8}" type="presOf" srcId="{8680880C-943A-4B04-9A90-88EBB729CD2D}" destId="{0B2EE763-6297-4D67-8B0F-457D75FA7BF7}" srcOrd="1" destOrd="0" presId="urn:microsoft.com/office/officeart/2008/layout/HorizontalMultiLevelHierarchy"/>
    <dgm:cxn modelId="{9BF7A628-911D-403D-B8B9-EAF11F2D3CD4}" type="presOf" srcId="{D303AC85-FA0A-47CA-A5D9-F19E31ACB1BB}" destId="{08EA42C9-4F29-4CA9-8D9D-C1FD373B25F8}" srcOrd="1" destOrd="0" presId="urn:microsoft.com/office/officeart/2008/layout/HorizontalMultiLevelHierarchy"/>
    <dgm:cxn modelId="{947B34AC-F364-405D-BE8B-F4B995539CD4}" type="presOf" srcId="{D8A13685-FDC0-445F-80AE-01DC7130FB5E}" destId="{D00A69FE-2FF2-41D9-964A-F39750D8D9B4}" srcOrd="0" destOrd="0" presId="urn:microsoft.com/office/officeart/2008/layout/HorizontalMultiLevelHierarchy"/>
    <dgm:cxn modelId="{C4BF3ECA-A62A-4167-8B7D-FC46097218C8}" type="presOf" srcId="{F4BA2EB1-1EA8-4598-8C09-A33C46C5AEE2}" destId="{C47A5C16-C047-49D4-A7DB-F7D0FE2D70EC}" srcOrd="1" destOrd="0" presId="urn:microsoft.com/office/officeart/2008/layout/HorizontalMultiLevelHierarchy"/>
    <dgm:cxn modelId="{BF32B45A-6FC0-4ADD-9375-6010EFABF2FD}" type="presOf" srcId="{2E0D98EC-B14E-4F51-AE64-D3075FBBC611}" destId="{1DF728EE-359D-4ADF-9947-2C9B15A0718C}" srcOrd="1" destOrd="0" presId="urn:microsoft.com/office/officeart/2008/layout/HorizontalMultiLevelHierarchy"/>
    <dgm:cxn modelId="{B3B0D1A5-BD9A-407D-B918-01390549B5F7}" srcId="{EC5AA1D4-CCBE-4C2D-A0AD-C2D4E1FCBA94}" destId="{00854D74-407D-48CF-9A30-CED8C7CA61D5}" srcOrd="1" destOrd="0" parTransId="{BF45BA13-103E-4817-A6D1-7A4F18790048}" sibTransId="{306C6D38-A5AB-4EC7-9C36-9BA30C966276}"/>
    <dgm:cxn modelId="{E921007D-1599-466F-BA62-46FF53922774}" srcId="{225087BB-F8A9-442B-B7C7-AF0DB82871A4}" destId="{AC572C73-3ADD-4715-947C-325306DA114E}" srcOrd="2" destOrd="0" parTransId="{2E0D98EC-B14E-4F51-AE64-D3075FBBC611}" sibTransId="{1284010C-10D4-42CF-B061-5BF73EEE00DE}"/>
    <dgm:cxn modelId="{85912EE9-5EF9-4D98-AD3E-E15D64C2231E}" srcId="{900E4DA5-91A8-42ED-A2BA-B97E231B6A25}" destId="{96A96B79-04B4-426C-88A2-54E9C8C428A9}" srcOrd="1" destOrd="0" parTransId="{7E80D8FA-4009-46E9-9CE6-BDBA0755217E}" sibTransId="{698BBCCA-E1D2-40DC-95BB-E6183EA18E5E}"/>
    <dgm:cxn modelId="{10A7395F-EF24-4A33-820B-542C1C34C839}" type="presOf" srcId="{75219034-0128-401B-8B67-0E93868E3FAC}" destId="{C595D08E-36F5-40D8-8A73-03DE2C9CAC92}" srcOrd="1" destOrd="0" presId="urn:microsoft.com/office/officeart/2008/layout/HorizontalMultiLevelHierarchy"/>
    <dgm:cxn modelId="{9FDD01E7-CD8F-437B-8AA8-5D9F639C1A25}" type="presOf" srcId="{207C1B21-359E-47D6-BC17-05FBAEBC54E5}" destId="{831E81F2-1CB6-4FD0-ADF0-03971D7661ED}" srcOrd="0" destOrd="0" presId="urn:microsoft.com/office/officeart/2008/layout/HorizontalMultiLevelHierarchy"/>
    <dgm:cxn modelId="{E970C3CB-902E-43D4-B663-92A4C5E2A97F}" type="presOf" srcId="{BF13DDA5-02A0-4292-A11E-1F079DD87224}" destId="{D2E2F6F5-3285-472D-BBC2-A0C6E61F86A7}" srcOrd="1" destOrd="0" presId="urn:microsoft.com/office/officeart/2008/layout/HorizontalMultiLevelHierarchy"/>
    <dgm:cxn modelId="{D9BB6D59-33E3-43AA-A3CF-183A437F8188}" type="presOf" srcId="{40CF58CC-11C7-47D1-B2FB-736FA9A9595E}" destId="{838D0CD6-F689-4825-950E-A9489938410F}" srcOrd="1" destOrd="0" presId="urn:microsoft.com/office/officeart/2008/layout/HorizontalMultiLevelHierarchy"/>
    <dgm:cxn modelId="{29C6357E-0076-473E-A1BC-135F02D4AE09}" type="presOf" srcId="{AC572C73-3ADD-4715-947C-325306DA114E}" destId="{195168DF-60A0-46E8-8C5D-BE5A523395A9}" srcOrd="0" destOrd="0" presId="urn:microsoft.com/office/officeart/2008/layout/HorizontalMultiLevelHierarchy"/>
    <dgm:cxn modelId="{03CACDC3-19BC-47D6-B1D5-5183126EEBF4}" type="presOf" srcId="{64753E5D-A052-4F72-8BF2-FC7B73AE5FDF}" destId="{EEF3594C-E83C-412E-8129-1E3131E8C0B2}" srcOrd="0" destOrd="0" presId="urn:microsoft.com/office/officeart/2008/layout/HorizontalMultiLevelHierarchy"/>
    <dgm:cxn modelId="{7550FAB5-0D93-4FC2-90D7-0F8E19B771CE}" type="presOf" srcId="{64753E5D-A052-4F72-8BF2-FC7B73AE5FDF}" destId="{7D6147A4-6718-404B-B43E-47557935CE2F}" srcOrd="1" destOrd="0" presId="urn:microsoft.com/office/officeart/2008/layout/HorizontalMultiLevelHierarchy"/>
    <dgm:cxn modelId="{531705AE-99D7-4BF2-8B6C-A3B0C007ACAF}" type="presOf" srcId="{1DEB14E6-73D3-4C50-9207-3C72534747DC}" destId="{0725684D-00DA-4C0B-B31E-33F975CEFFAF}" srcOrd="1" destOrd="0" presId="urn:microsoft.com/office/officeart/2008/layout/HorizontalMultiLevelHierarchy"/>
    <dgm:cxn modelId="{5A8BE906-0A9A-40F0-866B-65E2567F53B0}" type="presOf" srcId="{5DA3D08D-06D1-4BC4-84EE-5A331C981935}" destId="{1D957E11-67F0-4B14-914A-157F628791EE}" srcOrd="0" destOrd="0" presId="urn:microsoft.com/office/officeart/2008/layout/HorizontalMultiLevelHierarchy"/>
    <dgm:cxn modelId="{B58A9CA7-3A57-4958-AC58-322B20FDD622}" type="presOf" srcId="{27A0CE59-CC29-416B-81B8-B54ED9102A1A}" destId="{55A63795-E274-4580-8C3B-BED8FF280E42}" srcOrd="0" destOrd="0" presId="urn:microsoft.com/office/officeart/2008/layout/HorizontalMultiLevelHierarchy"/>
    <dgm:cxn modelId="{97268DC7-E166-411F-BFC7-72BE56C7FCF2}" type="presOf" srcId="{5F4BFC39-1687-4F2B-9117-D1E2B3FA76E4}" destId="{6D2A8BAE-7853-4FD6-A834-BC8DDABB1581}" srcOrd="1" destOrd="0" presId="urn:microsoft.com/office/officeart/2008/layout/HorizontalMultiLevelHierarchy"/>
    <dgm:cxn modelId="{AF6A7BCE-FB17-4478-8952-2588B4E8745B}" type="presOf" srcId="{396A1140-4452-4EA7-B08F-EEF54B99DE24}" destId="{E0BDB26F-E7A0-4396-8F5F-4388C8CC16A8}" srcOrd="0" destOrd="0" presId="urn:microsoft.com/office/officeart/2008/layout/HorizontalMultiLevelHierarchy"/>
    <dgm:cxn modelId="{62D0D817-9D83-4F17-BFB4-D1C069305B9D}" srcId="{DFA1B2DD-8635-4FC1-A87F-CD0414C62800}" destId="{BF574DF9-48C8-4967-AFF7-3BAC6D772791}" srcOrd="1" destOrd="0" parTransId="{2E15C30B-2F7D-4115-9C0F-6473C4969D92}" sibTransId="{E5F638F4-BB42-43CA-B439-748F80F8B2CD}"/>
    <dgm:cxn modelId="{1A37BB7C-FB56-4943-85D5-12C728DBBB87}" type="presOf" srcId="{CEF5DFF8-2035-4F53-8845-6E4C1AFABA31}" destId="{84879019-97CB-44AF-801E-CC40A3F68223}" srcOrd="0" destOrd="0" presId="urn:microsoft.com/office/officeart/2008/layout/HorizontalMultiLevelHierarchy"/>
    <dgm:cxn modelId="{934EB996-3B35-45B4-986E-E7B7BE476E32}" type="presOf" srcId="{75219034-0128-401B-8B67-0E93868E3FAC}" destId="{B521D0FE-3DD0-4A9F-AA61-CB41C503D8E4}" srcOrd="0" destOrd="0" presId="urn:microsoft.com/office/officeart/2008/layout/HorizontalMultiLevelHierarchy"/>
    <dgm:cxn modelId="{4548DDC6-C2A9-433C-A7D6-FCC9A0DBC073}" srcId="{DFA1B2DD-8635-4FC1-A87F-CD0414C62800}" destId="{47600E99-75C6-4AC6-B6F1-D0853AEFEA0A}" srcOrd="2" destOrd="0" parTransId="{D8A13685-FDC0-445F-80AE-01DC7130FB5E}" sibTransId="{AC50694F-5660-4825-A95D-99B44092E9D2}"/>
    <dgm:cxn modelId="{7CA2F92D-8B58-4AC5-A2D7-0AA727C03E25}" type="presOf" srcId="{7DC6B10C-3630-4684-83F0-DFF8682B944A}" destId="{E0B36F1F-F2A1-43CF-BC58-D25B771680C0}" srcOrd="0" destOrd="0" presId="urn:microsoft.com/office/officeart/2008/layout/HorizontalMultiLevelHierarchy"/>
    <dgm:cxn modelId="{3E5B7934-9E77-4E12-B7C7-7389D8673BF7}" type="presOf" srcId="{A8FF5A22-6705-40EC-9DA9-79D1DAF1B47A}" destId="{5D51ABF6-0518-4CA8-8BDC-70DB41182409}" srcOrd="1" destOrd="0" presId="urn:microsoft.com/office/officeart/2008/layout/HorizontalMultiLevelHierarchy"/>
    <dgm:cxn modelId="{86D24F5A-1050-495C-BFFE-968692EA006F}" type="presOf" srcId="{50C648CA-0D65-4222-9BEF-47C42F9A2976}" destId="{0933E303-877D-4F9E-A226-681FDA1B0299}" srcOrd="1" destOrd="0" presId="urn:microsoft.com/office/officeart/2008/layout/HorizontalMultiLevelHierarchy"/>
    <dgm:cxn modelId="{F6C78008-F027-481A-9AFE-EA137562B178}" type="presOf" srcId="{71E6C793-EB54-4C8F-B079-07F862F51E03}" destId="{C487C169-1CF7-46F9-AC35-B725507C96B1}" srcOrd="0" destOrd="0" presId="urn:microsoft.com/office/officeart/2008/layout/HorizontalMultiLevelHierarchy"/>
    <dgm:cxn modelId="{03379597-9C44-4169-A344-BFBA2F550AFE}" type="presOf" srcId="{DD7E1248-8503-4B5B-9942-AA97B3B7E58A}" destId="{71774953-22A8-445B-B5D0-12FF221241F3}" srcOrd="0" destOrd="0" presId="urn:microsoft.com/office/officeart/2008/layout/HorizontalMultiLevelHierarchy"/>
    <dgm:cxn modelId="{91980F27-6163-4523-858C-790F17618643}" type="presOf" srcId="{40CF58CC-11C7-47D1-B2FB-736FA9A9595E}" destId="{0E0E558D-B681-4DBC-BE55-672FD72A9944}" srcOrd="0" destOrd="0" presId="urn:microsoft.com/office/officeart/2008/layout/HorizontalMultiLevelHierarchy"/>
    <dgm:cxn modelId="{5B16E865-4FB4-438D-8919-EED0AD285C6B}" srcId="{00854D74-407D-48CF-9A30-CED8C7CA61D5}" destId="{27A0CE59-CC29-416B-81B8-B54ED9102A1A}" srcOrd="0" destOrd="0" parTransId="{64753E5D-A052-4F72-8BF2-FC7B73AE5FDF}" sibTransId="{FFB9B6C4-3DEA-479F-80A0-030E1CCB9BFE}"/>
    <dgm:cxn modelId="{64E9EA43-39F4-4AEF-BE75-7E9D08C8D19A}" type="presOf" srcId="{A8FF5A22-6705-40EC-9DA9-79D1DAF1B47A}" destId="{4F679FE5-D83D-43FE-8CFD-AC5870AAB369}" srcOrd="0" destOrd="0" presId="urn:microsoft.com/office/officeart/2008/layout/HorizontalMultiLevelHierarchy"/>
    <dgm:cxn modelId="{851AFB48-329A-41CB-B6FB-EDB06A7142E4}" srcId="{DFA1B2DD-8635-4FC1-A87F-CD0414C62800}" destId="{A1FE144E-766C-45BE-814B-8AC0D5F5C425}" srcOrd="0" destOrd="0" parTransId="{40CF58CC-11C7-47D1-B2FB-736FA9A9595E}" sibTransId="{7BC81E4A-9664-4167-B9DE-DD3F68B9212F}"/>
    <dgm:cxn modelId="{C19B383B-302B-40D3-8F18-46A7E38F2A30}" type="presOf" srcId="{D662BC53-F614-4D25-9085-16A71FDA537D}" destId="{273D8DD4-2C2F-4022-9A2C-F6761D9DA0E7}" srcOrd="1" destOrd="0" presId="urn:microsoft.com/office/officeart/2008/layout/HorizontalMultiLevelHierarchy"/>
    <dgm:cxn modelId="{CF1F6FDE-AB88-44B9-AE89-85226954A95D}" type="presOf" srcId="{727BC563-88C6-41A3-B1E9-E3F0236D8DDB}" destId="{15BCF65A-665C-407B-9663-A1C01B016A5C}" srcOrd="1" destOrd="0" presId="urn:microsoft.com/office/officeart/2008/layout/HorizontalMultiLevelHierarchy"/>
    <dgm:cxn modelId="{B3DEA6A0-5114-4F52-87E7-5BD7CCC59AAA}" srcId="{225087BB-F8A9-442B-B7C7-AF0DB82871A4}" destId="{78A8393E-2EAC-4AE3-9F6F-E612DBCC0C83}" srcOrd="1" destOrd="0" parTransId="{96D107C9-CD49-436A-BB67-58CE05C953C8}" sibTransId="{79C6656E-285A-43E5-B17F-D5025E6F1CD8}"/>
    <dgm:cxn modelId="{6B1F5752-FB4F-4FC3-8DAE-423EE248DE29}" type="presOf" srcId="{FC5DADF6-8894-4B80-9DE6-7BB41FE1AFE1}" destId="{3A774604-4FE9-49B3-A6E1-760F99493704}" srcOrd="0" destOrd="0" presId="urn:microsoft.com/office/officeart/2008/layout/HorizontalMultiLevelHierarchy"/>
    <dgm:cxn modelId="{806CDA48-6663-4E4E-B457-6FA230E0B524}" srcId="{CEF5DFF8-2035-4F53-8845-6E4C1AFABA31}" destId="{5140823D-457D-4598-B6EF-424ADE9BD8A9}" srcOrd="2" destOrd="0" parTransId="{2553A4AA-9FC1-49DA-AAA9-F565ED2F66C6}" sibTransId="{BC0CCD9E-2C15-4615-9453-927F1E2F8481}"/>
    <dgm:cxn modelId="{AF941F18-5C8C-4176-80C6-CD06767D3803}" srcId="{FED2BF94-CCCC-4488-8F35-578EC520D1E1}" destId="{65ADAE87-A960-432B-9921-C6C2C7FBEBE1}" srcOrd="0" destOrd="0" parTransId="{772F812A-2462-4385-9622-F914CE633F0D}" sibTransId="{5EB650FA-9736-429B-929D-F26C501723C9}"/>
    <dgm:cxn modelId="{6B12683A-EC8A-49EC-8D00-3B15B0B268C3}" type="presOf" srcId="{61F4EF7F-2E01-4892-BBF3-42C26964D163}" destId="{3F613047-4513-4C40-868D-3CDE6DE3DC77}" srcOrd="0" destOrd="0" presId="urn:microsoft.com/office/officeart/2008/layout/HorizontalMultiLevelHierarchy"/>
    <dgm:cxn modelId="{97CC2411-896B-4BD7-9A2A-809F0E9D268E}" srcId="{CEF5DFF8-2035-4F53-8845-6E4C1AFABA31}" destId="{EC5AA1D4-CCBE-4C2D-A0AD-C2D4E1FCBA94}" srcOrd="0" destOrd="0" parTransId="{FC5DADF6-8894-4B80-9DE6-7BB41FE1AFE1}" sibTransId="{A9937A53-5E5E-4539-8211-6BFB7E340555}"/>
    <dgm:cxn modelId="{E0A6F443-127F-42C0-9912-DAC9C93A41AB}" srcId="{EC5AA1D4-CCBE-4C2D-A0AD-C2D4E1FCBA94}" destId="{900E4DA5-91A8-42ED-A2BA-B97E231B6A25}" srcOrd="0" destOrd="0" parTransId="{F9B053E5-5D39-4C35-BF16-7EE9C986FDB9}" sibTransId="{F4588CD1-B151-4CDC-9270-7DC97A5CB8A4}"/>
    <dgm:cxn modelId="{ACE3A329-7C15-489A-AA57-2B3FBB3DBE1E}" srcId="{225087BB-F8A9-442B-B7C7-AF0DB82871A4}" destId="{C5859EE2-887A-421F-9275-8D1678C53748}" srcOrd="0" destOrd="0" parTransId="{D662BC53-F614-4D25-9085-16A71FDA537D}" sibTransId="{269EB61A-8F53-4AA0-8F73-1F5284C2D34E}"/>
    <dgm:cxn modelId="{DAD244E1-03FA-4BFB-8579-B14F03B8A923}" type="presOf" srcId="{EC5AA1D4-CCBE-4C2D-A0AD-C2D4E1FCBA94}" destId="{7A18DFA9-2354-4747-B354-2160471FB486}" srcOrd="0" destOrd="0" presId="urn:microsoft.com/office/officeart/2008/layout/HorizontalMultiLevelHierarchy"/>
    <dgm:cxn modelId="{7E77620F-761C-4C8C-845A-0969B84518D4}" type="presOf" srcId="{4E87C344-8541-416D-8F93-21E0D462992C}" destId="{A21DD268-7305-4657-9DB9-EC3EBD279BE4}" srcOrd="0" destOrd="0" presId="urn:microsoft.com/office/officeart/2008/layout/HorizontalMultiLevelHierarchy"/>
    <dgm:cxn modelId="{EC4442D1-7E1C-40BC-92E3-4221745ECD6F}" type="presOf" srcId="{727BC563-88C6-41A3-B1E9-E3F0236D8DDB}" destId="{7693EBAD-3620-49C3-AD5C-A48F88B34AFE}" srcOrd="0" destOrd="0" presId="urn:microsoft.com/office/officeart/2008/layout/HorizontalMultiLevelHierarchy"/>
    <dgm:cxn modelId="{D45AA10A-FC2F-4D6F-A912-13F7D0133388}" srcId="{396A1140-4452-4EA7-B08F-EEF54B99DE24}" destId="{5DA3D08D-06D1-4BC4-84EE-5A331C981935}" srcOrd="2" destOrd="0" parTransId="{50C648CA-0D65-4222-9BEF-47C42F9A2976}" sibTransId="{F256328B-145A-459C-89CA-83280B61A84C}"/>
    <dgm:cxn modelId="{7A9EFE3B-F8F2-49F8-BDB1-B01A708DC801}" type="presOf" srcId="{587F13EE-7DED-4287-BDD4-F11DAA2B3AFD}" destId="{64D730EB-C45A-4A60-BF4D-C892B1A60BAE}" srcOrd="0" destOrd="0" presId="urn:microsoft.com/office/officeart/2008/layout/HorizontalMultiLevelHierarchy"/>
    <dgm:cxn modelId="{1912B5E8-50B0-4FD3-9874-7B6F69B3C85F}" srcId="{587F13EE-7DED-4287-BDD4-F11DAA2B3AFD}" destId="{DFA1B2DD-8635-4FC1-A87F-CD0414C62800}" srcOrd="0" destOrd="0" parTransId="{F4BA2EB1-1EA8-4598-8C09-A33C46C5AEE2}" sibTransId="{B5682A15-5578-4A36-9409-74A07CE92C46}"/>
    <dgm:cxn modelId="{9EB08E78-04D2-42ED-881C-CCDE7BB82F82}" type="presOf" srcId="{96D107C9-CD49-436A-BB67-58CE05C953C8}" destId="{43D1735E-C892-4AE9-B0C3-F08AF1310485}" srcOrd="0" destOrd="0" presId="urn:microsoft.com/office/officeart/2008/layout/HorizontalMultiLevelHierarchy"/>
    <dgm:cxn modelId="{FEF29726-362D-443E-B92C-CA7114B371DA}" type="presOf" srcId="{57686AC7-A313-4C33-85B0-3377E44FBDB9}" destId="{2A560E32-A0B7-4A2D-8BD4-C4C63E8953C4}" srcOrd="0" destOrd="0" presId="urn:microsoft.com/office/officeart/2008/layout/HorizontalMultiLevelHierarchy"/>
    <dgm:cxn modelId="{63B43704-B8EE-4680-9DDC-30E3A397F286}" type="presOf" srcId="{2E0D98EC-B14E-4F51-AE64-D3075FBBC611}" destId="{3FB6DF8D-06EF-4A2E-A34A-50B4C8623D5B}" srcOrd="0" destOrd="0" presId="urn:microsoft.com/office/officeart/2008/layout/HorizontalMultiLevelHierarchy"/>
    <dgm:cxn modelId="{5FA92F9A-47D6-4AEB-8639-8CF4DB6A3BEF}" type="presOf" srcId="{9DE77809-540C-4A90-907C-80644FB99E5D}" destId="{8028D665-9604-495E-BF05-826CFE15812E}" srcOrd="0" destOrd="0" presId="urn:microsoft.com/office/officeart/2008/layout/HorizontalMultiLevelHierarchy"/>
    <dgm:cxn modelId="{88976A60-4998-4D03-ACE9-3E495D8FFB8B}" type="presOf" srcId="{47600E99-75C6-4AC6-B6F1-D0853AEFEA0A}" destId="{CE05386C-B425-4E65-BA98-3F2A063C329C}" srcOrd="0" destOrd="0" presId="urn:microsoft.com/office/officeart/2008/layout/HorizontalMultiLevelHierarchy"/>
    <dgm:cxn modelId="{7D660C17-C17C-4CDC-BD40-6519FB8D079C}" type="presOf" srcId="{C5859EE2-887A-421F-9275-8D1678C53748}" destId="{06889B28-60BD-4282-A1D9-780F9030DF71}" srcOrd="0" destOrd="0" presId="urn:microsoft.com/office/officeart/2008/layout/HorizontalMultiLevelHierarchy"/>
    <dgm:cxn modelId="{21223AAA-8521-49F4-A1C3-7D9B755D0E7A}" srcId="{CEF5DFF8-2035-4F53-8845-6E4C1AFABA31}" destId="{587F13EE-7DED-4287-BDD4-F11DAA2B3AFD}" srcOrd="1" destOrd="0" parTransId="{727BC563-88C6-41A3-B1E9-E3F0236D8DDB}" sibTransId="{8446539F-D7EB-46E3-B4FD-D9B7F5A00658}"/>
    <dgm:cxn modelId="{AA6F5874-DC36-45D4-BDE0-1533DA32A6A8}" type="presOf" srcId="{0026D2EE-49BE-40A3-8140-F7A58BA5687E}" destId="{4AC883DB-FCA3-452A-B8DE-8AC407C752DB}" srcOrd="1" destOrd="0" presId="urn:microsoft.com/office/officeart/2008/layout/HorizontalMultiLevelHierarchy"/>
    <dgm:cxn modelId="{50E9D601-623B-4A10-86B3-AF9FC678C5AE}" srcId="{FED2BF94-CCCC-4488-8F35-578EC520D1E1}" destId="{61F4EF7F-2E01-4892-BBF3-42C26964D163}" srcOrd="2" destOrd="0" parTransId="{5F4BFC39-1687-4F2B-9117-D1E2B3FA76E4}" sibTransId="{72336743-64C8-4202-B638-6404CBE54913}"/>
    <dgm:cxn modelId="{5B2DE005-1827-452D-BFDA-C9BCF45CAD47}" type="presOf" srcId="{7DC6B10C-3630-4684-83F0-DFF8682B944A}" destId="{CCD7A258-39CE-4D1D-B35D-8A891538E0FA}" srcOrd="1" destOrd="0" presId="urn:microsoft.com/office/officeart/2008/layout/HorizontalMultiLevelHierarchy"/>
    <dgm:cxn modelId="{ED2DDEF8-2646-4C36-B481-95A010A8929F}" srcId="{5140823D-457D-4598-B6EF-424ADE9BD8A9}" destId="{396A1140-4452-4EA7-B08F-EEF54B99DE24}" srcOrd="1" destOrd="0" parTransId="{F40C6455-5EB9-4AA3-89AD-09EBD3B4C7C8}" sibTransId="{B2FF4810-7989-4902-957E-70A4A5AE492F}"/>
    <dgm:cxn modelId="{44A25A47-C199-4A9B-8D3C-A9DFBC79FBF4}" srcId="{00854D74-407D-48CF-9A30-CED8C7CA61D5}" destId="{432E0073-F93F-4E0A-B65D-4D566DB17A7A}" srcOrd="2" destOrd="0" parTransId="{8680880C-943A-4B04-9A90-88EBB729CD2D}" sibTransId="{5780F295-C9E6-4E19-BBA1-5ABFFC869C51}"/>
    <dgm:cxn modelId="{ED480B51-1F16-4A75-A568-267DBCAF2920}" srcId="{5140823D-457D-4598-B6EF-424ADE9BD8A9}" destId="{225087BB-F8A9-442B-B7C7-AF0DB82871A4}" srcOrd="0" destOrd="0" parTransId="{DD7E1248-8503-4B5B-9942-AA97B3B7E58A}" sibTransId="{C1E2292F-D95D-4755-ADF5-852B211E32D2}"/>
    <dgm:cxn modelId="{682319A0-5435-4BDA-962E-17EC51ACE337}" type="presOf" srcId="{2553A4AA-9FC1-49DA-AAA9-F565ED2F66C6}" destId="{E4C6E19E-9955-4F70-B07C-F4A49A555BFF}" srcOrd="1" destOrd="0" presId="urn:microsoft.com/office/officeart/2008/layout/HorizontalMultiLevelHierarchy"/>
    <dgm:cxn modelId="{314176DC-002D-4344-87E4-E98C8CBFD978}" type="presOf" srcId="{2E15C30B-2F7D-4115-9C0F-6473C4969D92}" destId="{B422B1E2-D0D4-4AF6-88C1-1495D9A1A599}" srcOrd="1" destOrd="0" presId="urn:microsoft.com/office/officeart/2008/layout/HorizontalMultiLevelHierarchy"/>
    <dgm:cxn modelId="{1D88B9C3-BAB0-4F86-AAAA-6F7D82C30349}" type="presOf" srcId="{7E80D8FA-4009-46E9-9CE6-BDBA0755217E}" destId="{98C57AF3-61C1-48BA-BBD6-D77937A7CD03}" srcOrd="0" destOrd="0" presId="urn:microsoft.com/office/officeart/2008/layout/HorizontalMultiLevelHierarchy"/>
    <dgm:cxn modelId="{F83149A6-F118-4CD2-A86E-3947723A2B1D}" type="presOf" srcId="{D662BC53-F614-4D25-9085-16A71FDA537D}" destId="{C3F99B23-211F-47BF-9C94-D03FA074A427}" srcOrd="0" destOrd="0" presId="urn:microsoft.com/office/officeart/2008/layout/HorizontalMultiLevelHierarchy"/>
    <dgm:cxn modelId="{DC902994-BCB0-47C3-9CA4-A4E95D53BD3A}" srcId="{900E4DA5-91A8-42ED-A2BA-B97E231B6A25}" destId="{57686AC7-A313-4C33-85B0-3377E44FBDB9}" srcOrd="0" destOrd="0" parTransId="{0026D2EE-49BE-40A3-8140-F7A58BA5687E}" sibTransId="{8B000010-71E2-4B81-9379-340DA87FFD6B}"/>
    <dgm:cxn modelId="{E766E633-FF12-487F-BB2E-09926DBEA15B}" srcId="{00854D74-407D-48CF-9A30-CED8C7CA61D5}" destId="{A5B22A91-7144-499F-A014-E9FECB4C8A93}" srcOrd="1" destOrd="0" parTransId="{A8FF5A22-6705-40EC-9DA9-79D1DAF1B47A}" sibTransId="{D838C4A9-D5A1-4DF9-9E7B-932FFD601D5D}"/>
    <dgm:cxn modelId="{C6F72023-78C8-4AD7-A5F8-C8184E5B0916}" type="presOf" srcId="{D303AC85-FA0A-47CA-A5D9-F19E31ACB1BB}" destId="{FC89780B-AE35-46C9-860D-19A9C0E7A6A1}" srcOrd="0" destOrd="0" presId="urn:microsoft.com/office/officeart/2008/layout/HorizontalMultiLevelHierarchy"/>
    <dgm:cxn modelId="{55C1A92B-AFFD-4960-ABC3-8E7ED643D372}" type="presOf" srcId="{FED2BF94-CCCC-4488-8F35-578EC520D1E1}" destId="{E4798118-D7AA-456B-9BA3-4E0A2ED7CA62}" srcOrd="0" destOrd="0" presId="urn:microsoft.com/office/officeart/2008/layout/HorizontalMultiLevelHierarchy"/>
    <dgm:cxn modelId="{E17483CA-367C-4010-A458-7DEAEC9D7F88}" type="presOf" srcId="{78A8393E-2EAC-4AE3-9F6F-E612DBCC0C83}" destId="{95225841-5D0D-4BEC-8D87-5DD3CC3E922E}" srcOrd="0" destOrd="0" presId="urn:microsoft.com/office/officeart/2008/layout/HorizontalMultiLevelHierarchy"/>
    <dgm:cxn modelId="{08EDE012-010F-4AF3-927C-A77E263D2BC7}" type="presOf" srcId="{F40C6455-5EB9-4AA3-89AD-09EBD3B4C7C8}" destId="{BE144E66-62C8-4FD5-811B-89866AB90BD8}" srcOrd="0" destOrd="0" presId="urn:microsoft.com/office/officeart/2008/layout/HorizontalMultiLevelHierarchy"/>
    <dgm:cxn modelId="{258BD2AF-058E-4063-AAD3-47FE0B74C3D1}" type="presOf" srcId="{7E80D8FA-4009-46E9-9CE6-BDBA0755217E}" destId="{8E8909B1-2435-48B8-A27F-1DDAF0178242}" srcOrd="1" destOrd="0" presId="urn:microsoft.com/office/officeart/2008/layout/HorizontalMultiLevelHierarchy"/>
    <dgm:cxn modelId="{68056449-8A83-4B40-9AC5-BBFAE4F993AF}" type="presOf" srcId="{D8A13685-FDC0-445F-80AE-01DC7130FB5E}" destId="{734F1F08-7469-4DA5-892E-7AB369EF3A3B}" srcOrd="1" destOrd="0" presId="urn:microsoft.com/office/officeart/2008/layout/HorizontalMultiLevelHierarchy"/>
    <dgm:cxn modelId="{43901CE6-3E97-4168-BCDF-610D75D99C2F}" type="presOf" srcId="{BF45BA13-103E-4817-A6D1-7A4F18790048}" destId="{E20C572F-1A12-43FA-A611-C609C3C5454E}" srcOrd="1" destOrd="0" presId="urn:microsoft.com/office/officeart/2008/layout/HorizontalMultiLevelHierarchy"/>
    <dgm:cxn modelId="{5EE442FE-6410-406A-B2CD-1FA2DD3E56CC}" type="presOf" srcId="{772F812A-2462-4385-9622-F914CE633F0D}" destId="{7C298F39-B6C8-4B1D-884F-91F23E37FDF1}" srcOrd="1" destOrd="0" presId="urn:microsoft.com/office/officeart/2008/layout/HorizontalMultiLevelHierarchy"/>
    <dgm:cxn modelId="{E9744286-1ACB-4E2B-B065-18B8E3965D1B}" srcId="{FED2BF94-CCCC-4488-8F35-578EC520D1E1}" destId="{9DE77809-540C-4A90-907C-80644FB99E5D}" srcOrd="1" destOrd="0" parTransId="{75219034-0128-401B-8B67-0E93868E3FAC}" sibTransId="{0D5AAC72-A001-4A04-88BC-5BB467E2E2D8}"/>
    <dgm:cxn modelId="{62697BDB-847F-4934-A64F-9A9489EB5501}" type="presOf" srcId="{0026D2EE-49BE-40A3-8140-F7A58BA5687E}" destId="{AA724D18-E0FB-4E2A-A524-8566E688D811}" srcOrd="0" destOrd="0" presId="urn:microsoft.com/office/officeart/2008/layout/HorizontalMultiLevelHierarchy"/>
    <dgm:cxn modelId="{1D06A897-CE1B-46BF-B15E-E35AD719EC4E}" type="presOf" srcId="{1DEB14E6-73D3-4C50-9207-3C72534747DC}" destId="{20633D5E-54E1-47C6-9D5C-3006E240DF3B}" srcOrd="0" destOrd="0" presId="urn:microsoft.com/office/officeart/2008/layout/HorizontalMultiLevelHierarchy"/>
    <dgm:cxn modelId="{01660809-D9EA-45CE-9C9F-200501148A17}" type="presOf" srcId="{3102F2E0-6038-4E77-931F-FA202E6DE18B}" destId="{1A4165BD-27A6-4343-A6CB-441FB5BEEFB7}" srcOrd="0" destOrd="0" presId="urn:microsoft.com/office/officeart/2008/layout/HorizontalMultiLevelHierarchy"/>
    <dgm:cxn modelId="{519A827D-0979-4CD0-8942-451E9A68952E}" type="presOf" srcId="{BF13DDA5-02A0-4292-A11E-1F079DD87224}" destId="{737F042D-AD29-4704-B4C6-6BDF2F346562}" srcOrd="0" destOrd="0" presId="urn:microsoft.com/office/officeart/2008/layout/HorizontalMultiLevelHierarchy"/>
    <dgm:cxn modelId="{BCB291C4-1CB0-4629-A553-1148D263E273}" type="presOf" srcId="{F4BA2EB1-1EA8-4598-8C09-A33C46C5AEE2}" destId="{370D3390-FD0F-4D71-B875-2B1C2413D5E2}" srcOrd="0" destOrd="0" presId="urn:microsoft.com/office/officeart/2008/layout/HorizontalMultiLevelHierarchy"/>
    <dgm:cxn modelId="{7B8C1EDE-F445-467D-A681-07CDA56FFD0A}" type="presOf" srcId="{00854D74-407D-48CF-9A30-CED8C7CA61D5}" destId="{2FA4C753-68AF-4833-A584-01D4C7DE762B}" srcOrd="0" destOrd="0" presId="urn:microsoft.com/office/officeart/2008/layout/HorizontalMultiLevelHierarchy"/>
    <dgm:cxn modelId="{F0273505-5EB2-498E-AD9D-D2EEBF5AF923}" srcId="{587F13EE-7DED-4287-BDD4-F11DAA2B3AFD}" destId="{FED2BF94-CCCC-4488-8F35-578EC520D1E1}" srcOrd="1" destOrd="0" parTransId="{7DC6B10C-3630-4684-83F0-DFF8682B944A}" sibTransId="{4A94EE05-431B-45DF-ACBA-5B4CC6855C8D}"/>
    <dgm:cxn modelId="{5E048C93-9D2F-4D63-932F-E68AB7E3617E}" type="presOf" srcId="{5140823D-457D-4598-B6EF-424ADE9BD8A9}" destId="{F1AD3FFE-6B8E-4169-BCBF-91C86AC24B12}" srcOrd="0" destOrd="0" presId="urn:microsoft.com/office/officeart/2008/layout/HorizontalMultiLevelHierarchy"/>
    <dgm:cxn modelId="{7CEAF86C-10BC-4658-A957-7ADC971624F9}" type="presOf" srcId="{50C648CA-0D65-4222-9BEF-47C42F9A2976}" destId="{56E1D21F-70EB-40C1-AB2B-EBC00FBFB402}" srcOrd="0" destOrd="0" presId="urn:microsoft.com/office/officeart/2008/layout/HorizontalMultiLevelHierarchy"/>
    <dgm:cxn modelId="{71CD098F-E524-4B78-9159-14D6362B0F60}" srcId="{396A1140-4452-4EA7-B08F-EEF54B99DE24}" destId="{207C1B21-359E-47D6-BC17-05FBAEBC54E5}" srcOrd="1" destOrd="0" parTransId="{D303AC85-FA0A-47CA-A5D9-F19E31ACB1BB}" sibTransId="{2A4DE4E5-B2A1-4191-B4C6-3D298169D62A}"/>
    <dgm:cxn modelId="{F5BE561D-A3BA-4052-8E4E-5EFDB33C389A}" srcId="{900E4DA5-91A8-42ED-A2BA-B97E231B6A25}" destId="{71E6C793-EB54-4C8F-B079-07F862F51E03}" srcOrd="2" destOrd="0" parTransId="{1DEB14E6-73D3-4C50-9207-3C72534747DC}" sibTransId="{3653D36B-951B-48CA-9186-2A57E22BE21C}"/>
    <dgm:cxn modelId="{370BD2DC-6B5B-41A1-93D0-535D16359AD9}" srcId="{396A1140-4452-4EA7-B08F-EEF54B99DE24}" destId="{3102F2E0-6038-4E77-931F-FA202E6DE18B}" srcOrd="0" destOrd="0" parTransId="{BF13DDA5-02A0-4292-A11E-1F079DD87224}" sibTransId="{EB5BB07B-E83E-4E91-810F-D9B942BB79E7}"/>
    <dgm:cxn modelId="{A8CDE082-8FE1-44A0-BFFB-B5368DB4836A}" type="presOf" srcId="{BF45BA13-103E-4817-A6D1-7A4F18790048}" destId="{37CC4B77-8B34-4D6D-BEEF-0740D55DE335}" srcOrd="0" destOrd="0" presId="urn:microsoft.com/office/officeart/2008/layout/HorizontalMultiLevelHierarchy"/>
    <dgm:cxn modelId="{AE2C5C11-40AE-4395-B2B7-6065BD13A798}" type="presOf" srcId="{BF574DF9-48C8-4967-AFF7-3BAC6D772791}" destId="{43D8D5DD-3C60-4664-8681-115533EB1F21}" srcOrd="0" destOrd="0" presId="urn:microsoft.com/office/officeart/2008/layout/HorizontalMultiLevelHierarchy"/>
    <dgm:cxn modelId="{48D6759D-FBA8-45B1-B684-F188A5504A38}" type="presOf" srcId="{FC5DADF6-8894-4B80-9DE6-7BB41FE1AFE1}" destId="{F8475602-1AF6-4A4D-8F18-74C52C682B34}" srcOrd="1" destOrd="0" presId="urn:microsoft.com/office/officeart/2008/layout/HorizontalMultiLevelHierarchy"/>
    <dgm:cxn modelId="{E135B63F-BF7A-4440-887F-C8B1B205134B}" srcId="{4E87C344-8541-416D-8F93-21E0D462992C}" destId="{CEF5DFF8-2035-4F53-8845-6E4C1AFABA31}" srcOrd="0" destOrd="0" parTransId="{0355C0AB-46C1-4D8D-9F54-B4C1032274BF}" sibTransId="{CC802795-F992-41C8-B782-2D9BFBF95566}"/>
    <dgm:cxn modelId="{AA8DD847-0217-42A2-AD99-EDB2ADFB3011}" type="presOf" srcId="{8680880C-943A-4B04-9A90-88EBB729CD2D}" destId="{BEF48C9B-0D7A-4DFA-AA51-1B5BB3687FDB}" srcOrd="0" destOrd="0" presId="urn:microsoft.com/office/officeart/2008/layout/HorizontalMultiLevelHierarchy"/>
    <dgm:cxn modelId="{86247C09-DB4A-4E4F-9CD8-5AB033A2AA57}" type="presOf" srcId="{F9B053E5-5D39-4C35-BF16-7EE9C986FDB9}" destId="{20670155-EA06-4359-AE5A-FFD8D7780F66}" srcOrd="0" destOrd="0" presId="urn:microsoft.com/office/officeart/2008/layout/HorizontalMultiLevelHierarchy"/>
    <dgm:cxn modelId="{E149776D-CD4E-4DC3-8F4B-CF35925EFC3A}" type="presOf" srcId="{65ADAE87-A960-432B-9921-C6C2C7FBEBE1}" destId="{41F70E33-4DF5-427A-A830-FB01D539294B}" srcOrd="0" destOrd="0" presId="urn:microsoft.com/office/officeart/2008/layout/HorizontalMultiLevelHierarchy"/>
    <dgm:cxn modelId="{D9EAE58D-EE51-4201-BFCA-B401BB8C68F9}" type="presOf" srcId="{F9B053E5-5D39-4C35-BF16-7EE9C986FDB9}" destId="{8362025A-32F9-4E6F-BA3C-899D581B375C}" srcOrd="1" destOrd="0" presId="urn:microsoft.com/office/officeart/2008/layout/HorizontalMultiLevelHierarchy"/>
    <dgm:cxn modelId="{B750C784-B60C-4B51-90A5-889F664BCD17}" type="presOf" srcId="{5F4BFC39-1687-4F2B-9117-D1E2B3FA76E4}" destId="{CD75A34D-847B-4C03-A1A2-474ECAD63A81}" srcOrd="0" destOrd="0" presId="urn:microsoft.com/office/officeart/2008/layout/HorizontalMultiLevelHierarchy"/>
    <dgm:cxn modelId="{8395B41A-A582-4464-9FA4-BAC7D7614E1F}" type="presParOf" srcId="{A21DD268-7305-4657-9DB9-EC3EBD279BE4}" destId="{ACF9F5B0-BFDF-4CFD-9C9F-285B6ECC26D5}" srcOrd="0" destOrd="0" presId="urn:microsoft.com/office/officeart/2008/layout/HorizontalMultiLevelHierarchy"/>
    <dgm:cxn modelId="{21531210-4E71-4EC8-93B1-D6B57050564E}" type="presParOf" srcId="{ACF9F5B0-BFDF-4CFD-9C9F-285B6ECC26D5}" destId="{84879019-97CB-44AF-801E-CC40A3F68223}" srcOrd="0" destOrd="0" presId="urn:microsoft.com/office/officeart/2008/layout/HorizontalMultiLevelHierarchy"/>
    <dgm:cxn modelId="{C76D8922-A572-497C-B6F3-F7ABD9A0014A}" type="presParOf" srcId="{ACF9F5B0-BFDF-4CFD-9C9F-285B6ECC26D5}" destId="{4F8ED62B-C456-4FF5-9A59-426E1FBE4DBD}" srcOrd="1" destOrd="0" presId="urn:microsoft.com/office/officeart/2008/layout/HorizontalMultiLevelHierarchy"/>
    <dgm:cxn modelId="{170912FC-97A6-4079-BBA2-935121E6B4BA}" type="presParOf" srcId="{4F8ED62B-C456-4FF5-9A59-426E1FBE4DBD}" destId="{3A774604-4FE9-49B3-A6E1-760F99493704}" srcOrd="0" destOrd="0" presId="urn:microsoft.com/office/officeart/2008/layout/HorizontalMultiLevelHierarchy"/>
    <dgm:cxn modelId="{DF99FDC4-93C9-41CD-B014-6241D80CAE92}" type="presParOf" srcId="{3A774604-4FE9-49B3-A6E1-760F99493704}" destId="{F8475602-1AF6-4A4D-8F18-74C52C682B34}" srcOrd="0" destOrd="0" presId="urn:microsoft.com/office/officeart/2008/layout/HorizontalMultiLevelHierarchy"/>
    <dgm:cxn modelId="{0A59EA55-ADF8-4118-B592-3EF4F2C5A773}" type="presParOf" srcId="{4F8ED62B-C456-4FF5-9A59-426E1FBE4DBD}" destId="{65A8F295-B7AB-481B-99B6-25DFFF6175FB}" srcOrd="1" destOrd="0" presId="urn:microsoft.com/office/officeart/2008/layout/HorizontalMultiLevelHierarchy"/>
    <dgm:cxn modelId="{72B964BB-5AA3-46B7-8D27-945EE8A32F7B}" type="presParOf" srcId="{65A8F295-B7AB-481B-99B6-25DFFF6175FB}" destId="{7A18DFA9-2354-4747-B354-2160471FB486}" srcOrd="0" destOrd="0" presId="urn:microsoft.com/office/officeart/2008/layout/HorizontalMultiLevelHierarchy"/>
    <dgm:cxn modelId="{BAE002DB-C756-4492-B642-385CD352B244}" type="presParOf" srcId="{65A8F295-B7AB-481B-99B6-25DFFF6175FB}" destId="{3E98DB75-591D-4A90-80E9-75C21A91E85D}" srcOrd="1" destOrd="0" presId="urn:microsoft.com/office/officeart/2008/layout/HorizontalMultiLevelHierarchy"/>
    <dgm:cxn modelId="{CDCD16FE-E9A9-4B4B-8BBE-4BB939D2AC69}" type="presParOf" srcId="{3E98DB75-591D-4A90-80E9-75C21A91E85D}" destId="{20670155-EA06-4359-AE5A-FFD8D7780F66}" srcOrd="0" destOrd="0" presId="urn:microsoft.com/office/officeart/2008/layout/HorizontalMultiLevelHierarchy"/>
    <dgm:cxn modelId="{5744EECA-05D5-4B37-B039-FFD1B9237491}" type="presParOf" srcId="{20670155-EA06-4359-AE5A-FFD8D7780F66}" destId="{8362025A-32F9-4E6F-BA3C-899D581B375C}" srcOrd="0" destOrd="0" presId="urn:microsoft.com/office/officeart/2008/layout/HorizontalMultiLevelHierarchy"/>
    <dgm:cxn modelId="{BDA91402-694F-448B-9EBA-0E42F1EAA2EB}" type="presParOf" srcId="{3E98DB75-591D-4A90-80E9-75C21A91E85D}" destId="{F80ECF7C-7C32-44A3-94A0-70BF3EF40684}" srcOrd="1" destOrd="0" presId="urn:microsoft.com/office/officeart/2008/layout/HorizontalMultiLevelHierarchy"/>
    <dgm:cxn modelId="{0698F2CF-41DD-402D-AF44-B25FE2B198FE}" type="presParOf" srcId="{F80ECF7C-7C32-44A3-94A0-70BF3EF40684}" destId="{11A17016-1594-4A43-A4E4-578DD877D67E}" srcOrd="0" destOrd="0" presId="urn:microsoft.com/office/officeart/2008/layout/HorizontalMultiLevelHierarchy"/>
    <dgm:cxn modelId="{6CC9B0EC-9541-49D6-9198-42FF9579AF56}" type="presParOf" srcId="{F80ECF7C-7C32-44A3-94A0-70BF3EF40684}" destId="{96F43E6A-AEF7-41FC-A4E9-06BB9539C2B9}" srcOrd="1" destOrd="0" presId="urn:microsoft.com/office/officeart/2008/layout/HorizontalMultiLevelHierarchy"/>
    <dgm:cxn modelId="{424EDF6F-32AF-4751-ABF4-BC5ED17B3045}" type="presParOf" srcId="{96F43E6A-AEF7-41FC-A4E9-06BB9539C2B9}" destId="{AA724D18-E0FB-4E2A-A524-8566E688D811}" srcOrd="0" destOrd="0" presId="urn:microsoft.com/office/officeart/2008/layout/HorizontalMultiLevelHierarchy"/>
    <dgm:cxn modelId="{19B946F2-3B48-4DF5-A57D-D285BDDD719F}" type="presParOf" srcId="{AA724D18-E0FB-4E2A-A524-8566E688D811}" destId="{4AC883DB-FCA3-452A-B8DE-8AC407C752DB}" srcOrd="0" destOrd="0" presId="urn:microsoft.com/office/officeart/2008/layout/HorizontalMultiLevelHierarchy"/>
    <dgm:cxn modelId="{46369283-119B-4F58-B9F2-21144FA0880A}" type="presParOf" srcId="{96F43E6A-AEF7-41FC-A4E9-06BB9539C2B9}" destId="{602CD6C7-B463-4183-AD1D-EB9B346756D6}" srcOrd="1" destOrd="0" presId="urn:microsoft.com/office/officeart/2008/layout/HorizontalMultiLevelHierarchy"/>
    <dgm:cxn modelId="{9A862E93-1837-40DA-BBA9-E357D91913EC}" type="presParOf" srcId="{602CD6C7-B463-4183-AD1D-EB9B346756D6}" destId="{2A560E32-A0B7-4A2D-8BD4-C4C63E8953C4}" srcOrd="0" destOrd="0" presId="urn:microsoft.com/office/officeart/2008/layout/HorizontalMultiLevelHierarchy"/>
    <dgm:cxn modelId="{AC9BC9F3-B6BC-4B02-B3C6-1DCC77D6F0CB}" type="presParOf" srcId="{602CD6C7-B463-4183-AD1D-EB9B346756D6}" destId="{B84DB76C-149F-4237-AB9B-8DA073DD8A1D}" srcOrd="1" destOrd="0" presId="urn:microsoft.com/office/officeart/2008/layout/HorizontalMultiLevelHierarchy"/>
    <dgm:cxn modelId="{0144E3C9-B970-4FC7-94A9-09E50AF1EE0C}" type="presParOf" srcId="{96F43E6A-AEF7-41FC-A4E9-06BB9539C2B9}" destId="{98C57AF3-61C1-48BA-BBD6-D77937A7CD03}" srcOrd="2" destOrd="0" presId="urn:microsoft.com/office/officeart/2008/layout/HorizontalMultiLevelHierarchy"/>
    <dgm:cxn modelId="{137C80BB-BAD0-49D3-A7B4-09804300F6F8}" type="presParOf" srcId="{98C57AF3-61C1-48BA-BBD6-D77937A7CD03}" destId="{8E8909B1-2435-48B8-A27F-1DDAF0178242}" srcOrd="0" destOrd="0" presId="urn:microsoft.com/office/officeart/2008/layout/HorizontalMultiLevelHierarchy"/>
    <dgm:cxn modelId="{4C2B4DAF-7553-4C4C-9B75-4106D2E836C6}" type="presParOf" srcId="{96F43E6A-AEF7-41FC-A4E9-06BB9539C2B9}" destId="{022385E0-44F2-4F73-800F-0FB57BA45D38}" srcOrd="3" destOrd="0" presId="urn:microsoft.com/office/officeart/2008/layout/HorizontalMultiLevelHierarchy"/>
    <dgm:cxn modelId="{47BE72E1-D3C2-4D60-86C6-16922463D650}" type="presParOf" srcId="{022385E0-44F2-4F73-800F-0FB57BA45D38}" destId="{41755AC3-4268-4C5F-9E3F-89A2B9D59B5F}" srcOrd="0" destOrd="0" presId="urn:microsoft.com/office/officeart/2008/layout/HorizontalMultiLevelHierarchy"/>
    <dgm:cxn modelId="{8A4A50F9-7654-45E0-B8CF-A543E44FCBFF}" type="presParOf" srcId="{022385E0-44F2-4F73-800F-0FB57BA45D38}" destId="{693DAC17-A2B8-450B-9155-248D2426B0FC}" srcOrd="1" destOrd="0" presId="urn:microsoft.com/office/officeart/2008/layout/HorizontalMultiLevelHierarchy"/>
    <dgm:cxn modelId="{47800C94-EC0D-42A8-861B-B0659FAB0930}" type="presParOf" srcId="{96F43E6A-AEF7-41FC-A4E9-06BB9539C2B9}" destId="{20633D5E-54E1-47C6-9D5C-3006E240DF3B}" srcOrd="4" destOrd="0" presId="urn:microsoft.com/office/officeart/2008/layout/HorizontalMultiLevelHierarchy"/>
    <dgm:cxn modelId="{A1192CFA-E4D2-471C-813D-7FD17C107AEA}" type="presParOf" srcId="{20633D5E-54E1-47C6-9D5C-3006E240DF3B}" destId="{0725684D-00DA-4C0B-B31E-33F975CEFFAF}" srcOrd="0" destOrd="0" presId="urn:microsoft.com/office/officeart/2008/layout/HorizontalMultiLevelHierarchy"/>
    <dgm:cxn modelId="{64C988A5-7F05-46CF-BC71-E25E0A3B18FC}" type="presParOf" srcId="{96F43E6A-AEF7-41FC-A4E9-06BB9539C2B9}" destId="{1FFBBA92-E621-4EA3-AAA3-A37AFC6C3EBB}" srcOrd="5" destOrd="0" presId="urn:microsoft.com/office/officeart/2008/layout/HorizontalMultiLevelHierarchy"/>
    <dgm:cxn modelId="{B8EE71A3-1CAB-4423-89F0-CEB2321B1202}" type="presParOf" srcId="{1FFBBA92-E621-4EA3-AAA3-A37AFC6C3EBB}" destId="{C487C169-1CF7-46F9-AC35-B725507C96B1}" srcOrd="0" destOrd="0" presId="urn:microsoft.com/office/officeart/2008/layout/HorizontalMultiLevelHierarchy"/>
    <dgm:cxn modelId="{7750DBD5-908E-481F-9D1F-F98F06D64B29}" type="presParOf" srcId="{1FFBBA92-E621-4EA3-AAA3-A37AFC6C3EBB}" destId="{4E2EB9CF-B07E-462E-AC3E-AF5651EC85C3}" srcOrd="1" destOrd="0" presId="urn:microsoft.com/office/officeart/2008/layout/HorizontalMultiLevelHierarchy"/>
    <dgm:cxn modelId="{3F29F0FD-1B37-4788-9E3E-B06C691C7A73}" type="presParOf" srcId="{3E98DB75-591D-4A90-80E9-75C21A91E85D}" destId="{37CC4B77-8B34-4D6D-BEEF-0740D55DE335}" srcOrd="2" destOrd="0" presId="urn:microsoft.com/office/officeart/2008/layout/HorizontalMultiLevelHierarchy"/>
    <dgm:cxn modelId="{1E4108AE-FFAF-48EB-9713-4CFFB11216C6}" type="presParOf" srcId="{37CC4B77-8B34-4D6D-BEEF-0740D55DE335}" destId="{E20C572F-1A12-43FA-A611-C609C3C5454E}" srcOrd="0" destOrd="0" presId="urn:microsoft.com/office/officeart/2008/layout/HorizontalMultiLevelHierarchy"/>
    <dgm:cxn modelId="{6E0B1B61-18D9-4D82-8175-C487D8BB1D9D}" type="presParOf" srcId="{3E98DB75-591D-4A90-80E9-75C21A91E85D}" destId="{10C19BCD-C093-49B9-9231-D0E2CCC4A968}" srcOrd="3" destOrd="0" presId="urn:microsoft.com/office/officeart/2008/layout/HorizontalMultiLevelHierarchy"/>
    <dgm:cxn modelId="{8D903448-B5E4-46E8-8A3D-F2B7B9D2E6AB}" type="presParOf" srcId="{10C19BCD-C093-49B9-9231-D0E2CCC4A968}" destId="{2FA4C753-68AF-4833-A584-01D4C7DE762B}" srcOrd="0" destOrd="0" presId="urn:microsoft.com/office/officeart/2008/layout/HorizontalMultiLevelHierarchy"/>
    <dgm:cxn modelId="{4F970095-A3F2-4968-AF05-44C716A5447E}" type="presParOf" srcId="{10C19BCD-C093-49B9-9231-D0E2CCC4A968}" destId="{1F58EFF5-4467-4B9B-AB4F-328CADC4381C}" srcOrd="1" destOrd="0" presId="urn:microsoft.com/office/officeart/2008/layout/HorizontalMultiLevelHierarchy"/>
    <dgm:cxn modelId="{701376A7-2A3B-489F-8E58-2ECA3A8DFB63}" type="presParOf" srcId="{1F58EFF5-4467-4B9B-AB4F-328CADC4381C}" destId="{EEF3594C-E83C-412E-8129-1E3131E8C0B2}" srcOrd="0" destOrd="0" presId="urn:microsoft.com/office/officeart/2008/layout/HorizontalMultiLevelHierarchy"/>
    <dgm:cxn modelId="{DC1E129D-B0F8-436C-A630-42BFEE39B6FB}" type="presParOf" srcId="{EEF3594C-E83C-412E-8129-1E3131E8C0B2}" destId="{7D6147A4-6718-404B-B43E-47557935CE2F}" srcOrd="0" destOrd="0" presId="urn:microsoft.com/office/officeart/2008/layout/HorizontalMultiLevelHierarchy"/>
    <dgm:cxn modelId="{7DF63F05-11CA-40D8-A853-C1D8A46FBE29}" type="presParOf" srcId="{1F58EFF5-4467-4B9B-AB4F-328CADC4381C}" destId="{4E8C3B15-6595-48BB-B273-523A45CE09B7}" srcOrd="1" destOrd="0" presId="urn:microsoft.com/office/officeart/2008/layout/HorizontalMultiLevelHierarchy"/>
    <dgm:cxn modelId="{AC16720E-086A-48FE-890F-2CFAC5988DE9}" type="presParOf" srcId="{4E8C3B15-6595-48BB-B273-523A45CE09B7}" destId="{55A63795-E274-4580-8C3B-BED8FF280E42}" srcOrd="0" destOrd="0" presId="urn:microsoft.com/office/officeart/2008/layout/HorizontalMultiLevelHierarchy"/>
    <dgm:cxn modelId="{F6D20CF6-E0AE-441C-96D4-2DB3BD258139}" type="presParOf" srcId="{4E8C3B15-6595-48BB-B273-523A45CE09B7}" destId="{D962002C-09FE-4ED1-A7B3-354B0B43CC1B}" srcOrd="1" destOrd="0" presId="urn:microsoft.com/office/officeart/2008/layout/HorizontalMultiLevelHierarchy"/>
    <dgm:cxn modelId="{5AAF19B5-C7C4-4273-8309-23994CD96E14}" type="presParOf" srcId="{1F58EFF5-4467-4B9B-AB4F-328CADC4381C}" destId="{4F679FE5-D83D-43FE-8CFD-AC5870AAB369}" srcOrd="2" destOrd="0" presId="urn:microsoft.com/office/officeart/2008/layout/HorizontalMultiLevelHierarchy"/>
    <dgm:cxn modelId="{42639CB3-F23F-44B5-8552-A4A7E3806CEE}" type="presParOf" srcId="{4F679FE5-D83D-43FE-8CFD-AC5870AAB369}" destId="{5D51ABF6-0518-4CA8-8BDC-70DB41182409}" srcOrd="0" destOrd="0" presId="urn:microsoft.com/office/officeart/2008/layout/HorizontalMultiLevelHierarchy"/>
    <dgm:cxn modelId="{5CA59C25-E44F-4C75-891E-31D5CC6B8D74}" type="presParOf" srcId="{1F58EFF5-4467-4B9B-AB4F-328CADC4381C}" destId="{CAA7FE5D-29D4-43AA-B11A-2457028DE7A5}" srcOrd="3" destOrd="0" presId="urn:microsoft.com/office/officeart/2008/layout/HorizontalMultiLevelHierarchy"/>
    <dgm:cxn modelId="{EF2FFE1F-D008-48A0-96E0-5F97F6F5E4C9}" type="presParOf" srcId="{CAA7FE5D-29D4-43AA-B11A-2457028DE7A5}" destId="{B05F9EA2-C548-4CA0-B221-55DA2AD8B025}" srcOrd="0" destOrd="0" presId="urn:microsoft.com/office/officeart/2008/layout/HorizontalMultiLevelHierarchy"/>
    <dgm:cxn modelId="{D2E0979E-B01E-4BDB-8A7B-DD7F61223ADE}" type="presParOf" srcId="{CAA7FE5D-29D4-43AA-B11A-2457028DE7A5}" destId="{98BFF59F-0708-4C36-AD73-0E75940BE1F0}" srcOrd="1" destOrd="0" presId="urn:microsoft.com/office/officeart/2008/layout/HorizontalMultiLevelHierarchy"/>
    <dgm:cxn modelId="{5446EE8A-3D58-4F2A-AAC4-C2082D315A25}" type="presParOf" srcId="{1F58EFF5-4467-4B9B-AB4F-328CADC4381C}" destId="{BEF48C9B-0D7A-4DFA-AA51-1B5BB3687FDB}" srcOrd="4" destOrd="0" presId="urn:microsoft.com/office/officeart/2008/layout/HorizontalMultiLevelHierarchy"/>
    <dgm:cxn modelId="{FD334F34-F167-42BA-AA7B-A22321CB28B7}" type="presParOf" srcId="{BEF48C9B-0D7A-4DFA-AA51-1B5BB3687FDB}" destId="{0B2EE763-6297-4D67-8B0F-457D75FA7BF7}" srcOrd="0" destOrd="0" presId="urn:microsoft.com/office/officeart/2008/layout/HorizontalMultiLevelHierarchy"/>
    <dgm:cxn modelId="{94F84EE8-5AC2-4CA3-94BC-5A11B14F1A57}" type="presParOf" srcId="{1F58EFF5-4467-4B9B-AB4F-328CADC4381C}" destId="{6C732ADA-951E-4BC1-8553-C4D26A927689}" srcOrd="5" destOrd="0" presId="urn:microsoft.com/office/officeart/2008/layout/HorizontalMultiLevelHierarchy"/>
    <dgm:cxn modelId="{0741B26A-788A-4BAA-B96F-3E41D04ADBCB}" type="presParOf" srcId="{6C732ADA-951E-4BC1-8553-C4D26A927689}" destId="{91C3311A-B85D-4398-BA35-01DDF48A2298}" srcOrd="0" destOrd="0" presId="urn:microsoft.com/office/officeart/2008/layout/HorizontalMultiLevelHierarchy"/>
    <dgm:cxn modelId="{078C8F4F-980F-4BFB-8C20-C3D5FD8AF4D0}" type="presParOf" srcId="{6C732ADA-951E-4BC1-8553-C4D26A927689}" destId="{E11C2B1F-AE18-4E18-9030-C16CC993C1AA}" srcOrd="1" destOrd="0" presId="urn:microsoft.com/office/officeart/2008/layout/HorizontalMultiLevelHierarchy"/>
    <dgm:cxn modelId="{2FF31434-1FF2-4003-83AB-1281457FB343}" type="presParOf" srcId="{4F8ED62B-C456-4FF5-9A59-426E1FBE4DBD}" destId="{7693EBAD-3620-49C3-AD5C-A48F88B34AFE}" srcOrd="2" destOrd="0" presId="urn:microsoft.com/office/officeart/2008/layout/HorizontalMultiLevelHierarchy"/>
    <dgm:cxn modelId="{5331183F-9DD3-4CF1-B5B1-2856FAFB953C}" type="presParOf" srcId="{7693EBAD-3620-49C3-AD5C-A48F88B34AFE}" destId="{15BCF65A-665C-407B-9663-A1C01B016A5C}" srcOrd="0" destOrd="0" presId="urn:microsoft.com/office/officeart/2008/layout/HorizontalMultiLevelHierarchy"/>
    <dgm:cxn modelId="{F308B12C-1604-40FB-9BB4-4131357BE698}" type="presParOf" srcId="{4F8ED62B-C456-4FF5-9A59-426E1FBE4DBD}" destId="{C057D62C-2F5A-45AF-8B4B-74A5A5403A3D}" srcOrd="3" destOrd="0" presId="urn:microsoft.com/office/officeart/2008/layout/HorizontalMultiLevelHierarchy"/>
    <dgm:cxn modelId="{073E4D2F-B8AA-4271-B0DF-10D0F42677BE}" type="presParOf" srcId="{C057D62C-2F5A-45AF-8B4B-74A5A5403A3D}" destId="{64D730EB-C45A-4A60-BF4D-C892B1A60BAE}" srcOrd="0" destOrd="0" presId="urn:microsoft.com/office/officeart/2008/layout/HorizontalMultiLevelHierarchy"/>
    <dgm:cxn modelId="{76C0A021-E45D-41CD-B32A-29E25AAE0C79}" type="presParOf" srcId="{C057D62C-2F5A-45AF-8B4B-74A5A5403A3D}" destId="{2F109110-0F29-4DDA-8704-4C09CFC4E2F6}" srcOrd="1" destOrd="0" presId="urn:microsoft.com/office/officeart/2008/layout/HorizontalMultiLevelHierarchy"/>
    <dgm:cxn modelId="{FFBDFAE3-19E7-45E6-932B-BFF9FF34BA2A}" type="presParOf" srcId="{2F109110-0F29-4DDA-8704-4C09CFC4E2F6}" destId="{370D3390-FD0F-4D71-B875-2B1C2413D5E2}" srcOrd="0" destOrd="0" presId="urn:microsoft.com/office/officeart/2008/layout/HorizontalMultiLevelHierarchy"/>
    <dgm:cxn modelId="{7440DC8A-2A5A-4130-8CC5-40D1DC4F06F9}" type="presParOf" srcId="{370D3390-FD0F-4D71-B875-2B1C2413D5E2}" destId="{C47A5C16-C047-49D4-A7DB-F7D0FE2D70EC}" srcOrd="0" destOrd="0" presId="urn:microsoft.com/office/officeart/2008/layout/HorizontalMultiLevelHierarchy"/>
    <dgm:cxn modelId="{001531A6-3B24-4D0B-9E42-AE9244797844}" type="presParOf" srcId="{2F109110-0F29-4DDA-8704-4C09CFC4E2F6}" destId="{E2FCA63B-2448-406C-BDE9-A15E13AB900E}" srcOrd="1" destOrd="0" presId="urn:microsoft.com/office/officeart/2008/layout/HorizontalMultiLevelHierarchy"/>
    <dgm:cxn modelId="{5A7C651D-4F11-48D8-8F4B-EFB25FA3E91F}" type="presParOf" srcId="{E2FCA63B-2448-406C-BDE9-A15E13AB900E}" destId="{2A00C266-4A4C-4388-A160-CBCD7F279045}" srcOrd="0" destOrd="0" presId="urn:microsoft.com/office/officeart/2008/layout/HorizontalMultiLevelHierarchy"/>
    <dgm:cxn modelId="{1A994CB1-3C47-4580-B12F-44ACE80E000E}" type="presParOf" srcId="{E2FCA63B-2448-406C-BDE9-A15E13AB900E}" destId="{A330ABF2-F64E-4DA1-B69A-03CD2D5EA924}" srcOrd="1" destOrd="0" presId="urn:microsoft.com/office/officeart/2008/layout/HorizontalMultiLevelHierarchy"/>
    <dgm:cxn modelId="{C1586149-985C-4725-B062-8113962FC5D2}" type="presParOf" srcId="{A330ABF2-F64E-4DA1-B69A-03CD2D5EA924}" destId="{0E0E558D-B681-4DBC-BE55-672FD72A9944}" srcOrd="0" destOrd="0" presId="urn:microsoft.com/office/officeart/2008/layout/HorizontalMultiLevelHierarchy"/>
    <dgm:cxn modelId="{EC86F883-21D8-4FDC-A984-0173C2EE6001}" type="presParOf" srcId="{0E0E558D-B681-4DBC-BE55-672FD72A9944}" destId="{838D0CD6-F689-4825-950E-A9489938410F}" srcOrd="0" destOrd="0" presId="urn:microsoft.com/office/officeart/2008/layout/HorizontalMultiLevelHierarchy"/>
    <dgm:cxn modelId="{1FCB416A-5E63-425F-8E35-7EFAF7E9ECC8}" type="presParOf" srcId="{A330ABF2-F64E-4DA1-B69A-03CD2D5EA924}" destId="{953930CD-AA41-472D-BE49-676E23E271C7}" srcOrd="1" destOrd="0" presId="urn:microsoft.com/office/officeart/2008/layout/HorizontalMultiLevelHierarchy"/>
    <dgm:cxn modelId="{7BE0B852-E944-4163-B9A9-1D37CB2E1FBD}" type="presParOf" srcId="{953930CD-AA41-472D-BE49-676E23E271C7}" destId="{E4AF4DA5-A957-4A8D-BE4D-9684FDBB103F}" srcOrd="0" destOrd="0" presId="urn:microsoft.com/office/officeart/2008/layout/HorizontalMultiLevelHierarchy"/>
    <dgm:cxn modelId="{B34B4428-57E5-4212-9017-E9D3268FCFE6}" type="presParOf" srcId="{953930CD-AA41-472D-BE49-676E23E271C7}" destId="{85A20AD8-AB06-47F9-B100-4854C4A1D738}" srcOrd="1" destOrd="0" presId="urn:microsoft.com/office/officeart/2008/layout/HorizontalMultiLevelHierarchy"/>
    <dgm:cxn modelId="{68ECFDB5-2B9B-4AA9-A0FA-322A93E4E808}" type="presParOf" srcId="{A330ABF2-F64E-4DA1-B69A-03CD2D5EA924}" destId="{3D4B584C-E267-4DD3-9185-2F9F47C3065A}" srcOrd="2" destOrd="0" presId="urn:microsoft.com/office/officeart/2008/layout/HorizontalMultiLevelHierarchy"/>
    <dgm:cxn modelId="{BA6CC0D9-D4AD-4071-9435-E0993CD216EC}" type="presParOf" srcId="{3D4B584C-E267-4DD3-9185-2F9F47C3065A}" destId="{B422B1E2-D0D4-4AF6-88C1-1495D9A1A599}" srcOrd="0" destOrd="0" presId="urn:microsoft.com/office/officeart/2008/layout/HorizontalMultiLevelHierarchy"/>
    <dgm:cxn modelId="{98BA420A-5676-454D-97D8-4CA8EFB9E176}" type="presParOf" srcId="{A330ABF2-F64E-4DA1-B69A-03CD2D5EA924}" destId="{397556DD-B9CC-4DC4-9E56-4B973BFE5EC6}" srcOrd="3" destOrd="0" presId="urn:microsoft.com/office/officeart/2008/layout/HorizontalMultiLevelHierarchy"/>
    <dgm:cxn modelId="{A328FD63-A462-415C-B447-17B49E69FEF5}" type="presParOf" srcId="{397556DD-B9CC-4DC4-9E56-4B973BFE5EC6}" destId="{43D8D5DD-3C60-4664-8681-115533EB1F21}" srcOrd="0" destOrd="0" presId="urn:microsoft.com/office/officeart/2008/layout/HorizontalMultiLevelHierarchy"/>
    <dgm:cxn modelId="{37A6E997-2F37-41EC-82E0-DB6C9D207BB7}" type="presParOf" srcId="{397556DD-B9CC-4DC4-9E56-4B973BFE5EC6}" destId="{C17F0D9F-EA1A-41FD-AB88-2D9D25BEBE66}" srcOrd="1" destOrd="0" presId="urn:microsoft.com/office/officeart/2008/layout/HorizontalMultiLevelHierarchy"/>
    <dgm:cxn modelId="{2EB3FE96-AB4E-44CC-9033-D92C0754D3FA}" type="presParOf" srcId="{A330ABF2-F64E-4DA1-B69A-03CD2D5EA924}" destId="{D00A69FE-2FF2-41D9-964A-F39750D8D9B4}" srcOrd="4" destOrd="0" presId="urn:microsoft.com/office/officeart/2008/layout/HorizontalMultiLevelHierarchy"/>
    <dgm:cxn modelId="{F9AEAD10-672A-4E8E-8C97-63BEE8628116}" type="presParOf" srcId="{D00A69FE-2FF2-41D9-964A-F39750D8D9B4}" destId="{734F1F08-7469-4DA5-892E-7AB369EF3A3B}" srcOrd="0" destOrd="0" presId="urn:microsoft.com/office/officeart/2008/layout/HorizontalMultiLevelHierarchy"/>
    <dgm:cxn modelId="{0518EFDB-2750-4A6E-B59E-E97A6FA911B6}" type="presParOf" srcId="{A330ABF2-F64E-4DA1-B69A-03CD2D5EA924}" destId="{FFA459B1-1AF5-4C68-A26D-D991068903EF}" srcOrd="5" destOrd="0" presId="urn:microsoft.com/office/officeart/2008/layout/HorizontalMultiLevelHierarchy"/>
    <dgm:cxn modelId="{9D7A94AD-DCB3-4ABD-8DB2-BC5FA7D459CE}" type="presParOf" srcId="{FFA459B1-1AF5-4C68-A26D-D991068903EF}" destId="{CE05386C-B425-4E65-BA98-3F2A063C329C}" srcOrd="0" destOrd="0" presId="urn:microsoft.com/office/officeart/2008/layout/HorizontalMultiLevelHierarchy"/>
    <dgm:cxn modelId="{CE3CC2F7-6E43-4EBD-83DD-451EC73C9412}" type="presParOf" srcId="{FFA459B1-1AF5-4C68-A26D-D991068903EF}" destId="{90CA3C44-258A-434B-AA41-A2A8F52F0466}" srcOrd="1" destOrd="0" presId="urn:microsoft.com/office/officeart/2008/layout/HorizontalMultiLevelHierarchy"/>
    <dgm:cxn modelId="{1CC9EF68-922D-46B7-A624-F8A5B830DDAC}" type="presParOf" srcId="{2F109110-0F29-4DDA-8704-4C09CFC4E2F6}" destId="{E0B36F1F-F2A1-43CF-BC58-D25B771680C0}" srcOrd="2" destOrd="0" presId="urn:microsoft.com/office/officeart/2008/layout/HorizontalMultiLevelHierarchy"/>
    <dgm:cxn modelId="{7B93BC8F-6073-40AD-8A8A-25251067F936}" type="presParOf" srcId="{E0B36F1F-F2A1-43CF-BC58-D25B771680C0}" destId="{CCD7A258-39CE-4D1D-B35D-8A891538E0FA}" srcOrd="0" destOrd="0" presId="urn:microsoft.com/office/officeart/2008/layout/HorizontalMultiLevelHierarchy"/>
    <dgm:cxn modelId="{26279C3A-2C1A-4B4D-9ACC-61D02F2E9E21}" type="presParOf" srcId="{2F109110-0F29-4DDA-8704-4C09CFC4E2F6}" destId="{6C660643-215B-4DF6-A00B-8C0E0A458E79}" srcOrd="3" destOrd="0" presId="urn:microsoft.com/office/officeart/2008/layout/HorizontalMultiLevelHierarchy"/>
    <dgm:cxn modelId="{22A44380-7C6F-4E34-A6B9-04C74B715058}" type="presParOf" srcId="{6C660643-215B-4DF6-A00B-8C0E0A458E79}" destId="{E4798118-D7AA-456B-9BA3-4E0A2ED7CA62}" srcOrd="0" destOrd="0" presId="urn:microsoft.com/office/officeart/2008/layout/HorizontalMultiLevelHierarchy"/>
    <dgm:cxn modelId="{105577A8-E485-49EF-A5ED-7DBA9CD90EEC}" type="presParOf" srcId="{6C660643-215B-4DF6-A00B-8C0E0A458E79}" destId="{9DAEF4FA-804F-4EE3-86A0-9578B309C63C}" srcOrd="1" destOrd="0" presId="urn:microsoft.com/office/officeart/2008/layout/HorizontalMultiLevelHierarchy"/>
    <dgm:cxn modelId="{F34DB79F-DEB8-411D-B434-A4C58DB67334}" type="presParOf" srcId="{9DAEF4FA-804F-4EE3-86A0-9578B309C63C}" destId="{860797AC-CA9B-42AD-908A-ED0401BA5A14}" srcOrd="0" destOrd="0" presId="urn:microsoft.com/office/officeart/2008/layout/HorizontalMultiLevelHierarchy"/>
    <dgm:cxn modelId="{0E505054-3AD3-446A-B465-A9FC91C80872}" type="presParOf" srcId="{860797AC-CA9B-42AD-908A-ED0401BA5A14}" destId="{7C298F39-B6C8-4B1D-884F-91F23E37FDF1}" srcOrd="0" destOrd="0" presId="urn:microsoft.com/office/officeart/2008/layout/HorizontalMultiLevelHierarchy"/>
    <dgm:cxn modelId="{EB7E2A04-69B0-4A50-85F1-0AC2EEE7BCCD}" type="presParOf" srcId="{9DAEF4FA-804F-4EE3-86A0-9578B309C63C}" destId="{B85CC6A2-A81A-431A-9529-60582E6E2E4C}" srcOrd="1" destOrd="0" presId="urn:microsoft.com/office/officeart/2008/layout/HorizontalMultiLevelHierarchy"/>
    <dgm:cxn modelId="{61D64B86-E0FD-4014-8C4A-C56588AC405F}" type="presParOf" srcId="{B85CC6A2-A81A-431A-9529-60582E6E2E4C}" destId="{41F70E33-4DF5-427A-A830-FB01D539294B}" srcOrd="0" destOrd="0" presId="urn:microsoft.com/office/officeart/2008/layout/HorizontalMultiLevelHierarchy"/>
    <dgm:cxn modelId="{96E0839A-8E61-401E-8B22-35E634382C3C}" type="presParOf" srcId="{B85CC6A2-A81A-431A-9529-60582E6E2E4C}" destId="{B91E26C1-65E6-41C7-91BC-B922C75BE696}" srcOrd="1" destOrd="0" presId="urn:microsoft.com/office/officeart/2008/layout/HorizontalMultiLevelHierarchy"/>
    <dgm:cxn modelId="{FAE0E095-9850-4C1C-BC63-40AA91AF9340}" type="presParOf" srcId="{9DAEF4FA-804F-4EE3-86A0-9578B309C63C}" destId="{B521D0FE-3DD0-4A9F-AA61-CB41C503D8E4}" srcOrd="2" destOrd="0" presId="urn:microsoft.com/office/officeart/2008/layout/HorizontalMultiLevelHierarchy"/>
    <dgm:cxn modelId="{1B608F9C-DF8E-4480-A0B5-37A77BF8923D}" type="presParOf" srcId="{B521D0FE-3DD0-4A9F-AA61-CB41C503D8E4}" destId="{C595D08E-36F5-40D8-8A73-03DE2C9CAC92}" srcOrd="0" destOrd="0" presId="urn:microsoft.com/office/officeart/2008/layout/HorizontalMultiLevelHierarchy"/>
    <dgm:cxn modelId="{EDE3439C-29FF-4D44-9D34-1F5194A0C023}" type="presParOf" srcId="{9DAEF4FA-804F-4EE3-86A0-9578B309C63C}" destId="{EB45E4E6-0A49-45C6-A092-5761F7BD6F69}" srcOrd="3" destOrd="0" presId="urn:microsoft.com/office/officeart/2008/layout/HorizontalMultiLevelHierarchy"/>
    <dgm:cxn modelId="{FACE8FCB-1C57-4BBB-A9D8-C9460C943D1A}" type="presParOf" srcId="{EB45E4E6-0A49-45C6-A092-5761F7BD6F69}" destId="{8028D665-9604-495E-BF05-826CFE15812E}" srcOrd="0" destOrd="0" presId="urn:microsoft.com/office/officeart/2008/layout/HorizontalMultiLevelHierarchy"/>
    <dgm:cxn modelId="{CD477862-4CE2-456B-A68D-1B180DD63EB2}" type="presParOf" srcId="{EB45E4E6-0A49-45C6-A092-5761F7BD6F69}" destId="{E5620E0B-47EF-4E78-8F35-7D32DE196263}" srcOrd="1" destOrd="0" presId="urn:microsoft.com/office/officeart/2008/layout/HorizontalMultiLevelHierarchy"/>
    <dgm:cxn modelId="{4F30A841-7D86-4EA1-BEAA-AB2899915C23}" type="presParOf" srcId="{9DAEF4FA-804F-4EE3-86A0-9578B309C63C}" destId="{CD75A34D-847B-4C03-A1A2-474ECAD63A81}" srcOrd="4" destOrd="0" presId="urn:microsoft.com/office/officeart/2008/layout/HorizontalMultiLevelHierarchy"/>
    <dgm:cxn modelId="{B55F4E91-5575-4A06-B2C2-40EC41314691}" type="presParOf" srcId="{CD75A34D-847B-4C03-A1A2-474ECAD63A81}" destId="{6D2A8BAE-7853-4FD6-A834-BC8DDABB1581}" srcOrd="0" destOrd="0" presId="urn:microsoft.com/office/officeart/2008/layout/HorizontalMultiLevelHierarchy"/>
    <dgm:cxn modelId="{D067F90E-14BB-4988-AC8F-81457F6BA5DC}" type="presParOf" srcId="{9DAEF4FA-804F-4EE3-86A0-9578B309C63C}" destId="{6C86DB41-66B2-4EF9-88CB-5D5FC4AC9C3F}" srcOrd="5" destOrd="0" presId="urn:microsoft.com/office/officeart/2008/layout/HorizontalMultiLevelHierarchy"/>
    <dgm:cxn modelId="{6F394453-B0B7-49AD-820C-F8EFF82863BE}" type="presParOf" srcId="{6C86DB41-66B2-4EF9-88CB-5D5FC4AC9C3F}" destId="{3F613047-4513-4C40-868D-3CDE6DE3DC77}" srcOrd="0" destOrd="0" presId="urn:microsoft.com/office/officeart/2008/layout/HorizontalMultiLevelHierarchy"/>
    <dgm:cxn modelId="{AB797C84-E13A-47D0-9155-35E9E169C6B2}" type="presParOf" srcId="{6C86DB41-66B2-4EF9-88CB-5D5FC4AC9C3F}" destId="{D1A6B322-1260-444C-93A6-063B9D68E2A1}" srcOrd="1" destOrd="0" presId="urn:microsoft.com/office/officeart/2008/layout/HorizontalMultiLevelHierarchy"/>
    <dgm:cxn modelId="{3C008AF3-61CB-4D5B-8A3E-70DCC5633C98}" type="presParOf" srcId="{4F8ED62B-C456-4FF5-9A59-426E1FBE4DBD}" destId="{9634128F-EF1A-407B-9C94-89131A867E5E}" srcOrd="4" destOrd="0" presId="urn:microsoft.com/office/officeart/2008/layout/HorizontalMultiLevelHierarchy"/>
    <dgm:cxn modelId="{603DE216-A3B8-4683-BF4B-EDF6B28EED09}" type="presParOf" srcId="{9634128F-EF1A-407B-9C94-89131A867E5E}" destId="{E4C6E19E-9955-4F70-B07C-F4A49A555BFF}" srcOrd="0" destOrd="0" presId="urn:microsoft.com/office/officeart/2008/layout/HorizontalMultiLevelHierarchy"/>
    <dgm:cxn modelId="{FB46874D-1BA7-4195-BB08-95B014B492A7}" type="presParOf" srcId="{4F8ED62B-C456-4FF5-9A59-426E1FBE4DBD}" destId="{710B1C1F-536D-41F7-85A4-7929E8E59D90}" srcOrd="5" destOrd="0" presId="urn:microsoft.com/office/officeart/2008/layout/HorizontalMultiLevelHierarchy"/>
    <dgm:cxn modelId="{AB4D9B83-57D1-481D-892B-EB851486472D}" type="presParOf" srcId="{710B1C1F-536D-41F7-85A4-7929E8E59D90}" destId="{F1AD3FFE-6B8E-4169-BCBF-91C86AC24B12}" srcOrd="0" destOrd="0" presId="urn:microsoft.com/office/officeart/2008/layout/HorizontalMultiLevelHierarchy"/>
    <dgm:cxn modelId="{FF29362D-23F7-4C84-9B1E-BEF64142EE69}" type="presParOf" srcId="{710B1C1F-536D-41F7-85A4-7929E8E59D90}" destId="{0C6B97E6-9625-4750-9E10-0D1DAD6B21F5}" srcOrd="1" destOrd="0" presId="urn:microsoft.com/office/officeart/2008/layout/HorizontalMultiLevelHierarchy"/>
    <dgm:cxn modelId="{AF4AE5FD-78C2-4AB4-BD3F-10E8DE746D7E}" type="presParOf" srcId="{0C6B97E6-9625-4750-9E10-0D1DAD6B21F5}" destId="{71774953-22A8-445B-B5D0-12FF221241F3}" srcOrd="0" destOrd="0" presId="urn:microsoft.com/office/officeart/2008/layout/HorizontalMultiLevelHierarchy"/>
    <dgm:cxn modelId="{B93FF3E2-68F0-4EB4-9EC6-39AA400D19D4}" type="presParOf" srcId="{71774953-22A8-445B-B5D0-12FF221241F3}" destId="{AE0314B5-52C2-4D64-AF1B-C09287356DA7}" srcOrd="0" destOrd="0" presId="urn:microsoft.com/office/officeart/2008/layout/HorizontalMultiLevelHierarchy"/>
    <dgm:cxn modelId="{3EF4D94A-04C3-4915-B60B-357DB53FFAB1}" type="presParOf" srcId="{0C6B97E6-9625-4750-9E10-0D1DAD6B21F5}" destId="{5B32D238-D01E-4EA9-AC01-58B7A71D9B51}" srcOrd="1" destOrd="0" presId="urn:microsoft.com/office/officeart/2008/layout/HorizontalMultiLevelHierarchy"/>
    <dgm:cxn modelId="{D72E8A75-7A51-4E50-A86C-94568C6907BE}" type="presParOf" srcId="{5B32D238-D01E-4EA9-AC01-58B7A71D9B51}" destId="{73C63E43-64C6-4585-9E7B-EE215DDB8A45}" srcOrd="0" destOrd="0" presId="urn:microsoft.com/office/officeart/2008/layout/HorizontalMultiLevelHierarchy"/>
    <dgm:cxn modelId="{5789D2C3-E255-403A-A1BB-7AB7E324D0E7}" type="presParOf" srcId="{5B32D238-D01E-4EA9-AC01-58B7A71D9B51}" destId="{BEA9BB60-CF07-4F8C-B956-63B0181F040C}" srcOrd="1" destOrd="0" presId="urn:microsoft.com/office/officeart/2008/layout/HorizontalMultiLevelHierarchy"/>
    <dgm:cxn modelId="{5201B089-3FAD-453D-92B1-215357C691E1}" type="presParOf" srcId="{BEA9BB60-CF07-4F8C-B956-63B0181F040C}" destId="{C3F99B23-211F-47BF-9C94-D03FA074A427}" srcOrd="0" destOrd="0" presId="urn:microsoft.com/office/officeart/2008/layout/HorizontalMultiLevelHierarchy"/>
    <dgm:cxn modelId="{6C68CE54-142B-40D1-8A69-1E6F6400C040}" type="presParOf" srcId="{C3F99B23-211F-47BF-9C94-D03FA074A427}" destId="{273D8DD4-2C2F-4022-9A2C-F6761D9DA0E7}" srcOrd="0" destOrd="0" presId="urn:microsoft.com/office/officeart/2008/layout/HorizontalMultiLevelHierarchy"/>
    <dgm:cxn modelId="{2BE6DF1B-D1FB-477B-B2A0-B3E1721C0439}" type="presParOf" srcId="{BEA9BB60-CF07-4F8C-B956-63B0181F040C}" destId="{E3C573A9-2A36-4045-846A-161267382C18}" srcOrd="1" destOrd="0" presId="urn:microsoft.com/office/officeart/2008/layout/HorizontalMultiLevelHierarchy"/>
    <dgm:cxn modelId="{33231297-8B3B-4A2B-BA12-796F03901ECC}" type="presParOf" srcId="{E3C573A9-2A36-4045-846A-161267382C18}" destId="{06889B28-60BD-4282-A1D9-780F9030DF71}" srcOrd="0" destOrd="0" presId="urn:microsoft.com/office/officeart/2008/layout/HorizontalMultiLevelHierarchy"/>
    <dgm:cxn modelId="{FE945F25-608B-42CD-A505-C2E30CE4C6F8}" type="presParOf" srcId="{E3C573A9-2A36-4045-846A-161267382C18}" destId="{F452646C-BF1A-4A03-BA2F-9637DCBA90F6}" srcOrd="1" destOrd="0" presId="urn:microsoft.com/office/officeart/2008/layout/HorizontalMultiLevelHierarchy"/>
    <dgm:cxn modelId="{2A568396-5469-49B4-939B-2ACB320E48AB}" type="presParOf" srcId="{BEA9BB60-CF07-4F8C-B956-63B0181F040C}" destId="{43D1735E-C892-4AE9-B0C3-F08AF1310485}" srcOrd="2" destOrd="0" presId="urn:microsoft.com/office/officeart/2008/layout/HorizontalMultiLevelHierarchy"/>
    <dgm:cxn modelId="{8ED26F06-D990-4850-9944-D82679EB7020}" type="presParOf" srcId="{43D1735E-C892-4AE9-B0C3-F08AF1310485}" destId="{A137C604-EF00-4610-9CF1-437A2513A8AB}" srcOrd="0" destOrd="0" presId="urn:microsoft.com/office/officeart/2008/layout/HorizontalMultiLevelHierarchy"/>
    <dgm:cxn modelId="{2D535BDC-254A-4CEF-AF7A-A32A53F34E31}" type="presParOf" srcId="{BEA9BB60-CF07-4F8C-B956-63B0181F040C}" destId="{ECF826A8-D7B4-4C21-B51D-0600EB942157}" srcOrd="3" destOrd="0" presId="urn:microsoft.com/office/officeart/2008/layout/HorizontalMultiLevelHierarchy"/>
    <dgm:cxn modelId="{4DA2100E-B35A-4AF2-8F04-89637A58A9B8}" type="presParOf" srcId="{ECF826A8-D7B4-4C21-B51D-0600EB942157}" destId="{95225841-5D0D-4BEC-8D87-5DD3CC3E922E}" srcOrd="0" destOrd="0" presId="urn:microsoft.com/office/officeart/2008/layout/HorizontalMultiLevelHierarchy"/>
    <dgm:cxn modelId="{A77F472F-BC23-4E36-9A33-059B0BE545E4}" type="presParOf" srcId="{ECF826A8-D7B4-4C21-B51D-0600EB942157}" destId="{E0250893-6C1F-49D6-AD25-A1CB1D6B0ED1}" srcOrd="1" destOrd="0" presId="urn:microsoft.com/office/officeart/2008/layout/HorizontalMultiLevelHierarchy"/>
    <dgm:cxn modelId="{EA8B228E-FF30-4515-8BB2-946A9016A566}" type="presParOf" srcId="{BEA9BB60-CF07-4F8C-B956-63B0181F040C}" destId="{3FB6DF8D-06EF-4A2E-A34A-50B4C8623D5B}" srcOrd="4" destOrd="0" presId="urn:microsoft.com/office/officeart/2008/layout/HorizontalMultiLevelHierarchy"/>
    <dgm:cxn modelId="{BB9DE254-9DDB-4901-B49A-EC6CA1E8AA37}" type="presParOf" srcId="{3FB6DF8D-06EF-4A2E-A34A-50B4C8623D5B}" destId="{1DF728EE-359D-4ADF-9947-2C9B15A0718C}" srcOrd="0" destOrd="0" presId="urn:microsoft.com/office/officeart/2008/layout/HorizontalMultiLevelHierarchy"/>
    <dgm:cxn modelId="{7EDC940B-2CE0-4A4E-BA2C-8A20FF2222F1}" type="presParOf" srcId="{BEA9BB60-CF07-4F8C-B956-63B0181F040C}" destId="{ADB1A5BF-CC0D-4766-AAFA-64A69F7E316D}" srcOrd="5" destOrd="0" presId="urn:microsoft.com/office/officeart/2008/layout/HorizontalMultiLevelHierarchy"/>
    <dgm:cxn modelId="{A8DF6486-4F10-4BBE-8B14-2F0710B42B36}" type="presParOf" srcId="{ADB1A5BF-CC0D-4766-AAFA-64A69F7E316D}" destId="{195168DF-60A0-46E8-8C5D-BE5A523395A9}" srcOrd="0" destOrd="0" presId="urn:microsoft.com/office/officeart/2008/layout/HorizontalMultiLevelHierarchy"/>
    <dgm:cxn modelId="{F2DBF4F7-860D-475F-8FCA-44B4B0B0BF98}" type="presParOf" srcId="{ADB1A5BF-CC0D-4766-AAFA-64A69F7E316D}" destId="{EED89D0D-865C-4761-AC43-AB040F5C7FD0}" srcOrd="1" destOrd="0" presId="urn:microsoft.com/office/officeart/2008/layout/HorizontalMultiLevelHierarchy"/>
    <dgm:cxn modelId="{8B623317-FFDA-4970-ABDA-6C8E00C888DF}" type="presParOf" srcId="{0C6B97E6-9625-4750-9E10-0D1DAD6B21F5}" destId="{BE144E66-62C8-4FD5-811B-89866AB90BD8}" srcOrd="2" destOrd="0" presId="urn:microsoft.com/office/officeart/2008/layout/HorizontalMultiLevelHierarchy"/>
    <dgm:cxn modelId="{04819E07-A8BE-4A5F-9C98-DE367C92FF9F}" type="presParOf" srcId="{BE144E66-62C8-4FD5-811B-89866AB90BD8}" destId="{7E618633-836E-4E17-BF30-8C5BB73B3172}" srcOrd="0" destOrd="0" presId="urn:microsoft.com/office/officeart/2008/layout/HorizontalMultiLevelHierarchy"/>
    <dgm:cxn modelId="{3F977F3E-F415-408D-9B6D-435F8368CE1A}" type="presParOf" srcId="{0C6B97E6-9625-4750-9E10-0D1DAD6B21F5}" destId="{E237ED81-972B-4AF6-B874-B37965DAA11A}" srcOrd="3" destOrd="0" presId="urn:microsoft.com/office/officeart/2008/layout/HorizontalMultiLevelHierarchy"/>
    <dgm:cxn modelId="{C00649F6-E1D5-4A54-BE09-42682F530F59}" type="presParOf" srcId="{E237ED81-972B-4AF6-B874-B37965DAA11A}" destId="{E0BDB26F-E7A0-4396-8F5F-4388C8CC16A8}" srcOrd="0" destOrd="0" presId="urn:microsoft.com/office/officeart/2008/layout/HorizontalMultiLevelHierarchy"/>
    <dgm:cxn modelId="{ED93A91C-8D11-4256-9B20-662D98356883}" type="presParOf" srcId="{E237ED81-972B-4AF6-B874-B37965DAA11A}" destId="{A95BAE31-1BF7-4D68-AFD3-634A52CE44C5}" srcOrd="1" destOrd="0" presId="urn:microsoft.com/office/officeart/2008/layout/HorizontalMultiLevelHierarchy"/>
    <dgm:cxn modelId="{B116F177-F19B-4418-BBC4-9CB3D7E1F397}" type="presParOf" srcId="{A95BAE31-1BF7-4D68-AFD3-634A52CE44C5}" destId="{737F042D-AD29-4704-B4C6-6BDF2F346562}" srcOrd="0" destOrd="0" presId="urn:microsoft.com/office/officeart/2008/layout/HorizontalMultiLevelHierarchy"/>
    <dgm:cxn modelId="{86782659-D605-44A4-AAB5-16B70F07F940}" type="presParOf" srcId="{737F042D-AD29-4704-B4C6-6BDF2F346562}" destId="{D2E2F6F5-3285-472D-BBC2-A0C6E61F86A7}" srcOrd="0" destOrd="0" presId="urn:microsoft.com/office/officeart/2008/layout/HorizontalMultiLevelHierarchy"/>
    <dgm:cxn modelId="{B205A15F-B2D8-4A7E-A301-3B6B99DC030F}" type="presParOf" srcId="{A95BAE31-1BF7-4D68-AFD3-634A52CE44C5}" destId="{67F7A0C8-EC82-462B-8F3D-836EE2E1BF76}" srcOrd="1" destOrd="0" presId="urn:microsoft.com/office/officeart/2008/layout/HorizontalMultiLevelHierarchy"/>
    <dgm:cxn modelId="{5D86B07A-68F7-4FD2-8741-6984B919E08D}" type="presParOf" srcId="{67F7A0C8-EC82-462B-8F3D-836EE2E1BF76}" destId="{1A4165BD-27A6-4343-A6CB-441FB5BEEFB7}" srcOrd="0" destOrd="0" presId="urn:microsoft.com/office/officeart/2008/layout/HorizontalMultiLevelHierarchy"/>
    <dgm:cxn modelId="{483E3C47-0749-423F-9BA0-FAAC22C07A39}" type="presParOf" srcId="{67F7A0C8-EC82-462B-8F3D-836EE2E1BF76}" destId="{366D06BE-F742-4B24-872D-BBF82C308D80}" srcOrd="1" destOrd="0" presId="urn:microsoft.com/office/officeart/2008/layout/HorizontalMultiLevelHierarchy"/>
    <dgm:cxn modelId="{52038557-D62F-40E3-AABB-5A1A0E97B949}" type="presParOf" srcId="{A95BAE31-1BF7-4D68-AFD3-634A52CE44C5}" destId="{FC89780B-AE35-46C9-860D-19A9C0E7A6A1}" srcOrd="2" destOrd="0" presId="urn:microsoft.com/office/officeart/2008/layout/HorizontalMultiLevelHierarchy"/>
    <dgm:cxn modelId="{E1C5C925-BA5C-4F62-9B38-9CF595C25040}" type="presParOf" srcId="{FC89780B-AE35-46C9-860D-19A9C0E7A6A1}" destId="{08EA42C9-4F29-4CA9-8D9D-C1FD373B25F8}" srcOrd="0" destOrd="0" presId="urn:microsoft.com/office/officeart/2008/layout/HorizontalMultiLevelHierarchy"/>
    <dgm:cxn modelId="{E7E4222A-DE3B-4EEE-8E01-AF93568A208A}" type="presParOf" srcId="{A95BAE31-1BF7-4D68-AFD3-634A52CE44C5}" destId="{30614741-838E-43AE-B558-16A7B075A672}" srcOrd="3" destOrd="0" presId="urn:microsoft.com/office/officeart/2008/layout/HorizontalMultiLevelHierarchy"/>
    <dgm:cxn modelId="{51A50144-8AFB-435E-AE39-9190B5D947D9}" type="presParOf" srcId="{30614741-838E-43AE-B558-16A7B075A672}" destId="{831E81F2-1CB6-4FD0-ADF0-03971D7661ED}" srcOrd="0" destOrd="0" presId="urn:microsoft.com/office/officeart/2008/layout/HorizontalMultiLevelHierarchy"/>
    <dgm:cxn modelId="{DF6822A2-0A3F-4B3F-A334-A278E0C59C63}" type="presParOf" srcId="{30614741-838E-43AE-B558-16A7B075A672}" destId="{C9E63436-9C6D-4CB9-8D72-FFCAD0C7698C}" srcOrd="1" destOrd="0" presId="urn:microsoft.com/office/officeart/2008/layout/HorizontalMultiLevelHierarchy"/>
    <dgm:cxn modelId="{A072A6D7-2CE2-43F5-B57B-85FFDFF51557}" type="presParOf" srcId="{A95BAE31-1BF7-4D68-AFD3-634A52CE44C5}" destId="{56E1D21F-70EB-40C1-AB2B-EBC00FBFB402}" srcOrd="4" destOrd="0" presId="urn:microsoft.com/office/officeart/2008/layout/HorizontalMultiLevelHierarchy"/>
    <dgm:cxn modelId="{4C566E9B-EAB9-44C1-984A-645989B953F2}" type="presParOf" srcId="{56E1D21F-70EB-40C1-AB2B-EBC00FBFB402}" destId="{0933E303-877D-4F9E-A226-681FDA1B0299}" srcOrd="0" destOrd="0" presId="urn:microsoft.com/office/officeart/2008/layout/HorizontalMultiLevelHierarchy"/>
    <dgm:cxn modelId="{7AACDCF1-4370-4ECA-9584-12D438700F7F}" type="presParOf" srcId="{A95BAE31-1BF7-4D68-AFD3-634A52CE44C5}" destId="{065786A2-CD95-430E-9571-948D54390FDF}" srcOrd="5" destOrd="0" presId="urn:microsoft.com/office/officeart/2008/layout/HorizontalMultiLevelHierarchy"/>
    <dgm:cxn modelId="{A8B7A623-67E3-497B-8983-52B6527711C1}" type="presParOf" srcId="{065786A2-CD95-430E-9571-948D54390FDF}" destId="{1D957E11-67F0-4B14-914A-157F628791EE}" srcOrd="0" destOrd="0" presId="urn:microsoft.com/office/officeart/2008/layout/HorizontalMultiLevelHierarchy"/>
    <dgm:cxn modelId="{C0A152B3-D5A4-4773-A870-D49B1BE4FDE9}" type="presParOf" srcId="{065786A2-CD95-430E-9571-948D54390FDF}" destId="{CF1E9889-3A73-4DA0-A982-470C2358BDCB}"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621559-8BC3-487E-8985-59F9BE4FD93E}">
      <dsp:nvSpPr>
        <dsp:cNvPr id="0" name=""/>
        <dsp:cNvSpPr/>
      </dsp:nvSpPr>
      <dsp:spPr>
        <a:xfrm>
          <a:off x="4889501" y="2146300"/>
          <a:ext cx="2412997" cy="1816099"/>
        </a:xfrm>
        <a:prstGeom prst="ellips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ar-SA" sz="3200" b="1" kern="1200" dirty="0" smtClean="0"/>
            <a:t>أنواع الاستبيانات</a:t>
          </a:r>
          <a:endParaRPr lang="ar-SA" sz="3200" b="1" kern="1200" dirty="0"/>
        </a:p>
      </dsp:txBody>
      <dsp:txXfrm>
        <a:off x="5242876" y="2412262"/>
        <a:ext cx="1706247" cy="1284175"/>
      </dsp:txXfrm>
    </dsp:sp>
    <dsp:sp modelId="{DC828A0B-8D44-4179-A9FD-C8BB3DBC238D}">
      <dsp:nvSpPr>
        <dsp:cNvPr id="0" name=""/>
        <dsp:cNvSpPr/>
      </dsp:nvSpPr>
      <dsp:spPr>
        <a:xfrm rot="16200000">
          <a:off x="5872251" y="1910049"/>
          <a:ext cx="447496" cy="25004"/>
        </a:xfrm>
        <a:custGeom>
          <a:avLst/>
          <a:gdLst/>
          <a:ahLst/>
          <a:cxnLst/>
          <a:rect l="0" t="0" r="0" b="0"/>
          <a:pathLst>
            <a:path>
              <a:moveTo>
                <a:pt x="0" y="12502"/>
              </a:moveTo>
              <a:lnTo>
                <a:pt x="447496" y="12502"/>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6084812" y="1911365"/>
        <a:ext cx="22374" cy="22374"/>
      </dsp:txXfrm>
    </dsp:sp>
    <dsp:sp modelId="{2D20251C-B885-4697-AC72-03DC200E236C}">
      <dsp:nvSpPr>
        <dsp:cNvPr id="0" name=""/>
        <dsp:cNvSpPr/>
      </dsp:nvSpPr>
      <dsp:spPr>
        <a:xfrm>
          <a:off x="5249167" y="5140"/>
          <a:ext cx="1693664" cy="1693664"/>
        </a:xfrm>
        <a:prstGeom prst="ellips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الاستبيان المغلق</a:t>
          </a:r>
          <a:endParaRPr lang="ar-SA" sz="2800" b="1" kern="1200" dirty="0"/>
        </a:p>
      </dsp:txBody>
      <dsp:txXfrm>
        <a:off x="5497198" y="253171"/>
        <a:ext cx="1197602" cy="1197602"/>
      </dsp:txXfrm>
    </dsp:sp>
    <dsp:sp modelId="{24273E0B-CE5D-4007-AAB4-1811A83F4F5D}">
      <dsp:nvSpPr>
        <dsp:cNvPr id="0" name=""/>
        <dsp:cNvSpPr/>
      </dsp:nvSpPr>
      <dsp:spPr>
        <a:xfrm>
          <a:off x="7302498" y="3041847"/>
          <a:ext cx="149047" cy="25004"/>
        </a:xfrm>
        <a:custGeom>
          <a:avLst/>
          <a:gdLst/>
          <a:ahLst/>
          <a:cxnLst/>
          <a:rect l="0" t="0" r="0" b="0"/>
          <a:pathLst>
            <a:path>
              <a:moveTo>
                <a:pt x="0" y="12502"/>
              </a:moveTo>
              <a:lnTo>
                <a:pt x="149047" y="12502"/>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7373295" y="3050623"/>
        <a:ext cx="7452" cy="7452"/>
      </dsp:txXfrm>
    </dsp:sp>
    <dsp:sp modelId="{BCC46DD3-B67F-4F36-8598-2ACC97F700CE}">
      <dsp:nvSpPr>
        <dsp:cNvPr id="0" name=""/>
        <dsp:cNvSpPr/>
      </dsp:nvSpPr>
      <dsp:spPr>
        <a:xfrm>
          <a:off x="7451545" y="2207517"/>
          <a:ext cx="1693664" cy="1693664"/>
        </a:xfrm>
        <a:prstGeom prst="ellipse">
          <a:avLst/>
        </a:prstGeom>
        <a:gradFill rotWithShape="0">
          <a:gsLst>
            <a:gs pos="0">
              <a:schemeClr val="accent4">
                <a:hueOff val="-779029"/>
                <a:satOff val="5735"/>
                <a:lumOff val="-6405"/>
                <a:alphaOff val="0"/>
                <a:shade val="85000"/>
                <a:satMod val="130000"/>
              </a:schemeClr>
            </a:gs>
            <a:gs pos="34000">
              <a:schemeClr val="accent4">
                <a:hueOff val="-779029"/>
                <a:satOff val="5735"/>
                <a:lumOff val="-6405"/>
                <a:alphaOff val="0"/>
                <a:shade val="87000"/>
                <a:satMod val="125000"/>
              </a:schemeClr>
            </a:gs>
            <a:gs pos="70000">
              <a:schemeClr val="accent4">
                <a:hueOff val="-779029"/>
                <a:satOff val="5735"/>
                <a:lumOff val="-6405"/>
                <a:alphaOff val="0"/>
                <a:tint val="100000"/>
                <a:shade val="90000"/>
                <a:satMod val="130000"/>
              </a:schemeClr>
            </a:gs>
            <a:gs pos="100000">
              <a:schemeClr val="accent4">
                <a:hueOff val="-779029"/>
                <a:satOff val="5735"/>
                <a:lumOff val="-6405"/>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t>الاستبيان المفتوح</a:t>
          </a:r>
          <a:endParaRPr lang="ar-SA" sz="2400" b="1" kern="1200" dirty="0"/>
        </a:p>
      </dsp:txBody>
      <dsp:txXfrm>
        <a:off x="7699576" y="2455548"/>
        <a:ext cx="1197602" cy="1197602"/>
      </dsp:txXfrm>
    </dsp:sp>
    <dsp:sp modelId="{2C769DFC-7C5D-4BEA-A866-473978F53B9C}">
      <dsp:nvSpPr>
        <dsp:cNvPr id="0" name=""/>
        <dsp:cNvSpPr/>
      </dsp:nvSpPr>
      <dsp:spPr>
        <a:xfrm rot="5400000">
          <a:off x="5872251" y="4173645"/>
          <a:ext cx="447496" cy="25004"/>
        </a:xfrm>
        <a:custGeom>
          <a:avLst/>
          <a:gdLst/>
          <a:ahLst/>
          <a:cxnLst/>
          <a:rect l="0" t="0" r="0" b="0"/>
          <a:pathLst>
            <a:path>
              <a:moveTo>
                <a:pt x="0" y="12502"/>
              </a:moveTo>
              <a:lnTo>
                <a:pt x="447496" y="12502"/>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a:off x="6084812" y="4174960"/>
        <a:ext cx="22374" cy="22374"/>
      </dsp:txXfrm>
    </dsp:sp>
    <dsp:sp modelId="{7ADC34F0-1A8F-4D5F-852D-A4067C59D817}">
      <dsp:nvSpPr>
        <dsp:cNvPr id="0" name=""/>
        <dsp:cNvSpPr/>
      </dsp:nvSpPr>
      <dsp:spPr>
        <a:xfrm>
          <a:off x="5249167" y="4409895"/>
          <a:ext cx="1693664" cy="1693664"/>
        </a:xfrm>
        <a:prstGeom prst="ellipse">
          <a:avLst/>
        </a:prstGeom>
        <a:gradFill rotWithShape="0">
          <a:gsLst>
            <a:gs pos="0">
              <a:schemeClr val="accent4">
                <a:hueOff val="-1558058"/>
                <a:satOff val="11470"/>
                <a:lumOff val="-12811"/>
                <a:alphaOff val="0"/>
                <a:shade val="85000"/>
                <a:satMod val="130000"/>
              </a:schemeClr>
            </a:gs>
            <a:gs pos="34000">
              <a:schemeClr val="accent4">
                <a:hueOff val="-1558058"/>
                <a:satOff val="11470"/>
                <a:lumOff val="-12811"/>
                <a:alphaOff val="0"/>
                <a:shade val="87000"/>
                <a:satMod val="125000"/>
              </a:schemeClr>
            </a:gs>
            <a:gs pos="70000">
              <a:schemeClr val="accent4">
                <a:hueOff val="-1558058"/>
                <a:satOff val="11470"/>
                <a:lumOff val="-12811"/>
                <a:alphaOff val="0"/>
                <a:tint val="100000"/>
                <a:shade val="90000"/>
                <a:satMod val="130000"/>
              </a:schemeClr>
            </a:gs>
            <a:gs pos="100000">
              <a:schemeClr val="accent4">
                <a:hueOff val="-1558058"/>
                <a:satOff val="11470"/>
                <a:lumOff val="-12811"/>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الاستبيان المصور</a:t>
          </a:r>
          <a:endParaRPr lang="ar-SA" sz="2800" b="1" kern="1200" dirty="0"/>
        </a:p>
      </dsp:txBody>
      <dsp:txXfrm>
        <a:off x="5497198" y="4657926"/>
        <a:ext cx="1197602" cy="1197602"/>
      </dsp:txXfrm>
    </dsp:sp>
    <dsp:sp modelId="{E9B0636E-20F0-4421-9B00-9809170D026D}">
      <dsp:nvSpPr>
        <dsp:cNvPr id="0" name=""/>
        <dsp:cNvSpPr/>
      </dsp:nvSpPr>
      <dsp:spPr>
        <a:xfrm rot="10800000">
          <a:off x="4740454" y="3041847"/>
          <a:ext cx="149047" cy="25004"/>
        </a:xfrm>
        <a:custGeom>
          <a:avLst/>
          <a:gdLst/>
          <a:ahLst/>
          <a:cxnLst/>
          <a:rect l="0" t="0" r="0" b="0"/>
          <a:pathLst>
            <a:path>
              <a:moveTo>
                <a:pt x="0" y="12502"/>
              </a:moveTo>
              <a:lnTo>
                <a:pt x="149047" y="12502"/>
              </a:lnTo>
            </a:path>
          </a:pathLst>
        </a:custGeom>
        <a:noFill/>
        <a:ln w="1587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0800000">
        <a:off x="4811251" y="3050623"/>
        <a:ext cx="7452" cy="7452"/>
      </dsp:txXfrm>
    </dsp:sp>
    <dsp:sp modelId="{A8F62D6C-E198-4FEE-9D5B-1CA7E7A5443D}">
      <dsp:nvSpPr>
        <dsp:cNvPr id="0" name=""/>
        <dsp:cNvSpPr/>
      </dsp:nvSpPr>
      <dsp:spPr>
        <a:xfrm>
          <a:off x="3046790" y="2207517"/>
          <a:ext cx="1693664" cy="1693664"/>
        </a:xfrm>
        <a:prstGeom prst="ellipse">
          <a:avLst/>
        </a:prstGeom>
        <a:gradFill rotWithShape="0">
          <a:gsLst>
            <a:gs pos="0">
              <a:schemeClr val="accent4">
                <a:hueOff val="-2337087"/>
                <a:satOff val="17205"/>
                <a:lumOff val="-19216"/>
                <a:alphaOff val="0"/>
                <a:shade val="85000"/>
                <a:satMod val="130000"/>
              </a:schemeClr>
            </a:gs>
            <a:gs pos="34000">
              <a:schemeClr val="accent4">
                <a:hueOff val="-2337087"/>
                <a:satOff val="17205"/>
                <a:lumOff val="-19216"/>
                <a:alphaOff val="0"/>
                <a:shade val="87000"/>
                <a:satMod val="125000"/>
              </a:schemeClr>
            </a:gs>
            <a:gs pos="70000">
              <a:schemeClr val="accent4">
                <a:hueOff val="-2337087"/>
                <a:satOff val="17205"/>
                <a:lumOff val="-19216"/>
                <a:alphaOff val="0"/>
                <a:tint val="100000"/>
                <a:shade val="90000"/>
                <a:satMod val="130000"/>
              </a:schemeClr>
            </a:gs>
            <a:gs pos="100000">
              <a:schemeClr val="accent4">
                <a:hueOff val="-2337087"/>
                <a:satOff val="17205"/>
                <a:lumOff val="-1921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t>الاستبيان المغلق المفتوح</a:t>
          </a:r>
          <a:endParaRPr lang="ar-SA" sz="2800" b="1" kern="1200" dirty="0"/>
        </a:p>
      </dsp:txBody>
      <dsp:txXfrm>
        <a:off x="3294821" y="2455548"/>
        <a:ext cx="1197602" cy="11976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131A9F70-8CF1-44EA-8D4D-92162A145FDA}" type="datetimeFigureOut">
              <a:rPr lang="ar-SA" smtClean="0"/>
              <a:t>07/03/1438</a:t>
            </a:fld>
            <a:endParaRPr lang="ar-SA"/>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ED66E69-083D-4BAD-AED4-9DBBC0E5E88E}" type="slidenum">
              <a:rPr lang="ar-SA" smtClean="0"/>
              <a:t>‹#›</a:t>
            </a:fld>
            <a:endParaRPr lang="ar-SA"/>
          </a:p>
        </p:txBody>
      </p:sp>
    </p:spTree>
    <p:extLst>
      <p:ext uri="{BB962C8B-B14F-4D97-AF65-F5344CB8AC3E}">
        <p14:creationId xmlns:p14="http://schemas.microsoft.com/office/powerpoint/2010/main" val="41305125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3ED66E69-083D-4BAD-AED4-9DBBC0E5E88E}" type="slidenum">
              <a:rPr lang="ar-SA" smtClean="0"/>
              <a:t>1</a:t>
            </a:fld>
            <a:endParaRPr lang="ar-SA"/>
          </a:p>
        </p:txBody>
      </p:sp>
    </p:spTree>
    <p:extLst>
      <p:ext uri="{BB962C8B-B14F-4D97-AF65-F5344CB8AC3E}">
        <p14:creationId xmlns:p14="http://schemas.microsoft.com/office/powerpoint/2010/main" val="961613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25B089C6-C78A-4E7C-BB20-C6DCEE24120F}"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86131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5A05F18-EEF9-473B-859C-4F378DB37514}"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12959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54D4930D-BC03-4C27-B71A-D35051F5D2FB}"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3477076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D04150E7-C3F2-4074-A70C-72619464E6CC}"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2373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C7C4C02-248F-4A07-8DCE-DDF2934D0620}"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6308802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4AA2BB-75EE-4C38-956F-5857129A5411}"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15913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62E8E88-2C41-4F10-B27F-B6581B0EAE90}" type="uaqdatetime1">
              <a:rPr lang="ar-SA" smtClean="0"/>
              <a:t>06/03/38</a:t>
            </a:fld>
            <a:endParaRPr lang="ar-SA"/>
          </a:p>
        </p:txBody>
      </p:sp>
      <p:sp>
        <p:nvSpPr>
          <p:cNvPr id="6" name="Footer Placeholder 5"/>
          <p:cNvSpPr>
            <a:spLocks noGrp="1"/>
          </p:cNvSpPr>
          <p:nvPr>
            <p:ph type="ftr" sz="quarter" idx="11"/>
          </p:nvPr>
        </p:nvSpPr>
        <p:spPr/>
        <p:txBody>
          <a:body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2923936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9728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217920" y="2582334"/>
            <a:ext cx="4937760" cy="3378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F4384F2-87D9-42B8-8D49-9F9CF0EF5FFC}" type="uaqdatetime1">
              <a:rPr lang="ar-SA" smtClean="0"/>
              <a:t>06/03/38</a:t>
            </a:fld>
            <a:endParaRPr lang="ar-SA"/>
          </a:p>
        </p:txBody>
      </p:sp>
      <p:sp>
        <p:nvSpPr>
          <p:cNvPr id="8" name="Footer Placeholder 7"/>
          <p:cNvSpPr>
            <a:spLocks noGrp="1"/>
          </p:cNvSpPr>
          <p:nvPr>
            <p:ph type="ftr" sz="quarter" idx="11"/>
          </p:nvPr>
        </p:nvSpPr>
        <p:spPr/>
        <p:txBody>
          <a:bodyPr/>
          <a:lstStyle/>
          <a:p>
            <a:r>
              <a:rPr lang="ar-SA" smtClean="0"/>
              <a:t>د. ودا أباحسين</a:t>
            </a:r>
            <a:endParaRPr lang="ar-SA"/>
          </a:p>
        </p:txBody>
      </p:sp>
      <p:sp>
        <p:nvSpPr>
          <p:cNvPr id="9" name="Slide Number Placeholder 8"/>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81027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56B51FA-C56F-4635-988B-BF246E1E1E7B}" type="uaqdatetime1">
              <a:rPr lang="ar-SA" smtClean="0"/>
              <a:t>06/03/38</a:t>
            </a:fld>
            <a:endParaRPr lang="ar-SA"/>
          </a:p>
        </p:txBody>
      </p:sp>
      <p:sp>
        <p:nvSpPr>
          <p:cNvPr id="4" name="Footer Placeholder 3"/>
          <p:cNvSpPr>
            <a:spLocks noGrp="1"/>
          </p:cNvSpPr>
          <p:nvPr>
            <p:ph type="ftr" sz="quarter" idx="11"/>
          </p:nvPr>
        </p:nvSpPr>
        <p:spPr/>
        <p:txBody>
          <a:bodyPr/>
          <a:lstStyle/>
          <a:p>
            <a:r>
              <a:rPr lang="ar-SA" smtClean="0"/>
              <a:t>د. ودا أباحسين</a:t>
            </a:r>
            <a:endParaRPr lang="ar-SA"/>
          </a:p>
        </p:txBody>
      </p:sp>
      <p:sp>
        <p:nvSpPr>
          <p:cNvPr id="5" name="Slide Number Placeholder 4"/>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2594742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02B97DC-1CA4-478E-B2F6-B0A446F31FA3}" type="uaqdatetime1">
              <a:rPr lang="ar-SA" smtClean="0"/>
              <a:t>06/03/38</a:t>
            </a:fld>
            <a:endParaRPr lang="ar-SA"/>
          </a:p>
        </p:txBody>
      </p:sp>
      <p:sp>
        <p:nvSpPr>
          <p:cNvPr id="8" name="Footer Placeholder 7"/>
          <p:cNvSpPr>
            <a:spLocks noGrp="1"/>
          </p:cNvSpPr>
          <p:nvPr>
            <p:ph type="ftr" sz="quarter" idx="11"/>
          </p:nvPr>
        </p:nvSpPr>
        <p:spPr/>
        <p:txBody>
          <a:bodyPr/>
          <a:lstStyle>
            <a:lvl1pPr>
              <a:defRPr>
                <a:solidFill>
                  <a:srgbClr val="FFFFFF"/>
                </a:solidFill>
              </a:defRPr>
            </a:lvl1pPr>
          </a:lstStyle>
          <a:p>
            <a:r>
              <a:rPr lang="ar-SA" smtClean="0"/>
              <a:t>د. ودا أباحسين</a:t>
            </a:r>
            <a:endParaRPr lang="ar-SA"/>
          </a:p>
        </p:txBody>
      </p:sp>
      <p:sp>
        <p:nvSpPr>
          <p:cNvPr id="9" name="Slide Number Placeholder 8"/>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934713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69E69C-6A73-4632-9329-5D0CEA0CAFC3}" type="uaqdatetime1">
              <a:rPr lang="ar-SA" smtClean="0"/>
              <a:t>06/03/38</a:t>
            </a:fld>
            <a:endParaRPr lang="ar-S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51841FB-3A09-4017-BBEF-4D9512E90C3F}" type="slidenum">
              <a:rPr lang="ar-SA" smtClean="0"/>
              <a:t>‹#›</a:t>
            </a:fld>
            <a:endParaRPr lang="ar-SA"/>
          </a:p>
        </p:txBody>
      </p:sp>
    </p:spTree>
    <p:extLst>
      <p:ext uri="{BB962C8B-B14F-4D97-AF65-F5344CB8AC3E}">
        <p14:creationId xmlns:p14="http://schemas.microsoft.com/office/powerpoint/2010/main" val="232787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A3C788D-EB27-4EE8-A4F6-9CC05ED814F3}"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7804864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6E77D2E-9F73-428D-B34F-CA4F07A72E2E}" type="uaqdatetime1">
              <a:rPr lang="ar-SA" smtClean="0"/>
              <a:t>06/03/38</a:t>
            </a:fld>
            <a:endParaRPr lang="ar-SA"/>
          </a:p>
        </p:txBody>
      </p:sp>
      <p:sp>
        <p:nvSpPr>
          <p:cNvPr id="6" name="Footer Placeholder 5"/>
          <p:cNvSpPr>
            <a:spLocks noGrp="1"/>
          </p:cNvSpPr>
          <p:nvPr>
            <p:ph type="ftr" sz="quarter" idx="11"/>
          </p:nvPr>
        </p:nvSpPr>
        <p:spPr/>
        <p:txBody>
          <a:body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26041849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37A483E-D325-4977-B951-70DBE23D2012}"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31198708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17E96A6-BB83-4F39-B1B3-D13F4A18C6DD}"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948028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E3C4B5A-6E56-4E65-BCC7-827FC883B957}" type="uaqdatetime1">
              <a:rPr lang="ar-SA" smtClean="0"/>
              <a:t>06/03/38</a:t>
            </a:fld>
            <a:endParaRPr lang="ar-SA"/>
          </a:p>
        </p:txBody>
      </p:sp>
      <p:sp>
        <p:nvSpPr>
          <p:cNvPr id="5" name="Footer Placeholder 4"/>
          <p:cNvSpPr>
            <a:spLocks noGrp="1"/>
          </p:cNvSpPr>
          <p:nvPr>
            <p:ph type="ftr" sz="quarter" idx="11"/>
          </p:nvPr>
        </p:nvSpPr>
        <p:spPr/>
        <p:txBody>
          <a:bodyPr/>
          <a:lstStyle/>
          <a:p>
            <a:r>
              <a:rPr lang="ar-SA" smtClean="0"/>
              <a:t>د. ودا أباحسين</a:t>
            </a:r>
            <a:endParaRPr lang="ar-SA"/>
          </a:p>
        </p:txBody>
      </p:sp>
      <p:sp>
        <p:nvSpPr>
          <p:cNvPr id="6" name="Slide Number Placeholder 5"/>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836118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640D83B-7A48-45FA-A58D-3C6AE9B7C649}" type="uaqdatetime1">
              <a:rPr lang="ar-SA" smtClean="0"/>
              <a:t>06/03/38</a:t>
            </a:fld>
            <a:endParaRPr lang="ar-SA"/>
          </a:p>
        </p:txBody>
      </p:sp>
      <p:sp>
        <p:nvSpPr>
          <p:cNvPr id="6" name="Footer Placeholder 5"/>
          <p:cNvSpPr>
            <a:spLocks noGrp="1"/>
          </p:cNvSpPr>
          <p:nvPr>
            <p:ph type="ftr" sz="quarter" idx="11"/>
          </p:nvPr>
        </p:nvSpPr>
        <p:spPr/>
        <p:txBody>
          <a:body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1380086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مقارنة">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45127" y="2507550"/>
            <a:ext cx="5156200" cy="36805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7550"/>
            <a:ext cx="5181601" cy="36805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951F7224-9D3A-4E0C-89BB-3721ED77369D}" type="uaqdatetime1">
              <a:rPr lang="ar-SA" smtClean="0"/>
              <a:t>06/03/38</a:t>
            </a:fld>
            <a:endParaRPr lang="ar-SA"/>
          </a:p>
        </p:txBody>
      </p:sp>
      <p:sp>
        <p:nvSpPr>
          <p:cNvPr id="8" name="Footer Placeholder 7"/>
          <p:cNvSpPr>
            <a:spLocks noGrp="1"/>
          </p:cNvSpPr>
          <p:nvPr>
            <p:ph type="ftr" sz="quarter" idx="11"/>
          </p:nvPr>
        </p:nvSpPr>
        <p:spPr/>
        <p:txBody>
          <a:bodyPr/>
          <a:lstStyle/>
          <a:p>
            <a:r>
              <a:rPr lang="ar-SA" smtClean="0"/>
              <a:t>د. ودا أباحسين</a:t>
            </a:r>
            <a:endParaRPr lang="ar-SA"/>
          </a:p>
        </p:txBody>
      </p:sp>
      <p:sp>
        <p:nvSpPr>
          <p:cNvPr id="9" name="Slide Number Placeholder 8"/>
          <p:cNvSpPr>
            <a:spLocks noGrp="1"/>
          </p:cNvSpPr>
          <p:nvPr>
            <p:ph type="sldNum" sz="quarter" idx="12"/>
          </p:nvPr>
        </p:nvSpPr>
        <p:spPr/>
        <p:txBody>
          <a:bodyPr/>
          <a:lstStyle/>
          <a:p>
            <a:fld id="{E51841FB-3A09-4017-BBEF-4D9512E90C3F}" type="slidenum">
              <a:rPr lang="ar-SA" smtClean="0"/>
              <a:t>‹#›</a:t>
            </a:fld>
            <a:endParaRPr lang="ar-SA"/>
          </a:p>
        </p:txBody>
      </p:sp>
      <p:sp>
        <p:nvSpPr>
          <p:cNvPr id="10" name="Title 9"/>
          <p:cNvSpPr>
            <a:spLocks noGrp="1"/>
          </p:cNvSpPr>
          <p:nvPr>
            <p:ph type="title"/>
          </p:nvPr>
        </p:nvSpPr>
        <p:spPr/>
        <p:txBody>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1579472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278EF65-400A-4024-A14A-91BCA2ADACE2}" type="uaqdatetime1">
              <a:rPr lang="ar-SA" smtClean="0"/>
              <a:t>06/03/38</a:t>
            </a:fld>
            <a:endParaRPr lang="ar-SA"/>
          </a:p>
        </p:txBody>
      </p:sp>
      <p:sp>
        <p:nvSpPr>
          <p:cNvPr id="4" name="Footer Placeholder 3"/>
          <p:cNvSpPr>
            <a:spLocks noGrp="1"/>
          </p:cNvSpPr>
          <p:nvPr>
            <p:ph type="ftr" sz="quarter" idx="11"/>
          </p:nvPr>
        </p:nvSpPr>
        <p:spPr/>
        <p:txBody>
          <a:bodyPr/>
          <a:lstStyle/>
          <a:p>
            <a:r>
              <a:rPr lang="ar-SA" smtClean="0"/>
              <a:t>د. ودا أباحسين</a:t>
            </a:r>
            <a:endParaRPr lang="ar-SA"/>
          </a:p>
        </p:txBody>
      </p:sp>
      <p:sp>
        <p:nvSpPr>
          <p:cNvPr id="5" name="Slide Number Placeholder 4"/>
          <p:cNvSpPr>
            <a:spLocks noGrp="1"/>
          </p:cNvSpPr>
          <p:nvPr>
            <p:ph type="sldNum" sz="quarter" idx="12"/>
          </p:nvPr>
        </p:nvSpPr>
        <p:spPr/>
        <p:txBody>
          <a:bodyPr/>
          <a:lstStyle/>
          <a:p>
            <a:fld id="{E51841FB-3A09-4017-BBEF-4D9512E90C3F}" type="slidenum">
              <a:rPr lang="ar-SA" smtClean="0"/>
              <a:t>‹#›</a:t>
            </a:fld>
            <a:endParaRPr lang="ar-SA"/>
          </a:p>
        </p:txBody>
      </p:sp>
      <p:sp>
        <p:nvSpPr>
          <p:cNvPr id="6" name="Title 5"/>
          <p:cNvSpPr>
            <a:spLocks noGrp="1"/>
          </p:cNvSpPr>
          <p:nvPr>
            <p:ph type="title"/>
          </p:nvPr>
        </p:nvSpPr>
        <p:spPr/>
        <p:txBody>
          <a:bodyPr/>
          <a:lstStyle/>
          <a:p>
            <a:r>
              <a:rPr lang="ar-SA" smtClean="0"/>
              <a:t>انقر لتحرير نمط العنوان الرئيسي</a:t>
            </a:r>
            <a:endParaRPr lang="en-US"/>
          </a:p>
        </p:txBody>
      </p:sp>
    </p:spTree>
    <p:extLst>
      <p:ext uri="{BB962C8B-B14F-4D97-AF65-F5344CB8AC3E}">
        <p14:creationId xmlns:p14="http://schemas.microsoft.com/office/powerpoint/2010/main" val="3103135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DCB334-F8E5-442D-AEF3-781E85C1B833}" type="uaqdatetime1">
              <a:rPr lang="ar-SA" smtClean="0"/>
              <a:t>06/03/38</a:t>
            </a:fld>
            <a:endParaRPr lang="ar-SA"/>
          </a:p>
        </p:txBody>
      </p:sp>
      <p:sp>
        <p:nvSpPr>
          <p:cNvPr id="3" name="Footer Placeholder 2"/>
          <p:cNvSpPr>
            <a:spLocks noGrp="1"/>
          </p:cNvSpPr>
          <p:nvPr>
            <p:ph type="ftr" sz="quarter" idx="11"/>
          </p:nvPr>
        </p:nvSpPr>
        <p:spPr/>
        <p:txBody>
          <a:bodyPr/>
          <a:lstStyle/>
          <a:p>
            <a:r>
              <a:rPr lang="ar-SA" smtClean="0"/>
              <a:t>د. ودا أباحسين</a:t>
            </a:r>
            <a:endParaRPr lang="ar-SA"/>
          </a:p>
        </p:txBody>
      </p:sp>
      <p:sp>
        <p:nvSpPr>
          <p:cNvPr id="4" name="Slide Number Placeholder 3"/>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3229437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8A62078-B2D5-4D55-82C7-0C9A96FCE71A}" type="uaqdatetime1">
              <a:rPr lang="ar-SA" smtClean="0"/>
              <a:t>06/03/38</a:t>
            </a:fld>
            <a:endParaRPr lang="ar-SA"/>
          </a:p>
        </p:txBody>
      </p:sp>
      <p:sp>
        <p:nvSpPr>
          <p:cNvPr id="6" name="Footer Placeholder 5"/>
          <p:cNvSpPr>
            <a:spLocks noGrp="1"/>
          </p:cNvSpPr>
          <p:nvPr>
            <p:ph type="ftr" sz="quarter" idx="11"/>
          </p:nvPr>
        </p:nvSpPr>
        <p:spPr/>
        <p:txBody>
          <a:body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2567941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D9A0FCB-4F20-48DF-8C5E-DE3D4680031C}" type="uaqdatetime1">
              <a:rPr lang="ar-SA" smtClean="0"/>
              <a:t>06/03/38</a:t>
            </a:fld>
            <a:endParaRPr lang="ar-SA"/>
          </a:p>
        </p:txBody>
      </p:sp>
      <p:sp>
        <p:nvSpPr>
          <p:cNvPr id="6" name="Footer Placeholder 5"/>
          <p:cNvSpPr>
            <a:spLocks noGrp="1"/>
          </p:cNvSpPr>
          <p:nvPr>
            <p:ph type="ftr" sz="quarter" idx="11"/>
          </p:nvPr>
        </p:nvSpPr>
        <p:spPr/>
        <p:txBody>
          <a:bodyPr/>
          <a:lstStyle/>
          <a:p>
            <a:r>
              <a:rPr lang="ar-SA" smtClean="0"/>
              <a:t>د. ودا أباحسين</a:t>
            </a:r>
            <a:endParaRPr lang="ar-SA"/>
          </a:p>
        </p:txBody>
      </p:sp>
      <p:sp>
        <p:nvSpPr>
          <p:cNvPr id="7" name="Slide Number Placeholder 6"/>
          <p:cNvSpPr>
            <a:spLocks noGrp="1"/>
          </p:cNvSpPr>
          <p:nvPr>
            <p:ph type="sldNum" sz="quarter" idx="12"/>
          </p:nvPr>
        </p:nvSpPr>
        <p:spPr/>
        <p:txBody>
          <a:bodyPr/>
          <a:lstStyle/>
          <a:p>
            <a:fld id="{E51841FB-3A09-4017-BBEF-4D9512E90C3F}" type="slidenum">
              <a:rPr lang="ar-SA" smtClean="0"/>
              <a:t>‹#›</a:t>
            </a:fld>
            <a:endParaRPr lang="ar-SA"/>
          </a:p>
        </p:txBody>
      </p:sp>
    </p:spTree>
    <p:extLst>
      <p:ext uri="{BB962C8B-B14F-4D97-AF65-F5344CB8AC3E}">
        <p14:creationId xmlns:p14="http://schemas.microsoft.com/office/powerpoint/2010/main" val="2396308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E0CE4A8-20D9-440C-9D36-EBF9067FDB71}" type="uaqdatetime1">
              <a:rPr lang="ar-SA" smtClean="0"/>
              <a:t>06/03/38</a:t>
            </a:fld>
            <a:endParaRPr lang="ar-S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r>
              <a:rPr lang="ar-SA" smtClean="0"/>
              <a:t>د. ودا أباحسين</a:t>
            </a:r>
            <a:endParaRPr lang="ar-SA"/>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E51841FB-3A09-4017-BBEF-4D9512E90C3F}" type="slidenum">
              <a:rPr lang="ar-SA" smtClean="0"/>
              <a:t>‹#›</a:t>
            </a:fld>
            <a:endParaRPr lang="ar-SA"/>
          </a:p>
        </p:txBody>
      </p:sp>
    </p:spTree>
    <p:extLst>
      <p:ext uri="{BB962C8B-B14F-4D97-AF65-F5344CB8AC3E}">
        <p14:creationId xmlns:p14="http://schemas.microsoft.com/office/powerpoint/2010/main" val="99410180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dt="0"/>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r" defTabSz="914400" rtl="1"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FFB78C1-0362-48DA-B20E-65819A976A78}" type="uaqdatetime1">
              <a:rPr lang="ar-SA" smtClean="0"/>
              <a:t>06/03/38</a:t>
            </a:fld>
            <a:endParaRPr lang="ar-S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ar-SA" smtClean="0"/>
              <a:t>د. ودا أباحسين</a:t>
            </a:r>
            <a:endParaRPr lang="ar-S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51841FB-3A09-4017-BBEF-4D9512E90C3F}" type="slidenum">
              <a:rPr lang="ar-SA" smtClean="0"/>
              <a:t>‹#›</a:t>
            </a:fld>
            <a:endParaRPr lang="ar-S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0590424"/>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5"/>
          <p:cNvSpPr>
            <a:spLocks noGrp="1"/>
          </p:cNvSpPr>
          <p:nvPr>
            <p:ph type="title"/>
          </p:nvPr>
        </p:nvSpPr>
        <p:spPr/>
        <p:txBody>
          <a:bodyPr/>
          <a:lstStyle/>
          <a:p>
            <a:pPr algn="ctr"/>
            <a:r>
              <a:rPr lang="ar-SA" sz="6600" b="1" dirty="0" smtClean="0">
                <a:solidFill>
                  <a:srgbClr val="0070C0"/>
                </a:solidFill>
                <a:effectLst>
                  <a:outerShdw blurRad="38100" dist="38100" dir="2700000" algn="tl">
                    <a:srgbClr val="000000">
                      <a:alpha val="43137"/>
                    </a:srgbClr>
                  </a:outerShdw>
                </a:effectLst>
              </a:rPr>
              <a:t>تصميم الاستبانات</a:t>
            </a:r>
            <a:endParaRPr lang="ar-SA" sz="6600" b="1" dirty="0">
              <a:solidFill>
                <a:srgbClr val="0070C0"/>
              </a:solidFill>
              <a:effectLst>
                <a:outerShdw blurRad="38100" dist="38100" dir="2700000" algn="tl">
                  <a:srgbClr val="000000">
                    <a:alpha val="43137"/>
                  </a:srgbClr>
                </a:outerShdw>
              </a:effectLst>
            </a:endParaRPr>
          </a:p>
        </p:txBody>
      </p:sp>
      <p:sp>
        <p:nvSpPr>
          <p:cNvPr id="8" name="عنصر نائب للنص 7"/>
          <p:cNvSpPr>
            <a:spLocks noGrp="1"/>
          </p:cNvSpPr>
          <p:nvPr>
            <p:ph type="body" sz="half" idx="2"/>
          </p:nvPr>
        </p:nvSpPr>
        <p:spPr/>
        <p:txBody>
          <a:bodyPr>
            <a:noAutofit/>
          </a:bodyPr>
          <a:lstStyle/>
          <a:p>
            <a:pPr algn="ctr"/>
            <a:r>
              <a:rPr lang="ar-SA" sz="2000" b="1" dirty="0" smtClean="0">
                <a:solidFill>
                  <a:schemeClr val="bg2"/>
                </a:solidFill>
              </a:rPr>
              <a:t>د. وداد أباحسين</a:t>
            </a:r>
          </a:p>
          <a:p>
            <a:pPr algn="ctr"/>
            <a:r>
              <a:rPr lang="ar-SA" sz="2000" b="1" dirty="0" smtClean="0">
                <a:solidFill>
                  <a:schemeClr val="bg2"/>
                </a:solidFill>
              </a:rPr>
              <a:t>ورشة عمل ضمن مقرر دراسات وأبحاث في مجال صعوبات التعلم</a:t>
            </a:r>
            <a:endParaRPr lang="ar-SA" sz="2000" b="1" dirty="0">
              <a:solidFill>
                <a:schemeClr val="bg2"/>
              </a:solidFill>
            </a:endParaRPr>
          </a:p>
        </p:txBody>
      </p:sp>
      <p:pic>
        <p:nvPicPr>
          <p:cNvPr id="1026" name="Picture 2" descr="نتيجة بحث الصور عن ‫تصميم الاستبيانات ppt‬‎"/>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23125" b="2312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50167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4294967295"/>
            <p:extLst>
              <p:ext uri="{D42A27DB-BD31-4B8C-83A1-F6EECF244321}">
                <p14:modId xmlns:p14="http://schemas.microsoft.com/office/powerpoint/2010/main" val="3693834507"/>
              </p:ext>
            </p:extLst>
          </p:nvPr>
        </p:nvGraphicFramePr>
        <p:xfrm>
          <a:off x="0" y="165101"/>
          <a:ext cx="12192000" cy="61087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صر نائب للتذييل 4"/>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56269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rgbClr val="0070C0"/>
                </a:solidFill>
              </a:rPr>
              <a:t>خطوات تصميم الاستبيان</a:t>
            </a:r>
            <a:endParaRPr lang="ar-SA" sz="4400" b="1" dirty="0">
              <a:solidFill>
                <a:srgbClr val="0070C0"/>
              </a:solidFill>
            </a:endParaRPr>
          </a:p>
        </p:txBody>
      </p:sp>
      <p:sp>
        <p:nvSpPr>
          <p:cNvPr id="6" name="عنصر نائب للمحتوى 5"/>
          <p:cNvSpPr>
            <a:spLocks noGrp="1"/>
          </p:cNvSpPr>
          <p:nvPr>
            <p:ph idx="1"/>
          </p:nvPr>
        </p:nvSpPr>
        <p:spPr>
          <a:xfrm>
            <a:off x="876300" y="1845734"/>
            <a:ext cx="10452100" cy="4440766"/>
          </a:xfrm>
        </p:spPr>
        <p:txBody>
          <a:bodyPr>
            <a:normAutofit/>
          </a:bodyPr>
          <a:lstStyle/>
          <a:p>
            <a:pPr marL="457200" lvl="0" indent="-457200">
              <a:lnSpc>
                <a:spcPct val="150000"/>
              </a:lnSpc>
              <a:buFont typeface="+mj-lt"/>
              <a:buAutoNum type="arabicPeriod"/>
            </a:pPr>
            <a:r>
              <a:rPr lang="ar-SA" sz="2400" b="1" dirty="0" smtClean="0"/>
              <a:t>مرحلة بناء المعايير: </a:t>
            </a:r>
            <a:r>
              <a:rPr lang="ar-SA" sz="2400" dirty="0" smtClean="0"/>
              <a:t>وضع معايير المرغوب فيها مثل معايير الصدف والثبات، معايير الشكل النهائي، ومعايير توزيع الاستبيان، معايير صياغة الأسئلة </a:t>
            </a:r>
          </a:p>
          <a:p>
            <a:pPr marL="457200" lvl="0" indent="-457200">
              <a:lnSpc>
                <a:spcPct val="150000"/>
              </a:lnSpc>
              <a:buFont typeface="+mj-lt"/>
              <a:buAutoNum type="arabicPeriod"/>
            </a:pPr>
            <a:r>
              <a:rPr lang="ar-SA" sz="2400" b="1" dirty="0" smtClean="0"/>
              <a:t>مرحلة التحليل: </a:t>
            </a:r>
            <a:r>
              <a:rPr lang="ar-SA" sz="2400" dirty="0" smtClean="0"/>
              <a:t>الدراسات السابقة والأدبيات، وتحديد الأهداف، والفئة التي سيتم التطبيق عليها والعبارات  </a:t>
            </a:r>
          </a:p>
          <a:p>
            <a:pPr marL="457200" lvl="0" indent="-457200">
              <a:lnSpc>
                <a:spcPct val="150000"/>
              </a:lnSpc>
              <a:buFont typeface="+mj-lt"/>
              <a:buAutoNum type="arabicPeriod"/>
            </a:pPr>
            <a:r>
              <a:rPr lang="ar-SA" sz="2400" b="1" dirty="0" smtClean="0"/>
              <a:t>مرحلة التصميم: </a:t>
            </a:r>
            <a:r>
              <a:rPr lang="ar-SA" sz="2400" dirty="0" smtClean="0"/>
              <a:t>تحديد محاور الاستبيان، وأسئلة الدراسة وامام كل سؤال من أسئلة الدراسة محور اسئلة</a:t>
            </a:r>
          </a:p>
          <a:p>
            <a:pPr marL="0" indent="0">
              <a:buNone/>
            </a:pPr>
            <a:endParaRPr lang="ar-SA" dirty="0"/>
          </a:p>
        </p:txBody>
      </p:sp>
      <p:sp>
        <p:nvSpPr>
          <p:cNvPr id="7" name="عنصر نائب للتذييل 6"/>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129756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b="1" dirty="0" smtClean="0">
                <a:solidFill>
                  <a:srgbClr val="0070C0"/>
                </a:solidFill>
              </a:rPr>
              <a:t>خطوات تصميم الاستبيان</a:t>
            </a:r>
            <a:endParaRPr lang="ar-SA" sz="4400" b="1" dirty="0">
              <a:solidFill>
                <a:srgbClr val="0070C0"/>
              </a:solidFill>
            </a:endParaRPr>
          </a:p>
        </p:txBody>
      </p:sp>
      <p:sp>
        <p:nvSpPr>
          <p:cNvPr id="6" name="عنصر نائب للمحتوى 5"/>
          <p:cNvSpPr>
            <a:spLocks noGrp="1"/>
          </p:cNvSpPr>
          <p:nvPr>
            <p:ph idx="1"/>
          </p:nvPr>
        </p:nvSpPr>
        <p:spPr>
          <a:xfrm>
            <a:off x="863600" y="1845734"/>
            <a:ext cx="10477500" cy="4440766"/>
          </a:xfrm>
        </p:spPr>
        <p:txBody>
          <a:bodyPr>
            <a:normAutofit/>
          </a:bodyPr>
          <a:lstStyle/>
          <a:p>
            <a:pPr marL="457200" lvl="0" indent="-457200" algn="just">
              <a:lnSpc>
                <a:spcPct val="150000"/>
              </a:lnSpc>
              <a:buFont typeface="+mj-lt"/>
              <a:buAutoNum type="arabicPeriod"/>
            </a:pPr>
            <a:r>
              <a:rPr lang="ar-SA" sz="2400" b="1" dirty="0" smtClean="0"/>
              <a:t>مرحلة البناء أو الإنتاج: </a:t>
            </a:r>
            <a:r>
              <a:rPr lang="ar-SA" sz="2400" dirty="0" smtClean="0"/>
              <a:t>وضع الخطاب التعريفي وبيانات الباحث وتعريف المتغيرات والأسئلة الديموغرافية ثم عبارات الاستبيان</a:t>
            </a:r>
          </a:p>
          <a:p>
            <a:pPr marL="457200" lvl="0" indent="-457200" algn="just">
              <a:lnSpc>
                <a:spcPct val="150000"/>
              </a:lnSpc>
              <a:buFont typeface="+mj-lt"/>
              <a:buAutoNum type="arabicPeriod"/>
            </a:pPr>
            <a:r>
              <a:rPr lang="ar-SA" sz="2400" b="1" dirty="0" smtClean="0"/>
              <a:t>مرحلة</a:t>
            </a:r>
            <a:r>
              <a:rPr lang="ar-SA" sz="2400" dirty="0" smtClean="0"/>
              <a:t> </a:t>
            </a:r>
            <a:r>
              <a:rPr lang="ar-SA" sz="2400" b="1" dirty="0" smtClean="0"/>
              <a:t>التدريب: </a:t>
            </a:r>
            <a:r>
              <a:rPr lang="ar-SA" sz="2400" dirty="0" smtClean="0"/>
              <a:t>تجربة الاستبيان على عينة تجريبية ورصد الملاحظات على الاستبيان (الصدق والثبات)</a:t>
            </a:r>
          </a:p>
          <a:p>
            <a:pPr marL="457200" lvl="0" indent="-457200" algn="just">
              <a:lnSpc>
                <a:spcPct val="150000"/>
              </a:lnSpc>
              <a:buFont typeface="+mj-lt"/>
              <a:buAutoNum type="arabicPeriod"/>
            </a:pPr>
            <a:r>
              <a:rPr lang="ar-SA" sz="2400" b="1" dirty="0" smtClean="0"/>
              <a:t>مرحلة التقويم:</a:t>
            </a:r>
            <a:r>
              <a:rPr lang="ar-SA" sz="2400" dirty="0" smtClean="0"/>
              <a:t> تشمل التقييم النهائي </a:t>
            </a:r>
            <a:r>
              <a:rPr lang="ar-SA" sz="2400" dirty="0"/>
              <a:t>ثم العرض على </a:t>
            </a:r>
            <a:r>
              <a:rPr lang="ar-SA" sz="2400" dirty="0" smtClean="0"/>
              <a:t>المحكمين، والمحكمين نوعين من ذوي الاختصاص، ومن ذوي الكفاءة في تصميم الاستبيان</a:t>
            </a:r>
            <a:endParaRPr lang="ar-SA" sz="2400" dirty="0"/>
          </a:p>
          <a:p>
            <a:pPr marL="0" indent="0" algn="just">
              <a:lnSpc>
                <a:spcPct val="150000"/>
              </a:lnSpc>
              <a:buNone/>
            </a:pPr>
            <a:endParaRPr lang="ar-SA" dirty="0"/>
          </a:p>
        </p:txBody>
      </p:sp>
      <p:sp>
        <p:nvSpPr>
          <p:cNvPr id="7" name="عنصر نائب للتذييل 6"/>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2617091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70C0"/>
                </a:solidFill>
              </a:rPr>
              <a:t>هيكلة الاستبيان</a:t>
            </a:r>
            <a:endParaRPr lang="ar-SA" b="1" dirty="0">
              <a:solidFill>
                <a:srgbClr val="0070C0"/>
              </a:solidFill>
            </a:endParaRPr>
          </a:p>
        </p:txBody>
      </p:sp>
      <p:sp>
        <p:nvSpPr>
          <p:cNvPr id="3" name="عنصر نائب للمحتوى 2"/>
          <p:cNvSpPr>
            <a:spLocks noGrp="1"/>
          </p:cNvSpPr>
          <p:nvPr>
            <p:ph idx="1"/>
          </p:nvPr>
        </p:nvSpPr>
        <p:spPr>
          <a:xfrm>
            <a:off x="850900" y="1737360"/>
            <a:ext cx="10495280" cy="4409440"/>
          </a:xfrm>
        </p:spPr>
        <p:txBody>
          <a:bodyPr>
            <a:normAutofit fontScale="77500" lnSpcReduction="20000"/>
          </a:bodyPr>
          <a:lstStyle/>
          <a:p>
            <a:pPr marL="533400" indent="-533400">
              <a:lnSpc>
                <a:spcPct val="120000"/>
              </a:lnSpc>
            </a:pPr>
            <a:r>
              <a:rPr lang="ar-SA" altLang="ar-SA" sz="3400" dirty="0"/>
              <a:t>تتكون صحيفة الاستبيان من 3 أجزاء رئيسة </a:t>
            </a:r>
            <a:r>
              <a:rPr lang="ar-SA" altLang="ar-SA" sz="3400" dirty="0" smtClean="0"/>
              <a:t>:</a:t>
            </a:r>
          </a:p>
          <a:p>
            <a:pPr marL="533400" indent="-533400">
              <a:lnSpc>
                <a:spcPct val="120000"/>
              </a:lnSpc>
            </a:pPr>
            <a:r>
              <a:rPr lang="ar-SA" altLang="ar-SA" sz="3400" b="1" dirty="0" smtClean="0"/>
              <a:t>أولاً: التعريف </a:t>
            </a:r>
            <a:r>
              <a:rPr lang="ar-SA" altLang="ar-SA" sz="3400" b="1" dirty="0"/>
              <a:t>بموضوع وهدف البحث: </a:t>
            </a:r>
          </a:p>
          <a:p>
            <a:pPr marL="533400" indent="-533400">
              <a:lnSpc>
                <a:spcPct val="120000"/>
              </a:lnSpc>
              <a:buFontTx/>
              <a:buNone/>
            </a:pPr>
            <a:r>
              <a:rPr lang="ar-SA" altLang="ar-SA" sz="3400" dirty="0" smtClean="0"/>
              <a:t>	وهذا </a:t>
            </a:r>
            <a:r>
              <a:rPr lang="ar-SA" altLang="ar-SA" sz="3400" dirty="0"/>
              <a:t>يظهر في رسالة الغلاف التي تأتي كمقدمة للاستبيان وتحتوي على النقاط التالية: </a:t>
            </a:r>
            <a:endParaRPr lang="ar-SA" altLang="ar-SA" sz="3400" dirty="0" smtClean="0"/>
          </a:p>
          <a:p>
            <a:pPr marL="533400" indent="-533400" algn="ctr">
              <a:lnSpc>
                <a:spcPct val="120000"/>
              </a:lnSpc>
              <a:buFontTx/>
              <a:buNone/>
            </a:pPr>
            <a:r>
              <a:rPr lang="ar-SA" altLang="ar-SA" sz="3400" dirty="0" smtClean="0"/>
              <a:t>1</a:t>
            </a:r>
            <a:r>
              <a:rPr lang="ar-SA" altLang="ar-SA" sz="3400" dirty="0"/>
              <a:t>) توضيح الهدف من الاستبيان </a:t>
            </a:r>
            <a:r>
              <a:rPr lang="ar-SA" altLang="ar-SA" sz="3400" dirty="0" smtClean="0"/>
              <a:t>وموضوعة</a:t>
            </a:r>
            <a:endParaRPr lang="ar-SA" altLang="ar-SA" sz="3400" dirty="0"/>
          </a:p>
          <a:p>
            <a:pPr marL="533400" indent="-533400" algn="ctr">
              <a:lnSpc>
                <a:spcPct val="120000"/>
              </a:lnSpc>
              <a:buFontTx/>
              <a:buNone/>
            </a:pPr>
            <a:r>
              <a:rPr lang="ar-SA" altLang="ar-SA" sz="3400" dirty="0"/>
              <a:t>2) التأكيد على سرية المعلومات التي سيتم الحصول عليها والتأكيد على أنها لن تستخدم إلا لغرض البحث العلمي </a:t>
            </a:r>
            <a:r>
              <a:rPr lang="ar-SA" altLang="ar-SA" sz="3400" dirty="0" smtClean="0"/>
              <a:t>فقط</a:t>
            </a:r>
            <a:endParaRPr lang="ar-SA" altLang="ar-SA" sz="3400" dirty="0"/>
          </a:p>
          <a:p>
            <a:pPr marL="533400" indent="-533400" algn="ctr">
              <a:lnSpc>
                <a:spcPct val="120000"/>
              </a:lnSpc>
              <a:buFontTx/>
              <a:buNone/>
            </a:pPr>
            <a:r>
              <a:rPr lang="ar-SA" altLang="ar-SA" sz="3400" dirty="0"/>
              <a:t> 3) التأكيد على مزايا المشاركة في </a:t>
            </a:r>
            <a:r>
              <a:rPr lang="ar-SA" altLang="ar-SA" sz="3400" dirty="0" smtClean="0"/>
              <a:t>البحث</a:t>
            </a:r>
            <a:endParaRPr lang="ar-SA" altLang="ar-SA" sz="3400" dirty="0"/>
          </a:p>
          <a:p>
            <a:pPr marL="533400" indent="-533400" algn="ctr">
              <a:lnSpc>
                <a:spcPct val="120000"/>
              </a:lnSpc>
              <a:buFontTx/>
              <a:buNone/>
            </a:pPr>
            <a:r>
              <a:rPr lang="ar-SA" altLang="ar-SA" sz="3400" dirty="0"/>
              <a:t> 4) تبيان الجهة التي تقوم بإعداد </a:t>
            </a:r>
            <a:r>
              <a:rPr lang="ar-SA" altLang="ar-SA" sz="3400" dirty="0" smtClean="0"/>
              <a:t>الدراسة</a:t>
            </a:r>
            <a:endParaRPr lang="en-US" altLang="ar-SA" sz="3400" dirty="0"/>
          </a:p>
          <a:p>
            <a:endParaRPr lang="ar-SA" dirty="0"/>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409892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70C0"/>
                </a:solidFill>
              </a:rPr>
              <a:t>هيكلة الاستبيان</a:t>
            </a:r>
            <a:endParaRPr lang="ar-SA" b="1" dirty="0">
              <a:solidFill>
                <a:srgbClr val="0070C0"/>
              </a:solidFill>
            </a:endParaRPr>
          </a:p>
        </p:txBody>
      </p:sp>
      <p:sp>
        <p:nvSpPr>
          <p:cNvPr id="3" name="عنصر نائب للمحتوى 2"/>
          <p:cNvSpPr>
            <a:spLocks noGrp="1"/>
          </p:cNvSpPr>
          <p:nvPr>
            <p:ph idx="1"/>
          </p:nvPr>
        </p:nvSpPr>
        <p:spPr>
          <a:xfrm>
            <a:off x="1287780" y="1737360"/>
            <a:ext cx="10058400" cy="4023360"/>
          </a:xfrm>
        </p:spPr>
        <p:txBody>
          <a:bodyPr>
            <a:normAutofit/>
          </a:bodyPr>
          <a:lstStyle/>
          <a:p>
            <a:pPr marL="533400" indent="-533400">
              <a:lnSpc>
                <a:spcPct val="150000"/>
              </a:lnSpc>
            </a:pPr>
            <a:r>
              <a:rPr lang="ar-SA" altLang="ar-SA" sz="2400" dirty="0">
                <a:solidFill>
                  <a:schemeClr val="tx1"/>
                </a:solidFill>
              </a:rPr>
              <a:t>تتكون صحيفة الاستبيان من 3 أجزاء رئيسة </a:t>
            </a:r>
            <a:r>
              <a:rPr lang="ar-SA" altLang="ar-SA" sz="2400" dirty="0" smtClean="0">
                <a:solidFill>
                  <a:schemeClr val="tx1"/>
                </a:solidFill>
              </a:rPr>
              <a:t>:</a:t>
            </a:r>
          </a:p>
          <a:p>
            <a:pPr marL="533400" indent="-533400">
              <a:lnSpc>
                <a:spcPct val="150000"/>
              </a:lnSpc>
            </a:pPr>
            <a:r>
              <a:rPr lang="ar-SA" altLang="ar-SA" sz="2400" b="1" dirty="0" smtClean="0">
                <a:solidFill>
                  <a:schemeClr val="tx1"/>
                </a:solidFill>
              </a:rPr>
              <a:t>ثانياً: المعلومات </a:t>
            </a:r>
            <a:r>
              <a:rPr lang="ar-SA" altLang="ar-SA" sz="2400" b="1" dirty="0" err="1" smtClean="0">
                <a:solidFill>
                  <a:schemeClr val="tx1"/>
                </a:solidFill>
              </a:rPr>
              <a:t>الديموجرافية</a:t>
            </a:r>
            <a:r>
              <a:rPr lang="ar-SA" altLang="ar-SA" sz="2400" b="1" dirty="0" smtClean="0">
                <a:solidFill>
                  <a:schemeClr val="tx1"/>
                </a:solidFill>
              </a:rPr>
              <a:t>:</a:t>
            </a:r>
            <a:endParaRPr lang="ar-SA" altLang="ar-SA" sz="2400" b="1" dirty="0">
              <a:solidFill>
                <a:schemeClr val="tx1"/>
              </a:solidFill>
            </a:endParaRPr>
          </a:p>
          <a:p>
            <a:pPr marL="533400" indent="-533400" algn="justLow">
              <a:lnSpc>
                <a:spcPct val="150000"/>
              </a:lnSpc>
              <a:buFontTx/>
              <a:buNone/>
            </a:pPr>
            <a:r>
              <a:rPr lang="ar-SA" altLang="ar-SA" sz="2400" dirty="0" smtClean="0">
                <a:solidFill>
                  <a:schemeClr val="tx1"/>
                </a:solidFill>
              </a:rPr>
              <a:t>	</a:t>
            </a:r>
            <a:r>
              <a:rPr lang="ar-SA" altLang="ar-SA" sz="2400" dirty="0">
                <a:solidFill>
                  <a:schemeClr val="tx1"/>
                </a:solidFill>
              </a:rPr>
              <a:t>كافة المعلومات الأساسية حول الأمور الشخصية مثل السن، والمستوى التعليمي، والمهنة، والجنس، والعنوان، يفضل أن تكون في نهاية الاستبيان وذلك لحساسيتها بالنسبة للكثير من </a:t>
            </a:r>
            <a:r>
              <a:rPr lang="ar-SA" altLang="ar-SA" sz="2400" dirty="0" err="1">
                <a:solidFill>
                  <a:schemeClr val="tx1"/>
                </a:solidFill>
              </a:rPr>
              <a:t>المبحوثين</a:t>
            </a:r>
            <a:r>
              <a:rPr lang="ar-SA" altLang="ar-SA" sz="2400" dirty="0">
                <a:solidFill>
                  <a:schemeClr val="tx1"/>
                </a:solidFill>
              </a:rPr>
              <a:t>. وينصح بتجنب الأسئلة الشخصية ما أمكن لأنها قد لا تشجع المبحوث على التعاون مع الباحث.</a:t>
            </a:r>
            <a:endParaRPr lang="en-US" altLang="ar-SA" sz="2400" dirty="0">
              <a:solidFill>
                <a:schemeClr val="tx1"/>
              </a:solidFill>
            </a:endParaRPr>
          </a:p>
          <a:p>
            <a:endParaRPr lang="ar-SA" dirty="0"/>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21317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70C0"/>
                </a:solidFill>
              </a:rPr>
              <a:t>هيكلة الاستبيان</a:t>
            </a:r>
            <a:endParaRPr lang="ar-SA" b="1" dirty="0">
              <a:solidFill>
                <a:srgbClr val="0070C0"/>
              </a:solidFill>
            </a:endParaRPr>
          </a:p>
        </p:txBody>
      </p:sp>
      <p:sp>
        <p:nvSpPr>
          <p:cNvPr id="3" name="عنصر نائب للمحتوى 2"/>
          <p:cNvSpPr>
            <a:spLocks noGrp="1"/>
          </p:cNvSpPr>
          <p:nvPr>
            <p:ph idx="1"/>
          </p:nvPr>
        </p:nvSpPr>
        <p:spPr>
          <a:xfrm>
            <a:off x="1287780" y="1737360"/>
            <a:ext cx="10058400" cy="4023360"/>
          </a:xfrm>
        </p:spPr>
        <p:txBody>
          <a:bodyPr>
            <a:normAutofit/>
          </a:bodyPr>
          <a:lstStyle/>
          <a:p>
            <a:pPr marL="533400" indent="-533400">
              <a:lnSpc>
                <a:spcPct val="150000"/>
              </a:lnSpc>
            </a:pPr>
            <a:r>
              <a:rPr lang="ar-SA" altLang="ar-SA" sz="2400" dirty="0">
                <a:solidFill>
                  <a:schemeClr val="tx1"/>
                </a:solidFill>
              </a:rPr>
              <a:t>تتكون صحيفة الاستبيان من 3 أجزاء رئيسة </a:t>
            </a:r>
            <a:r>
              <a:rPr lang="ar-SA" altLang="ar-SA" sz="2400" dirty="0" smtClean="0">
                <a:solidFill>
                  <a:schemeClr val="tx1"/>
                </a:solidFill>
              </a:rPr>
              <a:t>:</a:t>
            </a:r>
          </a:p>
          <a:p>
            <a:pPr marL="533400" indent="-533400">
              <a:lnSpc>
                <a:spcPct val="150000"/>
              </a:lnSpc>
            </a:pPr>
            <a:r>
              <a:rPr lang="ar-SA" altLang="ar-SA" sz="2400" b="1" dirty="0" smtClean="0">
                <a:solidFill>
                  <a:schemeClr val="tx1"/>
                </a:solidFill>
              </a:rPr>
              <a:t>ثانياً: موضوعات البحث:</a:t>
            </a:r>
            <a:endParaRPr lang="ar-SA" altLang="ar-SA" sz="2400" b="1" dirty="0">
              <a:solidFill>
                <a:schemeClr val="tx1"/>
              </a:solidFill>
            </a:endParaRPr>
          </a:p>
          <a:p>
            <a:pPr marL="533400" indent="-533400" algn="justLow">
              <a:lnSpc>
                <a:spcPct val="150000"/>
              </a:lnSpc>
              <a:buFontTx/>
              <a:buNone/>
            </a:pPr>
            <a:r>
              <a:rPr lang="ar-SA" altLang="ar-SA" sz="2400" dirty="0" smtClean="0">
                <a:solidFill>
                  <a:schemeClr val="tx1"/>
                </a:solidFill>
              </a:rPr>
              <a:t>	</a:t>
            </a:r>
            <a:r>
              <a:rPr lang="ar-SA" altLang="ar-SA" sz="2400" dirty="0">
                <a:solidFill>
                  <a:schemeClr val="tx1"/>
                </a:solidFill>
              </a:rPr>
              <a:t> </a:t>
            </a:r>
            <a:r>
              <a:rPr lang="ar-SA" altLang="ar-SA" sz="2400" dirty="0" smtClean="0">
                <a:solidFill>
                  <a:schemeClr val="tx1"/>
                </a:solidFill>
              </a:rPr>
              <a:t>وتشمل </a:t>
            </a:r>
            <a:r>
              <a:rPr lang="ar-SA" altLang="ar-SA" sz="2400" dirty="0">
                <a:solidFill>
                  <a:schemeClr val="tx1"/>
                </a:solidFill>
              </a:rPr>
              <a:t>مجموعة الأسئلة التي تتعلق بمتغيرات الدراسة، فلا بد من القدرة على صياغة الأسئلة بصورة تغطي جميع أبعاد الدراسة. </a:t>
            </a:r>
            <a:endParaRPr lang="ar-SA" dirty="0">
              <a:solidFill>
                <a:schemeClr val="tx1"/>
              </a:solidFill>
            </a:endParaRPr>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267932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extLst>
              <p:ext uri="{D42A27DB-BD31-4B8C-83A1-F6EECF244321}">
                <p14:modId xmlns:p14="http://schemas.microsoft.com/office/powerpoint/2010/main" val="1297159599"/>
              </p:ext>
            </p:extLst>
          </p:nvPr>
        </p:nvGraphicFramePr>
        <p:xfrm>
          <a:off x="0" y="-1"/>
          <a:ext cx="12192000" cy="6858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7399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Y" altLang="ar-SA" b="1" dirty="0">
                <a:solidFill>
                  <a:srgbClr val="0070C0"/>
                </a:solidFill>
              </a:rPr>
              <a:t>تسلسل ترتيب </a:t>
            </a:r>
            <a:r>
              <a:rPr lang="ar-SY" altLang="ar-SA" b="1" dirty="0" smtClean="0">
                <a:solidFill>
                  <a:srgbClr val="0070C0"/>
                </a:solidFill>
              </a:rPr>
              <a:t>الأسئلة</a:t>
            </a:r>
            <a:endParaRPr lang="ar-SA" b="1" dirty="0">
              <a:solidFill>
                <a:srgbClr val="0070C0"/>
              </a:solidFill>
            </a:endParaRPr>
          </a:p>
        </p:txBody>
      </p:sp>
      <p:sp>
        <p:nvSpPr>
          <p:cNvPr id="3" name="عنصر نائب للمحتوى 2"/>
          <p:cNvSpPr>
            <a:spLocks noGrp="1"/>
          </p:cNvSpPr>
          <p:nvPr>
            <p:ph idx="1"/>
          </p:nvPr>
        </p:nvSpPr>
        <p:spPr/>
        <p:txBody>
          <a:bodyPr>
            <a:normAutofit fontScale="92500"/>
          </a:bodyPr>
          <a:lstStyle/>
          <a:p>
            <a:pPr marL="0" indent="0" algn="ctr">
              <a:lnSpc>
                <a:spcPct val="150000"/>
              </a:lnSpc>
              <a:buNone/>
            </a:pPr>
            <a:r>
              <a:rPr lang="ar-SY" altLang="ar-SA" sz="2400" b="1" dirty="0" smtClean="0">
                <a:solidFill>
                  <a:schemeClr val="tx1"/>
                </a:solidFill>
              </a:rPr>
              <a:t>مصمم </a:t>
            </a:r>
            <a:r>
              <a:rPr lang="ar-SY" altLang="ar-SA" sz="2400" b="1" dirty="0">
                <a:solidFill>
                  <a:schemeClr val="tx1"/>
                </a:solidFill>
              </a:rPr>
              <a:t>الاستبيان يجب أن يأخذ بعين الاعتبار القواعد التالية في ترتيب الأسئلة:</a:t>
            </a:r>
          </a:p>
          <a:p>
            <a:pPr>
              <a:lnSpc>
                <a:spcPct val="150000"/>
              </a:lnSpc>
              <a:buFont typeface="Wingdings" panose="05000000000000000000" pitchFamily="2" charset="2"/>
              <a:buChar char="ü"/>
            </a:pPr>
            <a:r>
              <a:rPr lang="ar-SY" altLang="ar-SA" sz="2400" dirty="0">
                <a:solidFill>
                  <a:schemeClr val="tx1"/>
                </a:solidFill>
              </a:rPr>
              <a:t>البدء بالأسئلة العامة أولاً تليها الأسئلة الأكثر تحديداً.</a:t>
            </a:r>
          </a:p>
          <a:p>
            <a:pPr>
              <a:lnSpc>
                <a:spcPct val="150000"/>
              </a:lnSpc>
              <a:buFont typeface="Wingdings" panose="05000000000000000000" pitchFamily="2" charset="2"/>
              <a:buChar char="ü"/>
            </a:pPr>
            <a:r>
              <a:rPr lang="ar-SY" altLang="ar-SA" sz="2400" dirty="0">
                <a:solidFill>
                  <a:schemeClr val="tx1"/>
                </a:solidFill>
              </a:rPr>
              <a:t>البدء بالأسئلة البسيطة أولاً ثم الانتقال إلى الأسئلة الأكثر تعقيداً.</a:t>
            </a:r>
          </a:p>
          <a:p>
            <a:pPr>
              <a:lnSpc>
                <a:spcPct val="150000"/>
              </a:lnSpc>
              <a:buFont typeface="Wingdings" panose="05000000000000000000" pitchFamily="2" charset="2"/>
              <a:buChar char="ü"/>
            </a:pPr>
            <a:r>
              <a:rPr lang="ar-SY" altLang="ar-SA" sz="2400" dirty="0">
                <a:solidFill>
                  <a:schemeClr val="tx1"/>
                </a:solidFill>
              </a:rPr>
              <a:t>ينصح أثناء ترتيب تسلسل الأسئلة ألا توضع الأسئلة ذات الصيغ الإيجابية وراء بعضها ثم الصيغ السلبية وراء بعضها بشكل مستمر، بل إن التنوع في هذا الأمر يفيد في عدم شعور المجيب بالرتابة والملل.</a:t>
            </a:r>
          </a:p>
          <a:p>
            <a:pPr>
              <a:lnSpc>
                <a:spcPct val="150000"/>
              </a:lnSpc>
              <a:buFont typeface="Wingdings" panose="05000000000000000000" pitchFamily="2" charset="2"/>
              <a:buChar char="ü"/>
            </a:pPr>
            <a:r>
              <a:rPr lang="ar-SA" altLang="ar-SA" sz="2400" dirty="0" smtClean="0">
                <a:solidFill>
                  <a:schemeClr val="tx1"/>
                </a:solidFill>
              </a:rPr>
              <a:t>عدم استخدام الفاظ حادة مثل دائماً جميع، خاصة</a:t>
            </a:r>
            <a:r>
              <a:rPr lang="ar-SY" altLang="ar-SA" sz="2400" dirty="0" smtClean="0">
                <a:solidFill>
                  <a:schemeClr val="tx1"/>
                </a:solidFill>
              </a:rPr>
              <a:t>. </a:t>
            </a:r>
            <a:endParaRPr lang="ar-SY" altLang="ar-SA" sz="2400" dirty="0">
              <a:solidFill>
                <a:schemeClr val="tx1"/>
              </a:solidFill>
            </a:endParaRPr>
          </a:p>
          <a:p>
            <a:endParaRPr lang="ar-SA" dirty="0"/>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3689142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0070C0"/>
                </a:solidFill>
              </a:rPr>
              <a:t>مقياس </a:t>
            </a:r>
            <a:r>
              <a:rPr lang="ar-SA" b="1" dirty="0" err="1" smtClean="0">
                <a:solidFill>
                  <a:srgbClr val="0070C0"/>
                </a:solidFill>
              </a:rPr>
              <a:t>ليكرت</a:t>
            </a:r>
            <a:endParaRPr lang="ar-SA" b="1" dirty="0">
              <a:solidFill>
                <a:srgbClr val="0070C0"/>
              </a:solidFill>
            </a:endParaRPr>
          </a:p>
        </p:txBody>
      </p:sp>
      <p:sp>
        <p:nvSpPr>
          <p:cNvPr id="3" name="عنصر نائب للمحتوى 2"/>
          <p:cNvSpPr>
            <a:spLocks noGrp="1"/>
          </p:cNvSpPr>
          <p:nvPr>
            <p:ph idx="1"/>
          </p:nvPr>
        </p:nvSpPr>
        <p:spPr/>
        <p:txBody>
          <a:bodyPr>
            <a:normAutofit fontScale="92500"/>
          </a:bodyPr>
          <a:lstStyle/>
          <a:p>
            <a:pPr algn="just">
              <a:lnSpc>
                <a:spcPct val="150000"/>
              </a:lnSpc>
              <a:buFont typeface="Wingdings" panose="05000000000000000000" pitchFamily="2" charset="2"/>
              <a:buChar char="ü"/>
            </a:pPr>
            <a:r>
              <a:rPr lang="ar-SA" sz="2600" dirty="0" smtClean="0">
                <a:solidFill>
                  <a:schemeClr val="tx1"/>
                </a:solidFill>
              </a:rPr>
              <a:t>هي طريقة لقياس البيانات الوصفية بإعطائها قيمة رقمية حتى تكون مناسبة للتحليل الإحصائي، وسميت بهذا الاسم نسبة للدكتور دنس </a:t>
            </a:r>
            <a:r>
              <a:rPr lang="ar-SA" sz="2600" dirty="0" err="1" smtClean="0">
                <a:solidFill>
                  <a:schemeClr val="tx1"/>
                </a:solidFill>
              </a:rPr>
              <a:t>ليكرت</a:t>
            </a:r>
            <a:r>
              <a:rPr lang="ar-SA" sz="2600" dirty="0" smtClean="0">
                <a:solidFill>
                  <a:schemeClr val="tx1"/>
                </a:solidFill>
              </a:rPr>
              <a:t> الذي طورها وبدأ في استخدامها.</a:t>
            </a:r>
          </a:p>
          <a:p>
            <a:pPr algn="just">
              <a:lnSpc>
                <a:spcPct val="150000"/>
              </a:lnSpc>
              <a:buFont typeface="Wingdings" panose="05000000000000000000" pitchFamily="2" charset="2"/>
              <a:buChar char="ü"/>
            </a:pPr>
            <a:r>
              <a:rPr lang="ar-SA" sz="2600" dirty="0">
                <a:solidFill>
                  <a:schemeClr val="tx1"/>
                </a:solidFill>
              </a:rPr>
              <a:t>مقياس </a:t>
            </a:r>
            <a:r>
              <a:rPr lang="ar-SA" sz="2600" dirty="0" err="1">
                <a:solidFill>
                  <a:schemeClr val="tx1"/>
                </a:solidFill>
              </a:rPr>
              <a:t>ليكرت</a:t>
            </a:r>
            <a:r>
              <a:rPr lang="ar-SA" sz="2600" dirty="0">
                <a:solidFill>
                  <a:schemeClr val="tx1"/>
                </a:solidFill>
              </a:rPr>
              <a:t> هو مجموع الإجابات المحصلة حول "فقرات </a:t>
            </a:r>
            <a:r>
              <a:rPr lang="ar-SA" sz="2600" dirty="0" err="1">
                <a:solidFill>
                  <a:schemeClr val="tx1"/>
                </a:solidFill>
              </a:rPr>
              <a:t>ليكرت</a:t>
            </a:r>
            <a:r>
              <a:rPr lang="ar-SA" sz="2600" dirty="0">
                <a:solidFill>
                  <a:schemeClr val="tx1"/>
                </a:solidFill>
              </a:rPr>
              <a:t>". أما "فقرات </a:t>
            </a:r>
            <a:r>
              <a:rPr lang="ar-SA" sz="2600" dirty="0" err="1">
                <a:solidFill>
                  <a:schemeClr val="tx1"/>
                </a:solidFill>
              </a:rPr>
              <a:t>ليكرت</a:t>
            </a:r>
            <a:r>
              <a:rPr lang="ar-SA" sz="2600" dirty="0" smtClean="0">
                <a:solidFill>
                  <a:schemeClr val="tx1"/>
                </a:solidFill>
              </a:rPr>
              <a:t>" </a:t>
            </a:r>
            <a:r>
              <a:rPr lang="ar-SA" sz="2600" dirty="0">
                <a:solidFill>
                  <a:schemeClr val="tx1"/>
                </a:solidFill>
              </a:rPr>
              <a:t>فتتألف من قسمين: </a:t>
            </a:r>
            <a:r>
              <a:rPr lang="ar-SA" sz="2600" dirty="0" smtClean="0">
                <a:solidFill>
                  <a:schemeClr val="tx1"/>
                </a:solidFill>
              </a:rPr>
              <a:t>الجذع </a:t>
            </a:r>
            <a:r>
              <a:rPr lang="ar-SA" sz="2600" dirty="0">
                <a:solidFill>
                  <a:schemeClr val="tx1"/>
                </a:solidFill>
              </a:rPr>
              <a:t>وهي جملة تحدد سلوكية ما، و"السلم" وهو مقياس يستعمل لتحديد درجة </a:t>
            </a:r>
            <a:r>
              <a:rPr lang="ar-SA" sz="2600" dirty="0" smtClean="0">
                <a:solidFill>
                  <a:schemeClr val="tx1"/>
                </a:solidFill>
              </a:rPr>
              <a:t>الموافقة.</a:t>
            </a:r>
          </a:p>
          <a:p>
            <a:pPr algn="just">
              <a:lnSpc>
                <a:spcPct val="150000"/>
              </a:lnSpc>
              <a:buFont typeface="Wingdings" panose="05000000000000000000" pitchFamily="2" charset="2"/>
              <a:buChar char="ü"/>
            </a:pPr>
            <a:r>
              <a:rPr lang="ar-SA" sz="2600" dirty="0">
                <a:solidFill>
                  <a:schemeClr val="tx1"/>
                </a:solidFill>
              </a:rPr>
              <a:t>تستخدم في الحالات التي تكون فيها البيانات تتعلق برأي أو توقع أو تقييم.</a:t>
            </a:r>
          </a:p>
          <a:p>
            <a:pPr algn="just">
              <a:lnSpc>
                <a:spcPct val="150000"/>
              </a:lnSpc>
              <a:buFont typeface="Wingdings" panose="05000000000000000000" pitchFamily="2" charset="2"/>
              <a:buChar char="ü"/>
            </a:pPr>
            <a:r>
              <a:rPr lang="ar-SA" sz="2600" dirty="0">
                <a:solidFill>
                  <a:schemeClr val="tx1"/>
                </a:solidFill>
              </a:rPr>
              <a:t>مقياس </a:t>
            </a:r>
            <a:r>
              <a:rPr lang="ar-SA" sz="2600" dirty="0" err="1">
                <a:solidFill>
                  <a:schemeClr val="tx1"/>
                </a:solidFill>
              </a:rPr>
              <a:t>ليكرت</a:t>
            </a:r>
            <a:r>
              <a:rPr lang="ar-SA" sz="2600" dirty="0">
                <a:solidFill>
                  <a:schemeClr val="tx1"/>
                </a:solidFill>
              </a:rPr>
              <a:t> عبارة عن اختيارات متعددة في الغالب ثلاثية أو خماسية أو سباعية</a:t>
            </a:r>
          </a:p>
          <a:p>
            <a:pPr marL="0" indent="0">
              <a:lnSpc>
                <a:spcPct val="150000"/>
              </a:lnSpc>
              <a:buNone/>
            </a:pPr>
            <a:endParaRPr lang="en-US" sz="2400" dirty="0">
              <a:solidFill>
                <a:schemeClr val="tx1"/>
              </a:solidFill>
            </a:endParaRPr>
          </a:p>
          <a:p>
            <a:endParaRPr lang="ar-SA" dirty="0"/>
          </a:p>
        </p:txBody>
      </p:sp>
      <p:sp>
        <p:nvSpPr>
          <p:cNvPr id="5" name="عنصر نائب للتذييل 4"/>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97063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extLst>
              <p:ext uri="{D42A27DB-BD31-4B8C-83A1-F6EECF244321}">
                <p14:modId xmlns:p14="http://schemas.microsoft.com/office/powerpoint/2010/main" val="1087409946"/>
              </p:ext>
            </p:extLst>
          </p:nvPr>
        </p:nvGraphicFramePr>
        <p:xfrm>
          <a:off x="148592" y="137160"/>
          <a:ext cx="11921488" cy="6012180"/>
        </p:xfrm>
        <a:graphic>
          <a:graphicData uri="http://schemas.openxmlformats.org/drawingml/2006/table">
            <a:tbl>
              <a:tblPr rtl="1" firstRow="1" bandRow="1">
                <a:tableStyleId>{5940675A-B579-460E-94D1-54222C63F5DA}</a:tableStyleId>
              </a:tblPr>
              <a:tblGrid>
                <a:gridCol w="1490186"/>
                <a:gridCol w="1490186"/>
                <a:gridCol w="1490186"/>
                <a:gridCol w="1490186"/>
                <a:gridCol w="1490186"/>
                <a:gridCol w="1490186"/>
                <a:gridCol w="1490186"/>
                <a:gridCol w="1490186"/>
              </a:tblGrid>
              <a:tr h="535331">
                <a:tc rowSpan="4">
                  <a:txBody>
                    <a:bodyPr/>
                    <a:lstStyle/>
                    <a:p>
                      <a:pPr algn="ctr" rtl="1"/>
                      <a:r>
                        <a:rPr lang="ar-SA" sz="1800" b="1" dirty="0" smtClean="0">
                          <a:solidFill>
                            <a:srgbClr val="0070C0"/>
                          </a:solidFill>
                        </a:rPr>
                        <a:t>مقياس ثلاثي</a:t>
                      </a:r>
                      <a:endParaRPr lang="ar-SA" sz="1800" b="1" dirty="0">
                        <a:solidFill>
                          <a:srgbClr val="0070C0"/>
                        </a:solidFill>
                      </a:endParaRPr>
                    </a:p>
                  </a:txBody>
                  <a:tcPr/>
                </a:tc>
                <a:tc>
                  <a:txBody>
                    <a:bodyPr/>
                    <a:lstStyle/>
                    <a:p>
                      <a:pPr algn="ctr"/>
                      <a:endParaRPr lang="ar-SA" sz="1800" b="1"/>
                    </a:p>
                  </a:txBody>
                  <a:tcPr/>
                </a:tc>
                <a:tc>
                  <a:txBody>
                    <a:bodyPr/>
                    <a:lstStyle/>
                    <a:p>
                      <a:pPr algn="ctr"/>
                      <a:endParaRPr lang="ar-SA" sz="1800" b="1" dirty="0"/>
                    </a:p>
                  </a:txBody>
                  <a:tcPr/>
                </a:tc>
                <a:tc>
                  <a:txBody>
                    <a:bodyPr/>
                    <a:lstStyle/>
                    <a:p>
                      <a:pPr algn="ctr" rtl="1"/>
                      <a:r>
                        <a:rPr lang="ar-SA" sz="1800" b="1" dirty="0" smtClean="0"/>
                        <a:t>نعم</a:t>
                      </a:r>
                      <a:endParaRPr lang="ar-SA" sz="1800" b="1" dirty="0"/>
                    </a:p>
                  </a:txBody>
                  <a:tcPr/>
                </a:tc>
                <a:tc>
                  <a:txBody>
                    <a:bodyPr/>
                    <a:lstStyle/>
                    <a:p>
                      <a:pPr algn="ctr" rtl="1"/>
                      <a:r>
                        <a:rPr lang="ar-SA" sz="2000" b="1" dirty="0" smtClean="0">
                          <a:solidFill>
                            <a:srgbClr val="00B050"/>
                          </a:solidFill>
                        </a:rPr>
                        <a:t>محتمل</a:t>
                      </a:r>
                      <a:endParaRPr lang="ar-SA" sz="2000" b="1" dirty="0">
                        <a:solidFill>
                          <a:srgbClr val="00B050"/>
                        </a:solidFill>
                      </a:endParaRPr>
                    </a:p>
                  </a:txBody>
                  <a:tcPr/>
                </a:tc>
                <a:tc>
                  <a:txBody>
                    <a:bodyPr/>
                    <a:lstStyle/>
                    <a:p>
                      <a:pPr algn="ctr" rtl="1"/>
                      <a:r>
                        <a:rPr lang="ar-SA" sz="1800" b="1" dirty="0" smtClean="0"/>
                        <a:t>لا</a:t>
                      </a:r>
                      <a:endParaRPr lang="ar-SA" sz="1800" b="1" dirty="0"/>
                    </a:p>
                  </a:txBody>
                  <a:tcPr/>
                </a:tc>
                <a:tc>
                  <a:txBody>
                    <a:bodyPr/>
                    <a:lstStyle/>
                    <a:p>
                      <a:pPr algn="ctr" rtl="1"/>
                      <a:endParaRPr lang="ar-SA" sz="1800" b="1"/>
                    </a:p>
                  </a:txBody>
                  <a:tcPr/>
                </a:tc>
                <a:tc>
                  <a:txBody>
                    <a:bodyPr/>
                    <a:lstStyle/>
                    <a:p>
                      <a:pPr algn="ctr" rtl="1"/>
                      <a:endParaRPr lang="ar-SA" sz="1800" b="1"/>
                    </a:p>
                  </a:txBody>
                  <a:tcPr/>
                </a:tc>
              </a:tr>
              <a:tr h="535331">
                <a:tc vMerge="1">
                  <a:txBody>
                    <a:bodyPr/>
                    <a:lstStyle/>
                    <a:p>
                      <a:pPr rtl="1"/>
                      <a:endParaRPr lang="ar-SA" dirty="0"/>
                    </a:p>
                  </a:txBody>
                  <a:tcPr/>
                </a:tc>
                <a:tc>
                  <a:txBody>
                    <a:bodyPr/>
                    <a:lstStyle/>
                    <a:p>
                      <a:pPr algn="ctr" rtl="1"/>
                      <a:endParaRPr lang="ar-SA" sz="1800" b="1" dirty="0"/>
                    </a:p>
                  </a:txBody>
                  <a:tcPr/>
                </a:tc>
                <a:tc>
                  <a:txBody>
                    <a:bodyPr/>
                    <a:lstStyle/>
                    <a:p>
                      <a:pPr algn="ctr" rtl="1"/>
                      <a:endParaRPr lang="ar-SA" sz="1800" b="1" dirty="0"/>
                    </a:p>
                  </a:txBody>
                  <a:tcPr/>
                </a:tc>
                <a:tc>
                  <a:txBody>
                    <a:bodyPr/>
                    <a:lstStyle/>
                    <a:p>
                      <a:pPr algn="ctr" rtl="1"/>
                      <a:r>
                        <a:rPr lang="ar-SA" sz="1800" b="1" dirty="0" smtClean="0"/>
                        <a:t>موافق</a:t>
                      </a:r>
                      <a:endParaRPr lang="ar-SA" sz="1800" b="1" dirty="0"/>
                    </a:p>
                  </a:txBody>
                  <a:tcPr/>
                </a:tc>
                <a:tc>
                  <a:txBody>
                    <a:bodyPr/>
                    <a:lstStyle/>
                    <a:p>
                      <a:pPr algn="ctr" rtl="1"/>
                      <a:r>
                        <a:rPr lang="ar-SA" sz="2000" b="1" dirty="0" smtClean="0">
                          <a:solidFill>
                            <a:srgbClr val="00B050"/>
                          </a:solidFill>
                        </a:rPr>
                        <a:t>ربما مهتم</a:t>
                      </a:r>
                      <a:endParaRPr lang="ar-SA" sz="2000" b="1" dirty="0">
                        <a:solidFill>
                          <a:srgbClr val="00B050"/>
                        </a:solidFill>
                      </a:endParaRPr>
                    </a:p>
                  </a:txBody>
                  <a:tcPr/>
                </a:tc>
                <a:tc>
                  <a:txBody>
                    <a:bodyPr/>
                    <a:lstStyle/>
                    <a:p>
                      <a:pPr algn="ctr" rtl="1"/>
                      <a:r>
                        <a:rPr lang="ar-SA" sz="1800" b="1" dirty="0" smtClean="0"/>
                        <a:t>غير</a:t>
                      </a:r>
                      <a:r>
                        <a:rPr lang="ar-SA" sz="1800" b="1" baseline="0" dirty="0" smtClean="0"/>
                        <a:t> موافق</a:t>
                      </a:r>
                      <a:endParaRPr lang="ar-SA" sz="1800" b="1" dirty="0"/>
                    </a:p>
                  </a:txBody>
                  <a:tcPr/>
                </a:tc>
                <a:tc>
                  <a:txBody>
                    <a:bodyPr/>
                    <a:lstStyle/>
                    <a:p>
                      <a:pPr algn="ctr" rtl="1"/>
                      <a:endParaRPr lang="ar-SA" sz="1800" b="1"/>
                    </a:p>
                  </a:txBody>
                  <a:tcPr/>
                </a:tc>
                <a:tc>
                  <a:txBody>
                    <a:bodyPr/>
                    <a:lstStyle/>
                    <a:p>
                      <a:pPr algn="ctr" rtl="1"/>
                      <a:endParaRPr lang="ar-SA" sz="1800" b="1"/>
                    </a:p>
                  </a:txBody>
                  <a:tcPr/>
                </a:tc>
              </a:tr>
              <a:tr h="535331">
                <a:tc vMerge="1">
                  <a:txBody>
                    <a:bodyPr/>
                    <a:lstStyle/>
                    <a:p>
                      <a:pPr rtl="1"/>
                      <a:endParaRPr lang="ar-SA" dirty="0"/>
                    </a:p>
                  </a:txBody>
                  <a:tcPr/>
                </a:tc>
                <a:tc>
                  <a:txBody>
                    <a:bodyPr/>
                    <a:lstStyle/>
                    <a:p>
                      <a:pPr algn="ctr" rtl="1"/>
                      <a:endParaRPr lang="ar-SA" sz="1800" b="1"/>
                    </a:p>
                  </a:txBody>
                  <a:tcPr/>
                </a:tc>
                <a:tc>
                  <a:txBody>
                    <a:bodyPr/>
                    <a:lstStyle/>
                    <a:p>
                      <a:pPr algn="ctr" rtl="1"/>
                      <a:endParaRPr lang="ar-SA" sz="1800" b="1"/>
                    </a:p>
                  </a:txBody>
                  <a:tcPr/>
                </a:tc>
                <a:tc>
                  <a:txBody>
                    <a:bodyPr/>
                    <a:lstStyle/>
                    <a:p>
                      <a:pPr algn="ctr" rtl="1"/>
                      <a:r>
                        <a:rPr lang="ar-SA" sz="1800" b="1" dirty="0" smtClean="0"/>
                        <a:t>1</a:t>
                      </a:r>
                      <a:endParaRPr lang="ar-SA" sz="1800" b="1" dirty="0"/>
                    </a:p>
                  </a:txBody>
                  <a:tcPr/>
                </a:tc>
                <a:tc>
                  <a:txBody>
                    <a:bodyPr/>
                    <a:lstStyle/>
                    <a:p>
                      <a:pPr algn="ctr" rtl="1"/>
                      <a:r>
                        <a:rPr lang="ar-SA" sz="2000" b="1" dirty="0" smtClean="0">
                          <a:solidFill>
                            <a:srgbClr val="00B050"/>
                          </a:solidFill>
                        </a:rPr>
                        <a:t>2</a:t>
                      </a:r>
                      <a:endParaRPr lang="ar-SA" sz="2000" b="1" dirty="0">
                        <a:solidFill>
                          <a:srgbClr val="00B050"/>
                        </a:solidFill>
                      </a:endParaRPr>
                    </a:p>
                  </a:txBody>
                  <a:tcPr/>
                </a:tc>
                <a:tc>
                  <a:txBody>
                    <a:bodyPr/>
                    <a:lstStyle/>
                    <a:p>
                      <a:pPr algn="ctr" rtl="1"/>
                      <a:r>
                        <a:rPr lang="ar-SA" sz="1800" b="1" dirty="0" smtClean="0"/>
                        <a:t>3</a:t>
                      </a:r>
                      <a:endParaRPr lang="ar-SA" sz="1800" b="1" dirty="0"/>
                    </a:p>
                  </a:txBody>
                  <a:tcPr/>
                </a:tc>
                <a:tc>
                  <a:txBody>
                    <a:bodyPr/>
                    <a:lstStyle/>
                    <a:p>
                      <a:pPr algn="ctr" rtl="1"/>
                      <a:endParaRPr lang="ar-SA" sz="1800" b="1"/>
                    </a:p>
                  </a:txBody>
                  <a:tcPr/>
                </a:tc>
                <a:tc>
                  <a:txBody>
                    <a:bodyPr/>
                    <a:lstStyle/>
                    <a:p>
                      <a:pPr algn="ctr" rtl="1"/>
                      <a:endParaRPr lang="ar-SA" sz="1800" b="1"/>
                    </a:p>
                  </a:txBody>
                  <a:tcPr/>
                </a:tc>
              </a:tr>
              <a:tr h="535331">
                <a:tc vMerge="1">
                  <a:txBody>
                    <a:bodyPr/>
                    <a:lstStyle/>
                    <a:p>
                      <a:pPr rtl="1"/>
                      <a:endParaRPr lang="ar-SA" dirty="0"/>
                    </a:p>
                  </a:txBody>
                  <a:tcPr/>
                </a:tc>
                <a:tc>
                  <a:txBody>
                    <a:bodyPr/>
                    <a:lstStyle/>
                    <a:p>
                      <a:pPr algn="ctr" rtl="1"/>
                      <a:endParaRPr lang="ar-SA" sz="1800" b="1" dirty="0"/>
                    </a:p>
                  </a:txBody>
                  <a:tcPr/>
                </a:tc>
                <a:tc>
                  <a:txBody>
                    <a:bodyPr/>
                    <a:lstStyle/>
                    <a:p>
                      <a:pPr algn="ctr" rtl="1"/>
                      <a:endParaRPr lang="ar-SA" sz="1800" b="1" dirty="0"/>
                    </a:p>
                  </a:txBody>
                  <a:tcPr/>
                </a:tc>
                <a:tc>
                  <a:txBody>
                    <a:bodyPr/>
                    <a:lstStyle/>
                    <a:p>
                      <a:pPr algn="ctr" rtl="1"/>
                      <a:r>
                        <a:rPr lang="ar-SA" sz="1800" b="1" dirty="0" smtClean="0"/>
                        <a:t>+1</a:t>
                      </a:r>
                      <a:endParaRPr lang="ar-SA" sz="1800" b="1" dirty="0"/>
                    </a:p>
                  </a:txBody>
                  <a:tcPr/>
                </a:tc>
                <a:tc>
                  <a:txBody>
                    <a:bodyPr/>
                    <a:lstStyle/>
                    <a:p>
                      <a:pPr algn="ctr" rtl="1"/>
                      <a:r>
                        <a:rPr lang="ar-SA" sz="2000" b="1" dirty="0" smtClean="0">
                          <a:solidFill>
                            <a:srgbClr val="00B050"/>
                          </a:solidFill>
                        </a:rPr>
                        <a:t>0</a:t>
                      </a:r>
                      <a:endParaRPr lang="ar-SA" sz="2000" b="1" dirty="0">
                        <a:solidFill>
                          <a:srgbClr val="00B050"/>
                        </a:solidFill>
                      </a:endParaRPr>
                    </a:p>
                  </a:txBody>
                  <a:tcPr/>
                </a:tc>
                <a:tc>
                  <a:txBody>
                    <a:bodyPr/>
                    <a:lstStyle/>
                    <a:p>
                      <a:pPr algn="ctr" rtl="1"/>
                      <a:r>
                        <a:rPr lang="ar-SA" sz="1800" b="1" dirty="0" smtClean="0"/>
                        <a:t>-1</a:t>
                      </a:r>
                      <a:endParaRPr lang="ar-SA" sz="1800" b="1" dirty="0"/>
                    </a:p>
                  </a:txBody>
                  <a:tcPr/>
                </a:tc>
                <a:tc>
                  <a:txBody>
                    <a:bodyPr/>
                    <a:lstStyle/>
                    <a:p>
                      <a:pPr algn="ctr" rtl="1"/>
                      <a:endParaRPr lang="ar-SA" sz="1800" b="1" dirty="0"/>
                    </a:p>
                  </a:txBody>
                  <a:tcPr/>
                </a:tc>
                <a:tc>
                  <a:txBody>
                    <a:bodyPr/>
                    <a:lstStyle/>
                    <a:p>
                      <a:pPr algn="ctr" rtl="1"/>
                      <a:endParaRPr lang="ar-SA" sz="1800" b="1" dirty="0"/>
                    </a:p>
                  </a:txBody>
                  <a:tcPr/>
                </a:tc>
              </a:tr>
              <a:tr h="864766">
                <a:tc rowSpan="3">
                  <a:txBody>
                    <a:bodyPr/>
                    <a:lstStyle/>
                    <a:p>
                      <a:pPr algn="ctr" rtl="1"/>
                      <a:r>
                        <a:rPr lang="ar-SA" sz="1800" b="1" dirty="0" smtClean="0">
                          <a:solidFill>
                            <a:srgbClr val="0070C0"/>
                          </a:solidFill>
                        </a:rPr>
                        <a:t>مقياس خماسي</a:t>
                      </a:r>
                      <a:endParaRPr lang="ar-SA" sz="1800" b="1" dirty="0">
                        <a:solidFill>
                          <a:srgbClr val="0070C0"/>
                        </a:solidFill>
                      </a:endParaRPr>
                    </a:p>
                  </a:txBody>
                  <a:tcPr/>
                </a:tc>
                <a:tc>
                  <a:txBody>
                    <a:bodyPr/>
                    <a:lstStyle/>
                    <a:p>
                      <a:pPr algn="ctr" rtl="1"/>
                      <a:endParaRPr lang="ar-SA" sz="1800" b="1" dirty="0"/>
                    </a:p>
                  </a:txBody>
                  <a:tcPr/>
                </a:tc>
                <a:tc>
                  <a:txBody>
                    <a:bodyPr/>
                    <a:lstStyle/>
                    <a:p>
                      <a:pPr algn="ctr" rtl="1"/>
                      <a:r>
                        <a:rPr lang="ar-SA" sz="1800" b="1" dirty="0" smtClean="0"/>
                        <a:t>موافق بشدة</a:t>
                      </a:r>
                      <a:endParaRPr lang="ar-SA" sz="1800" b="1" dirty="0"/>
                    </a:p>
                  </a:txBody>
                  <a:tcPr/>
                </a:tc>
                <a:tc>
                  <a:txBody>
                    <a:bodyPr/>
                    <a:lstStyle/>
                    <a:p>
                      <a:pPr algn="ctr" rtl="1"/>
                      <a:r>
                        <a:rPr lang="ar-SA" sz="1800" b="1" dirty="0" smtClean="0"/>
                        <a:t>موافق</a:t>
                      </a:r>
                      <a:endParaRPr lang="ar-SA" sz="1800" b="1" dirty="0"/>
                    </a:p>
                  </a:txBody>
                  <a:tcPr/>
                </a:tc>
                <a:tc>
                  <a:txBody>
                    <a:bodyPr/>
                    <a:lstStyle/>
                    <a:p>
                      <a:pPr algn="ctr" rtl="1"/>
                      <a:r>
                        <a:rPr lang="ar-SA" sz="2000" b="1" dirty="0" smtClean="0">
                          <a:solidFill>
                            <a:srgbClr val="00B050"/>
                          </a:solidFill>
                        </a:rPr>
                        <a:t>محايد</a:t>
                      </a:r>
                      <a:endParaRPr lang="ar-SA" sz="2000" b="1" dirty="0">
                        <a:solidFill>
                          <a:srgbClr val="00B050"/>
                        </a:solidFill>
                      </a:endParaRPr>
                    </a:p>
                  </a:txBody>
                  <a:tcPr/>
                </a:tc>
                <a:tc>
                  <a:txBody>
                    <a:bodyPr/>
                    <a:lstStyle/>
                    <a:p>
                      <a:pPr algn="ctr" rtl="1"/>
                      <a:r>
                        <a:rPr lang="ar-SA" sz="1800" b="1" dirty="0" smtClean="0"/>
                        <a:t>غير موافق</a:t>
                      </a:r>
                      <a:endParaRPr lang="ar-SA" sz="1800" b="1" dirty="0"/>
                    </a:p>
                  </a:txBody>
                  <a:tcPr/>
                </a:tc>
                <a:tc>
                  <a:txBody>
                    <a:bodyPr/>
                    <a:lstStyle/>
                    <a:p>
                      <a:pPr algn="ctr" rtl="1"/>
                      <a:r>
                        <a:rPr lang="ar-SA" sz="1800" b="1" dirty="0" smtClean="0"/>
                        <a:t>غير موافق بشدة</a:t>
                      </a:r>
                      <a:endParaRPr lang="ar-SA" sz="1800" b="1" dirty="0"/>
                    </a:p>
                  </a:txBody>
                  <a:tcPr/>
                </a:tc>
                <a:tc>
                  <a:txBody>
                    <a:bodyPr/>
                    <a:lstStyle/>
                    <a:p>
                      <a:pPr algn="ctr" rtl="1"/>
                      <a:endParaRPr lang="ar-SA" sz="1800" b="1" dirty="0"/>
                    </a:p>
                  </a:txBody>
                  <a:tcPr/>
                </a:tc>
              </a:tr>
              <a:tr h="535331">
                <a:tc vMerge="1">
                  <a:txBody>
                    <a:bodyPr/>
                    <a:lstStyle/>
                    <a:p>
                      <a:pPr rtl="1"/>
                      <a:endParaRPr lang="ar-SA" dirty="0"/>
                    </a:p>
                  </a:txBody>
                  <a:tcPr/>
                </a:tc>
                <a:tc>
                  <a:txBody>
                    <a:bodyPr/>
                    <a:lstStyle/>
                    <a:p>
                      <a:pPr algn="ctr" rtl="1"/>
                      <a:endParaRPr lang="ar-SA" sz="1800" b="1" dirty="0"/>
                    </a:p>
                  </a:txBody>
                  <a:tcPr/>
                </a:tc>
                <a:tc>
                  <a:txBody>
                    <a:bodyPr/>
                    <a:lstStyle/>
                    <a:p>
                      <a:pPr algn="ctr" rtl="1"/>
                      <a:r>
                        <a:rPr lang="ar-SA" sz="1800" b="1" dirty="0" smtClean="0"/>
                        <a:t>1</a:t>
                      </a:r>
                      <a:endParaRPr lang="ar-SA" sz="1800" b="1" dirty="0"/>
                    </a:p>
                  </a:txBody>
                  <a:tcPr/>
                </a:tc>
                <a:tc>
                  <a:txBody>
                    <a:bodyPr/>
                    <a:lstStyle/>
                    <a:p>
                      <a:pPr algn="ctr" rtl="1"/>
                      <a:r>
                        <a:rPr lang="ar-SA" sz="1800" b="1" dirty="0" smtClean="0"/>
                        <a:t>2</a:t>
                      </a:r>
                      <a:endParaRPr lang="ar-SA" sz="1800" b="1" dirty="0"/>
                    </a:p>
                  </a:txBody>
                  <a:tcPr/>
                </a:tc>
                <a:tc>
                  <a:txBody>
                    <a:bodyPr/>
                    <a:lstStyle/>
                    <a:p>
                      <a:pPr algn="ctr" rtl="1"/>
                      <a:r>
                        <a:rPr lang="ar-SA" sz="2000" b="1" dirty="0" smtClean="0">
                          <a:solidFill>
                            <a:srgbClr val="00B050"/>
                          </a:solidFill>
                        </a:rPr>
                        <a:t>3</a:t>
                      </a:r>
                      <a:endParaRPr lang="ar-SA" sz="2000" b="1" dirty="0">
                        <a:solidFill>
                          <a:srgbClr val="00B050"/>
                        </a:solidFill>
                      </a:endParaRPr>
                    </a:p>
                  </a:txBody>
                  <a:tcPr/>
                </a:tc>
                <a:tc>
                  <a:txBody>
                    <a:bodyPr/>
                    <a:lstStyle/>
                    <a:p>
                      <a:pPr algn="ctr" rtl="1"/>
                      <a:r>
                        <a:rPr lang="ar-SA" sz="1800" b="1" dirty="0" smtClean="0"/>
                        <a:t>4</a:t>
                      </a:r>
                      <a:endParaRPr lang="ar-SA" sz="1800" b="1" dirty="0"/>
                    </a:p>
                  </a:txBody>
                  <a:tcPr/>
                </a:tc>
                <a:tc>
                  <a:txBody>
                    <a:bodyPr/>
                    <a:lstStyle/>
                    <a:p>
                      <a:pPr algn="ctr" rtl="1"/>
                      <a:r>
                        <a:rPr lang="ar-SA" sz="1800" b="1" dirty="0" smtClean="0"/>
                        <a:t>5</a:t>
                      </a:r>
                      <a:endParaRPr lang="ar-SA" sz="1800" b="1" dirty="0"/>
                    </a:p>
                  </a:txBody>
                  <a:tcPr/>
                </a:tc>
                <a:tc>
                  <a:txBody>
                    <a:bodyPr/>
                    <a:lstStyle/>
                    <a:p>
                      <a:pPr algn="ctr" rtl="1"/>
                      <a:endParaRPr lang="ar-SA" sz="1800" b="1" dirty="0"/>
                    </a:p>
                  </a:txBody>
                  <a:tcPr/>
                </a:tc>
              </a:tr>
              <a:tr h="535331">
                <a:tc vMerge="1">
                  <a:txBody>
                    <a:bodyPr/>
                    <a:lstStyle/>
                    <a:p>
                      <a:pPr rtl="1"/>
                      <a:endParaRPr lang="ar-SA" dirty="0"/>
                    </a:p>
                  </a:txBody>
                  <a:tcPr/>
                </a:tc>
                <a:tc>
                  <a:txBody>
                    <a:bodyPr/>
                    <a:lstStyle/>
                    <a:p>
                      <a:pPr algn="ctr" rtl="1"/>
                      <a:endParaRPr lang="ar-SA" sz="1800" b="1" dirty="0"/>
                    </a:p>
                  </a:txBody>
                  <a:tcPr/>
                </a:tc>
                <a:tc>
                  <a:txBody>
                    <a:bodyPr/>
                    <a:lstStyle/>
                    <a:p>
                      <a:pPr algn="ctr" rtl="1"/>
                      <a:r>
                        <a:rPr lang="ar-SA" sz="1800" b="1" dirty="0" smtClean="0"/>
                        <a:t>+2</a:t>
                      </a:r>
                      <a:endParaRPr lang="ar-SA" sz="1800" b="1" dirty="0"/>
                    </a:p>
                  </a:txBody>
                  <a:tcPr/>
                </a:tc>
                <a:tc>
                  <a:txBody>
                    <a:bodyPr/>
                    <a:lstStyle/>
                    <a:p>
                      <a:pPr algn="ctr" rtl="1"/>
                      <a:r>
                        <a:rPr lang="ar-SA" sz="1800" b="1" dirty="0" smtClean="0"/>
                        <a:t>+1</a:t>
                      </a:r>
                      <a:endParaRPr lang="ar-SA" sz="1800" b="1" dirty="0"/>
                    </a:p>
                  </a:txBody>
                  <a:tcPr/>
                </a:tc>
                <a:tc>
                  <a:txBody>
                    <a:bodyPr/>
                    <a:lstStyle/>
                    <a:p>
                      <a:pPr algn="ctr" rtl="1"/>
                      <a:r>
                        <a:rPr lang="ar-SA" sz="2000" b="1" dirty="0" smtClean="0">
                          <a:solidFill>
                            <a:srgbClr val="00B050"/>
                          </a:solidFill>
                        </a:rPr>
                        <a:t>0</a:t>
                      </a:r>
                      <a:endParaRPr lang="ar-SA" sz="2000" b="1" dirty="0">
                        <a:solidFill>
                          <a:srgbClr val="00B050"/>
                        </a:solidFill>
                      </a:endParaRPr>
                    </a:p>
                  </a:txBody>
                  <a:tcPr/>
                </a:tc>
                <a:tc>
                  <a:txBody>
                    <a:bodyPr/>
                    <a:lstStyle/>
                    <a:p>
                      <a:pPr algn="ctr" rtl="1"/>
                      <a:r>
                        <a:rPr lang="ar-SA" sz="1800" b="1" dirty="0" smtClean="0"/>
                        <a:t>-1</a:t>
                      </a:r>
                      <a:endParaRPr lang="ar-SA" sz="1800" b="1" dirty="0"/>
                    </a:p>
                  </a:txBody>
                  <a:tcPr/>
                </a:tc>
                <a:tc>
                  <a:txBody>
                    <a:bodyPr/>
                    <a:lstStyle/>
                    <a:p>
                      <a:pPr algn="ctr" rtl="1"/>
                      <a:r>
                        <a:rPr lang="ar-SA" sz="1800" b="1" dirty="0" smtClean="0"/>
                        <a:t>-2</a:t>
                      </a:r>
                      <a:endParaRPr lang="ar-SA" sz="1800" b="1" dirty="0"/>
                    </a:p>
                  </a:txBody>
                  <a:tcPr/>
                </a:tc>
                <a:tc>
                  <a:txBody>
                    <a:bodyPr/>
                    <a:lstStyle/>
                    <a:p>
                      <a:pPr algn="ctr" rtl="1"/>
                      <a:endParaRPr lang="ar-SA" sz="1800" b="1" dirty="0"/>
                    </a:p>
                  </a:txBody>
                  <a:tcPr/>
                </a:tc>
              </a:tr>
              <a:tr h="864766">
                <a:tc rowSpan="3">
                  <a:txBody>
                    <a:bodyPr/>
                    <a:lstStyle/>
                    <a:p>
                      <a:pPr algn="ctr" rtl="1"/>
                      <a:r>
                        <a:rPr lang="ar-SA" sz="1800" b="1" dirty="0" smtClean="0">
                          <a:solidFill>
                            <a:srgbClr val="0070C0"/>
                          </a:solidFill>
                        </a:rPr>
                        <a:t>مقياس سباعي</a:t>
                      </a:r>
                      <a:endParaRPr lang="ar-SA" sz="1800" b="1" dirty="0">
                        <a:solidFill>
                          <a:srgbClr val="0070C0"/>
                        </a:solidFill>
                      </a:endParaRPr>
                    </a:p>
                  </a:txBody>
                  <a:tcPr/>
                </a:tc>
                <a:tc>
                  <a:txBody>
                    <a:bodyPr/>
                    <a:lstStyle/>
                    <a:p>
                      <a:pPr algn="ctr" rtl="1"/>
                      <a:r>
                        <a:rPr lang="ar-SA" sz="1800" b="1" dirty="0" smtClean="0"/>
                        <a:t>موافق إلى أبعد الحدود</a:t>
                      </a:r>
                      <a:endParaRPr lang="ar-SA" sz="1800" b="1" dirty="0"/>
                    </a:p>
                  </a:txBody>
                  <a:tcPr/>
                </a:tc>
                <a:tc>
                  <a:txBody>
                    <a:bodyPr/>
                    <a:lstStyle/>
                    <a:p>
                      <a:pPr algn="ctr" rtl="1"/>
                      <a:r>
                        <a:rPr lang="ar-SA" sz="1800" b="1" dirty="0" smtClean="0"/>
                        <a:t>موافق بقوة</a:t>
                      </a:r>
                      <a:endParaRPr lang="ar-SA" sz="1800" b="1" dirty="0"/>
                    </a:p>
                  </a:txBody>
                  <a:tcPr/>
                </a:tc>
                <a:tc>
                  <a:txBody>
                    <a:bodyPr/>
                    <a:lstStyle/>
                    <a:p>
                      <a:pPr algn="ctr" rtl="1"/>
                      <a:r>
                        <a:rPr lang="ar-SA" sz="1800" b="1" dirty="0" smtClean="0"/>
                        <a:t>موافق</a:t>
                      </a:r>
                      <a:endParaRPr lang="ar-SA" sz="1800" b="1" dirty="0"/>
                    </a:p>
                  </a:txBody>
                  <a:tcPr/>
                </a:tc>
                <a:tc>
                  <a:txBody>
                    <a:bodyPr/>
                    <a:lstStyle/>
                    <a:p>
                      <a:pPr algn="ctr" rtl="1"/>
                      <a:r>
                        <a:rPr lang="ar-SA" sz="2000" b="1" dirty="0" smtClean="0">
                          <a:solidFill>
                            <a:srgbClr val="00B050"/>
                          </a:solidFill>
                        </a:rPr>
                        <a:t>محايد</a:t>
                      </a:r>
                      <a:endParaRPr lang="ar-SA" sz="2000" b="1" dirty="0">
                        <a:solidFill>
                          <a:srgbClr val="00B050"/>
                        </a:solidFill>
                      </a:endParaRPr>
                    </a:p>
                  </a:txBody>
                  <a:tcPr/>
                </a:tc>
                <a:tc>
                  <a:txBody>
                    <a:bodyPr/>
                    <a:lstStyle/>
                    <a:p>
                      <a:pPr algn="ctr" rtl="1"/>
                      <a:r>
                        <a:rPr lang="ar-SA" sz="1800" b="1" dirty="0" smtClean="0"/>
                        <a:t>غير موافق</a:t>
                      </a:r>
                      <a:endParaRPr lang="ar-SA" sz="1800" b="1" dirty="0"/>
                    </a:p>
                  </a:txBody>
                  <a:tcPr/>
                </a:tc>
                <a:tc>
                  <a:txBody>
                    <a:bodyPr/>
                    <a:lstStyle/>
                    <a:p>
                      <a:pPr algn="ctr" rtl="1"/>
                      <a:r>
                        <a:rPr lang="ar-SA" sz="1800" b="1" dirty="0" smtClean="0"/>
                        <a:t>غير موافق بشدة</a:t>
                      </a:r>
                      <a:endParaRPr lang="ar-SA" sz="1800" b="1" dirty="0"/>
                    </a:p>
                  </a:txBody>
                  <a:tcPr/>
                </a:tc>
                <a:tc>
                  <a:txBody>
                    <a:bodyPr/>
                    <a:lstStyle/>
                    <a:p>
                      <a:pPr algn="ctr" rtl="1"/>
                      <a:r>
                        <a:rPr lang="ar-SA" sz="1800" b="1" dirty="0" smtClean="0"/>
                        <a:t>غير موافق إلى أبعد الحدود</a:t>
                      </a:r>
                      <a:endParaRPr lang="ar-SA" sz="1800" b="1" dirty="0"/>
                    </a:p>
                  </a:txBody>
                  <a:tcPr/>
                </a:tc>
              </a:tr>
              <a:tr h="535331">
                <a:tc vMerge="1">
                  <a:txBody>
                    <a:bodyPr/>
                    <a:lstStyle/>
                    <a:p>
                      <a:pPr rtl="1"/>
                      <a:endParaRPr lang="ar-SA" dirty="0"/>
                    </a:p>
                  </a:txBody>
                  <a:tcPr/>
                </a:tc>
                <a:tc>
                  <a:txBody>
                    <a:bodyPr/>
                    <a:lstStyle/>
                    <a:p>
                      <a:pPr algn="ctr" rtl="1"/>
                      <a:r>
                        <a:rPr lang="ar-SA" sz="1800" b="1" dirty="0" smtClean="0"/>
                        <a:t>1</a:t>
                      </a:r>
                      <a:endParaRPr lang="ar-SA" sz="1800" b="1" dirty="0"/>
                    </a:p>
                  </a:txBody>
                  <a:tcPr/>
                </a:tc>
                <a:tc>
                  <a:txBody>
                    <a:bodyPr/>
                    <a:lstStyle/>
                    <a:p>
                      <a:pPr algn="ctr" rtl="1"/>
                      <a:r>
                        <a:rPr lang="ar-SA" sz="1800" b="1" dirty="0" smtClean="0"/>
                        <a:t>2</a:t>
                      </a:r>
                      <a:endParaRPr lang="ar-SA" sz="1800" b="1" dirty="0"/>
                    </a:p>
                  </a:txBody>
                  <a:tcPr/>
                </a:tc>
                <a:tc>
                  <a:txBody>
                    <a:bodyPr/>
                    <a:lstStyle/>
                    <a:p>
                      <a:pPr algn="ctr" rtl="1"/>
                      <a:r>
                        <a:rPr lang="ar-SA" sz="1800" b="1" dirty="0" smtClean="0"/>
                        <a:t>3</a:t>
                      </a:r>
                      <a:endParaRPr lang="ar-SA" sz="1800" b="1" dirty="0"/>
                    </a:p>
                  </a:txBody>
                  <a:tcPr/>
                </a:tc>
                <a:tc>
                  <a:txBody>
                    <a:bodyPr/>
                    <a:lstStyle/>
                    <a:p>
                      <a:pPr algn="ctr" rtl="1"/>
                      <a:r>
                        <a:rPr lang="ar-SA" sz="2000" b="1" dirty="0" smtClean="0">
                          <a:solidFill>
                            <a:srgbClr val="00B050"/>
                          </a:solidFill>
                        </a:rPr>
                        <a:t>4</a:t>
                      </a:r>
                      <a:endParaRPr lang="ar-SA" sz="2000" b="1" dirty="0">
                        <a:solidFill>
                          <a:srgbClr val="00B050"/>
                        </a:solidFill>
                      </a:endParaRPr>
                    </a:p>
                  </a:txBody>
                  <a:tcPr/>
                </a:tc>
                <a:tc>
                  <a:txBody>
                    <a:bodyPr/>
                    <a:lstStyle/>
                    <a:p>
                      <a:pPr algn="ctr" rtl="1"/>
                      <a:r>
                        <a:rPr lang="ar-SA" sz="1800" b="1" dirty="0" smtClean="0"/>
                        <a:t>5</a:t>
                      </a:r>
                      <a:endParaRPr lang="ar-SA" sz="1800" b="1" dirty="0"/>
                    </a:p>
                  </a:txBody>
                  <a:tcPr/>
                </a:tc>
                <a:tc>
                  <a:txBody>
                    <a:bodyPr/>
                    <a:lstStyle/>
                    <a:p>
                      <a:pPr algn="ctr" rtl="1"/>
                      <a:r>
                        <a:rPr lang="ar-SA" sz="1800" b="1" dirty="0" smtClean="0"/>
                        <a:t>6</a:t>
                      </a:r>
                      <a:endParaRPr lang="ar-SA" sz="1800" b="1" dirty="0"/>
                    </a:p>
                  </a:txBody>
                  <a:tcPr/>
                </a:tc>
                <a:tc>
                  <a:txBody>
                    <a:bodyPr/>
                    <a:lstStyle/>
                    <a:p>
                      <a:pPr algn="ctr" rtl="1"/>
                      <a:r>
                        <a:rPr lang="ar-SA" sz="1800" b="1" dirty="0" smtClean="0"/>
                        <a:t>7</a:t>
                      </a:r>
                      <a:endParaRPr lang="ar-SA" sz="1800" b="1" dirty="0"/>
                    </a:p>
                  </a:txBody>
                  <a:tcPr/>
                </a:tc>
              </a:tr>
              <a:tr h="535331">
                <a:tc vMerge="1">
                  <a:txBody>
                    <a:bodyPr/>
                    <a:lstStyle/>
                    <a:p>
                      <a:pPr rtl="1"/>
                      <a:endParaRPr lang="ar-SA" dirty="0"/>
                    </a:p>
                  </a:txBody>
                  <a:tcPr/>
                </a:tc>
                <a:tc>
                  <a:txBody>
                    <a:bodyPr/>
                    <a:lstStyle/>
                    <a:p>
                      <a:pPr algn="ctr" rtl="1"/>
                      <a:r>
                        <a:rPr lang="ar-SA" sz="1800" b="1" dirty="0" smtClean="0"/>
                        <a:t>+1</a:t>
                      </a:r>
                      <a:endParaRPr lang="ar-SA" sz="1800" b="1" dirty="0"/>
                    </a:p>
                  </a:txBody>
                  <a:tcPr/>
                </a:tc>
                <a:tc>
                  <a:txBody>
                    <a:bodyPr/>
                    <a:lstStyle/>
                    <a:p>
                      <a:pPr algn="ctr" rtl="1"/>
                      <a:r>
                        <a:rPr lang="ar-SA" sz="1800" b="1" dirty="0" smtClean="0"/>
                        <a:t>+2</a:t>
                      </a:r>
                      <a:endParaRPr lang="ar-SA" sz="1800" b="1" dirty="0"/>
                    </a:p>
                  </a:txBody>
                  <a:tcPr/>
                </a:tc>
                <a:tc>
                  <a:txBody>
                    <a:bodyPr/>
                    <a:lstStyle/>
                    <a:p>
                      <a:pPr algn="ctr" rtl="1"/>
                      <a:r>
                        <a:rPr lang="ar-SA" sz="1800" b="1" dirty="0" smtClean="0"/>
                        <a:t>+3</a:t>
                      </a:r>
                      <a:endParaRPr lang="ar-SA" sz="1800" b="1" dirty="0"/>
                    </a:p>
                  </a:txBody>
                  <a:tcPr/>
                </a:tc>
                <a:tc>
                  <a:txBody>
                    <a:bodyPr/>
                    <a:lstStyle/>
                    <a:p>
                      <a:pPr algn="ctr" rtl="1"/>
                      <a:r>
                        <a:rPr lang="ar-SA" sz="2000" b="1" dirty="0" smtClean="0">
                          <a:solidFill>
                            <a:srgbClr val="00B050"/>
                          </a:solidFill>
                        </a:rPr>
                        <a:t>0</a:t>
                      </a:r>
                      <a:endParaRPr lang="ar-SA" sz="2000" b="1" dirty="0">
                        <a:solidFill>
                          <a:srgbClr val="00B050"/>
                        </a:solidFill>
                      </a:endParaRPr>
                    </a:p>
                  </a:txBody>
                  <a:tcPr/>
                </a:tc>
                <a:tc>
                  <a:txBody>
                    <a:bodyPr/>
                    <a:lstStyle/>
                    <a:p>
                      <a:pPr algn="ctr" rtl="1"/>
                      <a:r>
                        <a:rPr lang="ar-SA" sz="1800" b="1" dirty="0" smtClean="0"/>
                        <a:t>-1</a:t>
                      </a:r>
                      <a:endParaRPr lang="ar-SA" sz="1800" b="1" dirty="0"/>
                    </a:p>
                  </a:txBody>
                  <a:tcPr/>
                </a:tc>
                <a:tc>
                  <a:txBody>
                    <a:bodyPr/>
                    <a:lstStyle/>
                    <a:p>
                      <a:pPr algn="ctr" rtl="1"/>
                      <a:r>
                        <a:rPr lang="ar-SA" sz="1800" b="1" dirty="0" smtClean="0"/>
                        <a:t>-2</a:t>
                      </a:r>
                      <a:endParaRPr lang="ar-SA" sz="1800" b="1" dirty="0"/>
                    </a:p>
                  </a:txBody>
                  <a:tcPr/>
                </a:tc>
                <a:tc>
                  <a:txBody>
                    <a:bodyPr/>
                    <a:lstStyle/>
                    <a:p>
                      <a:pPr algn="ctr" rtl="1"/>
                      <a:r>
                        <a:rPr lang="ar-SA" sz="1800" b="1" dirty="0" smtClean="0"/>
                        <a:t>-3</a:t>
                      </a:r>
                      <a:endParaRPr lang="ar-SA" sz="1800" b="1" dirty="0"/>
                    </a:p>
                  </a:txBody>
                  <a:tcPr/>
                </a:tc>
              </a:tr>
            </a:tbl>
          </a:graphicData>
        </a:graphic>
      </p:graphicFrame>
      <p:sp>
        <p:nvSpPr>
          <p:cNvPr id="5" name="عنصر نائب للتذييل 4"/>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2021586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p:txBody>
          <a:bodyPr/>
          <a:lstStyle/>
          <a:p>
            <a:pPr algn="ctr"/>
            <a:r>
              <a:rPr lang="ar-SA" b="1" dirty="0" smtClean="0">
                <a:solidFill>
                  <a:srgbClr val="0070C0"/>
                </a:solidFill>
              </a:rPr>
              <a:t>تعريف الاستبيان</a:t>
            </a:r>
            <a:endParaRPr lang="ar-SA" b="1" dirty="0">
              <a:solidFill>
                <a:srgbClr val="0070C0"/>
              </a:solidFill>
            </a:endParaRPr>
          </a:p>
        </p:txBody>
      </p:sp>
      <p:sp>
        <p:nvSpPr>
          <p:cNvPr id="8" name="عنصر نائب للمحتوى 7"/>
          <p:cNvSpPr>
            <a:spLocks noGrp="1"/>
          </p:cNvSpPr>
          <p:nvPr>
            <p:ph idx="1"/>
          </p:nvPr>
        </p:nvSpPr>
        <p:spPr/>
        <p:txBody>
          <a:bodyPr>
            <a:normAutofit/>
          </a:bodyPr>
          <a:lstStyle/>
          <a:p>
            <a:pPr algn="just">
              <a:lnSpc>
                <a:spcPct val="150000"/>
              </a:lnSpc>
            </a:pPr>
            <a:r>
              <a:rPr lang="ar-SA" sz="2800" dirty="0" smtClean="0"/>
              <a:t>يعرفه </a:t>
            </a:r>
            <a:r>
              <a:rPr lang="ar-SA" sz="2800" dirty="0"/>
              <a:t>أبو النيل (</a:t>
            </a:r>
            <a:r>
              <a:rPr lang="ar-SA" sz="2800" dirty="0" smtClean="0"/>
              <a:t>1995) بأنه </a:t>
            </a:r>
            <a:r>
              <a:rPr lang="ar-SA" sz="2800" dirty="0"/>
              <a:t>عبارة عن مجموعة من الأسئلة المصممة للتوصـل من خلالها إلى حقائق يهدف اليها البحث . </a:t>
            </a:r>
          </a:p>
          <a:p>
            <a:pPr algn="just">
              <a:lnSpc>
                <a:spcPct val="150000"/>
              </a:lnSpc>
            </a:pPr>
            <a:r>
              <a:rPr lang="ar-SA" sz="2800" dirty="0" smtClean="0"/>
              <a:t>أداة </a:t>
            </a:r>
            <a:r>
              <a:rPr lang="ar-SA" sz="2800" dirty="0"/>
              <a:t>لفظية بسيطة ومباشرة تهدف إلـى التعـرف علـى ملامـح خبـرات المفحوصين واتجاهاتهم نحو موضوع معين ومن خلال توجيه أسئلة قريبة من التقنـين فـي الترتيب والصياغة وما شابه ذلك (عبد المعطي،1979 ،ص336 </a:t>
            </a:r>
            <a:r>
              <a:rPr lang="ar-SA" sz="2800" dirty="0" smtClean="0"/>
              <a:t>).</a:t>
            </a:r>
            <a:endParaRPr lang="ar-SA" sz="2800" dirty="0"/>
          </a:p>
        </p:txBody>
      </p:sp>
      <p:sp>
        <p:nvSpPr>
          <p:cNvPr id="9" name="عنصر نائب للتذييل 8"/>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422791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8">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 calcmode="lin" valueType="num">
                                      <p:cBhvr>
                                        <p:cTn id="15"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8">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8">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70C0"/>
                </a:solidFill>
              </a:rPr>
              <a:t>الخصائص العامة للاستبيان</a:t>
            </a:r>
          </a:p>
        </p:txBody>
      </p:sp>
      <p:sp>
        <p:nvSpPr>
          <p:cNvPr id="3" name="عنصر نائب للمحتوى 2"/>
          <p:cNvSpPr>
            <a:spLocks noGrp="1"/>
          </p:cNvSpPr>
          <p:nvPr>
            <p:ph idx="1"/>
          </p:nvPr>
        </p:nvSpPr>
        <p:spPr/>
        <p:txBody>
          <a:bodyPr>
            <a:normAutofit fontScale="85000" lnSpcReduction="20000"/>
          </a:bodyPr>
          <a:lstStyle/>
          <a:p>
            <a:pPr marL="457200" indent="-457200" algn="just">
              <a:lnSpc>
                <a:spcPct val="150000"/>
              </a:lnSpc>
              <a:buFont typeface="+mj-lt"/>
              <a:buAutoNum type="arabicPeriod"/>
            </a:pPr>
            <a:r>
              <a:rPr lang="ar-SA" sz="2800" dirty="0" smtClean="0"/>
              <a:t>من </a:t>
            </a:r>
            <a:r>
              <a:rPr lang="ar-SA" sz="2800" dirty="0"/>
              <a:t>الخصائص أنه من الممكن أن يستفاد بالاستبيان اذا كان أفراد البحث منتشرين فـي أماكن متفرقة ويصعب الاتصال بهم شخصياً . </a:t>
            </a:r>
            <a:endParaRPr lang="ar-SA" sz="2800" dirty="0" smtClean="0"/>
          </a:p>
          <a:p>
            <a:pPr marL="457200" indent="-457200" algn="just">
              <a:lnSpc>
                <a:spcPct val="150000"/>
              </a:lnSpc>
              <a:buFont typeface="+mj-lt"/>
              <a:buAutoNum type="arabicPeriod"/>
            </a:pPr>
            <a:r>
              <a:rPr lang="ar-SA" sz="2800" dirty="0" smtClean="0"/>
              <a:t>الاستبيان </a:t>
            </a:r>
            <a:r>
              <a:rPr lang="ar-SA" sz="2800" dirty="0"/>
              <a:t>قليل التكاليف والجهد والوقت اذا قورن بغيره من أدوات جمـع المعلومـات الأخرى. </a:t>
            </a:r>
            <a:endParaRPr lang="en-US" sz="2800" dirty="0" smtClean="0"/>
          </a:p>
          <a:p>
            <a:pPr marL="457200" indent="-457200" algn="just">
              <a:lnSpc>
                <a:spcPct val="150000"/>
              </a:lnSpc>
              <a:buFont typeface="+mj-lt"/>
              <a:buAutoNum type="arabicPeriod"/>
            </a:pPr>
            <a:r>
              <a:rPr lang="ar-SA" sz="2800" dirty="0" smtClean="0"/>
              <a:t>يعطي </a:t>
            </a:r>
            <a:r>
              <a:rPr lang="ar-SA" sz="2800" dirty="0"/>
              <a:t>الاستبيان لأفراد العينة فرصة كافية </a:t>
            </a:r>
            <a:r>
              <a:rPr lang="ar-SA" sz="2800" dirty="0" smtClean="0"/>
              <a:t>للإجابة </a:t>
            </a:r>
            <a:r>
              <a:rPr lang="ar-SA" sz="2800" dirty="0"/>
              <a:t>عن الأسئلة بدقة خاصة اذا كان نوع البيانات المطلوبة متعلقاً بالأسرة فمن الممكن </a:t>
            </a:r>
            <a:r>
              <a:rPr lang="ar-SA" sz="2800" dirty="0" smtClean="0"/>
              <a:t>التشاور </a:t>
            </a:r>
            <a:r>
              <a:rPr lang="ar-SA" sz="2800" dirty="0"/>
              <a:t>معاً في تعبئة الاجابات الجماعية. </a:t>
            </a:r>
            <a:endParaRPr lang="en-US" sz="2800" dirty="0" smtClean="0"/>
          </a:p>
          <a:p>
            <a:pPr marL="457200" indent="-457200" algn="just">
              <a:lnSpc>
                <a:spcPct val="150000"/>
              </a:lnSpc>
              <a:buFont typeface="+mj-lt"/>
              <a:buAutoNum type="arabicPeriod"/>
            </a:pPr>
            <a:r>
              <a:rPr lang="ar-SA" sz="2800" dirty="0" smtClean="0"/>
              <a:t>يسمح </a:t>
            </a:r>
            <a:r>
              <a:rPr lang="ar-SA" sz="2800" dirty="0"/>
              <a:t>الاستبيان للأفراد كتابة البيانات في الأوقات التي يرونها مناسـبة لهـم دون أن يقيدوا بوقت معين يصل فيه الباحث لجمع البيانات . </a:t>
            </a:r>
            <a:endParaRPr lang="en-US" sz="2800" dirty="0" smtClean="0"/>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51200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70C0"/>
                </a:solidFill>
              </a:rPr>
              <a:t>الخصائص العامة للاستبيان</a:t>
            </a:r>
          </a:p>
        </p:txBody>
      </p:sp>
      <p:sp>
        <p:nvSpPr>
          <p:cNvPr id="3" name="عنصر نائب للمحتوى 2"/>
          <p:cNvSpPr>
            <a:spLocks noGrp="1"/>
          </p:cNvSpPr>
          <p:nvPr>
            <p:ph idx="1"/>
          </p:nvPr>
        </p:nvSpPr>
        <p:spPr>
          <a:xfrm>
            <a:off x="0" y="1706034"/>
            <a:ext cx="11849100" cy="4656666"/>
          </a:xfrm>
        </p:spPr>
        <p:txBody>
          <a:bodyPr>
            <a:noAutofit/>
          </a:bodyPr>
          <a:lstStyle/>
          <a:p>
            <a:pPr marL="457200" indent="-457200">
              <a:lnSpc>
                <a:spcPct val="150000"/>
              </a:lnSpc>
              <a:buFont typeface="+mj-lt"/>
              <a:buAutoNum type="arabicPeriod"/>
            </a:pPr>
            <a:r>
              <a:rPr lang="ar-SA" sz="2400" dirty="0" smtClean="0"/>
              <a:t>تتوفر </a:t>
            </a:r>
            <a:r>
              <a:rPr lang="ar-SA" sz="2400" dirty="0"/>
              <a:t>للاستبيان ظروف التقنين أكثر مما تتوفر للأدوات جمع البيانات الأخرى وذلـك نتيجة للتقنين في الألفاظ وترتيب الأسئلة وتسجيل الاستجابات. </a:t>
            </a:r>
            <a:endParaRPr lang="en-US" sz="2400" dirty="0" smtClean="0"/>
          </a:p>
          <a:p>
            <a:pPr marL="457200" indent="-457200">
              <a:lnSpc>
                <a:spcPct val="150000"/>
              </a:lnSpc>
              <a:buFont typeface="+mj-lt"/>
              <a:buAutoNum type="arabicPeriod"/>
            </a:pPr>
            <a:r>
              <a:rPr lang="ar-SA" sz="2400" dirty="0" smtClean="0"/>
              <a:t>يساعد </a:t>
            </a:r>
            <a:r>
              <a:rPr lang="ar-SA" sz="2400" dirty="0"/>
              <a:t>الاستبيان في الحصول على بيانات حساسة أو </a:t>
            </a:r>
            <a:r>
              <a:rPr lang="ar-SA" sz="2400" dirty="0" smtClean="0"/>
              <a:t>محرجة</a:t>
            </a:r>
          </a:p>
          <a:p>
            <a:pPr marL="457200" indent="-457200">
              <a:lnSpc>
                <a:spcPct val="150000"/>
              </a:lnSpc>
              <a:buFont typeface="+mj-lt"/>
              <a:buAutoNum type="arabicPeriod"/>
            </a:pPr>
            <a:r>
              <a:rPr lang="ar-SA" sz="2400" dirty="0" smtClean="0"/>
              <a:t>لا </a:t>
            </a:r>
            <a:r>
              <a:rPr lang="ar-SA" sz="2400" dirty="0"/>
              <a:t>يحتاج الاستبيان إلى عدد كبير من جامعي البيانات نظراً لأن الاجابة عـن أسـئلة الاستبيان أو عباراته لا يتطلب الا المبحوث وحده دون الباحث. </a:t>
            </a:r>
            <a:endParaRPr lang="en-US" sz="2400" dirty="0" smtClean="0"/>
          </a:p>
          <a:p>
            <a:pPr marL="457200" indent="-457200">
              <a:lnSpc>
                <a:spcPct val="150000"/>
              </a:lnSpc>
              <a:buFont typeface="+mj-lt"/>
              <a:buAutoNum type="arabicPeriod"/>
            </a:pPr>
            <a:r>
              <a:rPr lang="ar-SA" sz="2400" dirty="0" smtClean="0"/>
              <a:t>يمكن </a:t>
            </a:r>
            <a:r>
              <a:rPr lang="ar-SA" sz="2400" dirty="0"/>
              <a:t>تطبيق الاستبيان على نطاق واسع أو على عينات كبيرة الحجم. </a:t>
            </a:r>
            <a:endParaRPr lang="ar-SA" sz="2400" dirty="0" smtClean="0"/>
          </a:p>
          <a:p>
            <a:pPr marL="457200" indent="-457200">
              <a:lnSpc>
                <a:spcPct val="150000"/>
              </a:lnSpc>
              <a:buFont typeface="+mj-lt"/>
              <a:buAutoNum type="arabicPeriod"/>
            </a:pPr>
            <a:r>
              <a:rPr lang="ar-SA" sz="2400" dirty="0" smtClean="0"/>
              <a:t>يعطى </a:t>
            </a:r>
            <a:r>
              <a:rPr lang="ar-SA" sz="2400" dirty="0"/>
              <a:t>المبحوث </a:t>
            </a:r>
            <a:r>
              <a:rPr lang="ar-SA" sz="2400" dirty="0" smtClean="0"/>
              <a:t>نوعاً </a:t>
            </a:r>
            <a:r>
              <a:rPr lang="ar-SA" sz="2400" dirty="0"/>
              <a:t>من الخصوصية لا تتوفر في بعض البحوث الأخرى.</a:t>
            </a:r>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2411069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rgbClr val="0070C0"/>
                </a:solidFill>
              </a:rPr>
              <a:t>الشروط العامة لقبول الاستبيان</a:t>
            </a:r>
          </a:p>
        </p:txBody>
      </p:sp>
      <p:sp>
        <p:nvSpPr>
          <p:cNvPr id="3" name="عنصر نائب للمحتوى 2"/>
          <p:cNvSpPr>
            <a:spLocks noGrp="1"/>
          </p:cNvSpPr>
          <p:nvPr>
            <p:ph idx="1"/>
          </p:nvPr>
        </p:nvSpPr>
        <p:spPr>
          <a:xfrm>
            <a:off x="469900" y="1845734"/>
            <a:ext cx="11023600" cy="4428066"/>
          </a:xfrm>
        </p:spPr>
        <p:txBody>
          <a:bodyPr>
            <a:noAutofit/>
          </a:bodyPr>
          <a:lstStyle/>
          <a:p>
            <a:pPr>
              <a:lnSpc>
                <a:spcPct val="150000"/>
              </a:lnSpc>
            </a:pPr>
            <a:r>
              <a:rPr lang="ar-SA" sz="2400" dirty="0" smtClean="0"/>
              <a:t>هناك </a:t>
            </a:r>
            <a:r>
              <a:rPr lang="ar-SA" sz="2400" dirty="0"/>
              <a:t>شروط يجب مراعاتها في الصيغة الشكلية للاستبيان وشروط أخرى تراعى في مضمون الاستبيان حيث: </a:t>
            </a:r>
            <a:endParaRPr lang="ar-SA" sz="2400" dirty="0" smtClean="0"/>
          </a:p>
          <a:p>
            <a:pPr algn="just">
              <a:lnSpc>
                <a:spcPct val="150000"/>
              </a:lnSpc>
              <a:buFont typeface="Wingdings" panose="05000000000000000000" pitchFamily="2" charset="2"/>
              <a:buChar char="Ø"/>
            </a:pPr>
            <a:r>
              <a:rPr lang="ar-SA" altLang="ar-SA" sz="2400" dirty="0"/>
              <a:t>مراعاة المظهر الخارجي للاستبيان، أن يكون مطبوع ومنسق بشكل جيد، ويتجنب الأخطاء الإملائية في الطباعة.</a:t>
            </a:r>
          </a:p>
          <a:p>
            <a:pPr algn="just">
              <a:lnSpc>
                <a:spcPct val="150000"/>
              </a:lnSpc>
              <a:buFont typeface="Wingdings" panose="05000000000000000000" pitchFamily="2" charset="2"/>
              <a:buChar char="Ø"/>
            </a:pPr>
            <a:r>
              <a:rPr lang="ar-SA" sz="2400" dirty="0" smtClean="0"/>
              <a:t>يجب </a:t>
            </a:r>
            <a:r>
              <a:rPr lang="ar-SA" sz="2400" dirty="0"/>
              <a:t>أن يكون الاستبيان ترجمة لأهداف البحث وتحليل تساؤلاته وفروضـه وتمـشيه معها. </a:t>
            </a:r>
            <a:endParaRPr lang="en-US" sz="2400" dirty="0" smtClean="0"/>
          </a:p>
          <a:p>
            <a:pPr algn="just">
              <a:lnSpc>
                <a:spcPct val="150000"/>
              </a:lnSpc>
              <a:buFont typeface="Wingdings" panose="05000000000000000000" pitchFamily="2" charset="2"/>
              <a:buChar char="Ø"/>
            </a:pPr>
            <a:r>
              <a:rPr lang="en-US" sz="2400" dirty="0" smtClean="0"/>
              <a:t> </a:t>
            </a:r>
            <a:r>
              <a:rPr lang="ar-SA" sz="2400" dirty="0"/>
              <a:t>أن يكون الاستبيان قصيراً مختصراً حتى لا يكون عرضة </a:t>
            </a:r>
            <a:r>
              <a:rPr lang="ar-SA" sz="2400" dirty="0" smtClean="0"/>
              <a:t>لإهمال </a:t>
            </a:r>
            <a:r>
              <a:rPr lang="ar-SA" sz="2400" dirty="0"/>
              <a:t>المـستجيبين لأن التعب والملل والسأمة يبدأ يدب إلى المبحوث في الفترة الواقعة بين الـ </a:t>
            </a:r>
            <a:r>
              <a:rPr lang="ar-SA" sz="2400" dirty="0" smtClean="0"/>
              <a:t>(15-25 ) دقيقة </a:t>
            </a:r>
            <a:r>
              <a:rPr lang="ar-SA" sz="2400" dirty="0"/>
              <a:t>من بدء عملية الاجابة على الاستبيان كما أشار خبراء القياس النفسي. </a:t>
            </a:r>
            <a:endParaRPr lang="en-US" sz="2400" dirty="0" smtClean="0"/>
          </a:p>
          <a:p>
            <a:pPr marL="0" indent="0">
              <a:buNone/>
            </a:pPr>
            <a:endParaRPr lang="en-US" sz="2400" dirty="0" smtClean="0"/>
          </a:p>
        </p:txBody>
      </p:sp>
      <p:sp>
        <p:nvSpPr>
          <p:cNvPr id="4" name="عنصر نائب للتذييل 3"/>
          <p:cNvSpPr>
            <a:spLocks noGrp="1"/>
          </p:cNvSpPr>
          <p:nvPr>
            <p:ph type="ftr" sz="quarter" idx="11"/>
          </p:nvPr>
        </p:nvSpPr>
        <p:spPr/>
        <p:txBody>
          <a:bodyPr/>
          <a:lstStyle/>
          <a:p>
            <a:r>
              <a:rPr lang="ar-SA" smtClean="0"/>
              <a:t>د. ودا أباحسين</a:t>
            </a:r>
            <a:endParaRPr lang="ar-SA"/>
          </a:p>
        </p:txBody>
      </p:sp>
    </p:spTree>
    <p:extLst>
      <p:ext uri="{BB962C8B-B14F-4D97-AF65-F5344CB8AC3E}">
        <p14:creationId xmlns:p14="http://schemas.microsoft.com/office/powerpoint/2010/main" val="1562488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ar-SA" smtClean="0"/>
              <a:t>د. ودا أباحسين</a:t>
            </a:r>
            <a:endParaRPr lang="ar-SA"/>
          </a:p>
        </p:txBody>
      </p:sp>
      <p:sp>
        <p:nvSpPr>
          <p:cNvPr id="3" name="عنصر نائب للمحتوى 2"/>
          <p:cNvSpPr>
            <a:spLocks noGrp="1"/>
          </p:cNvSpPr>
          <p:nvPr>
            <p:ph idx="4294967295"/>
          </p:nvPr>
        </p:nvSpPr>
        <p:spPr>
          <a:xfrm>
            <a:off x="368300" y="88901"/>
            <a:ext cx="11417300" cy="5780088"/>
          </a:xfrm>
        </p:spPr>
        <p:txBody>
          <a:bodyPr>
            <a:normAutofit/>
          </a:bodyPr>
          <a:lstStyle/>
          <a:p>
            <a:pPr>
              <a:lnSpc>
                <a:spcPct val="150000"/>
              </a:lnSpc>
              <a:buFont typeface="Wingdings" panose="05000000000000000000" pitchFamily="2" charset="2"/>
              <a:buChar char="Ø"/>
            </a:pPr>
            <a:r>
              <a:rPr lang="ar-SA" sz="2400" dirty="0"/>
              <a:t>يجب أن يحترم الاستبيان عقل المستجيب عليه فلا يوجهه، ولا يوحي اليه بإجابة معينة ويجب أن تكون الأسئلة، أو العبارات غير غامضة، وغير مثبطة وغير مضللة للمستجيب. </a:t>
            </a:r>
          </a:p>
          <a:p>
            <a:pPr>
              <a:lnSpc>
                <a:spcPct val="150000"/>
              </a:lnSpc>
              <a:buFont typeface="Wingdings" panose="05000000000000000000" pitchFamily="2" charset="2"/>
              <a:buChar char="Ø"/>
            </a:pPr>
            <a:r>
              <a:rPr lang="ar-SA" sz="2400" dirty="0"/>
              <a:t>توجه أسئلة الاستبيان أو فقراته بطريقة لا تتضمن الاحراج للمستجيب ولا تثير تشككه في أغراض البحث أو تخوفه من عواقب افضائه بما يكنه في نفسه. </a:t>
            </a:r>
            <a:endParaRPr lang="ar-SA" sz="2400" dirty="0" smtClean="0"/>
          </a:p>
          <a:p>
            <a:pPr>
              <a:lnSpc>
                <a:spcPct val="150000"/>
              </a:lnSpc>
              <a:buFont typeface="Wingdings" panose="05000000000000000000" pitchFamily="2" charset="2"/>
              <a:buChar char="Ø"/>
            </a:pPr>
            <a:r>
              <a:rPr lang="ar-SA" sz="2400" dirty="0"/>
              <a:t>كما يجب أن تكون أسئلته، وعباراته مرتبة، ومتسلسلة منطقياً، ومناسبة فـي طولهـا وعدم وجود حشو فيها كما يجب تحييدها، وعدم تحيزها، وعدم توجيهها لأية اجابة معينـة، وكما يجب أن تغطي جميع البيانات المطلوبة </a:t>
            </a:r>
          </a:p>
          <a:p>
            <a:pPr>
              <a:lnSpc>
                <a:spcPct val="150000"/>
              </a:lnSpc>
              <a:buFont typeface="Wingdings" panose="05000000000000000000" pitchFamily="2" charset="2"/>
              <a:buChar char="Ø"/>
            </a:pPr>
            <a:r>
              <a:rPr lang="ar-SA" sz="2400" dirty="0"/>
              <a:t>يتضمن كل سؤال فكرة واحدة مثل (ما رأيك في ضرب الطلاب في الصف، وحرمانهم من الذهاب إلى المعسكر الكشفي). </a:t>
            </a:r>
          </a:p>
          <a:p>
            <a:pPr>
              <a:lnSpc>
                <a:spcPct val="150000"/>
              </a:lnSpc>
              <a:buFont typeface="Wingdings" panose="05000000000000000000" pitchFamily="2" charset="2"/>
              <a:buChar char="Ø"/>
            </a:pPr>
            <a:endParaRPr lang="en-US" dirty="0"/>
          </a:p>
          <a:p>
            <a:endParaRPr lang="ar-SA" dirty="0"/>
          </a:p>
        </p:txBody>
      </p:sp>
    </p:spTree>
    <p:extLst>
      <p:ext uri="{BB962C8B-B14F-4D97-AF65-F5344CB8AC3E}">
        <p14:creationId xmlns:p14="http://schemas.microsoft.com/office/powerpoint/2010/main" val="203861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ar-SA" smtClean="0"/>
              <a:t>د. ودا أباحسين</a:t>
            </a:r>
            <a:endParaRPr lang="ar-SA"/>
          </a:p>
        </p:txBody>
      </p:sp>
      <p:sp>
        <p:nvSpPr>
          <p:cNvPr id="3" name="عنصر نائب للمحتوى 2"/>
          <p:cNvSpPr>
            <a:spLocks noGrp="1"/>
          </p:cNvSpPr>
          <p:nvPr>
            <p:ph idx="4294967295"/>
          </p:nvPr>
        </p:nvSpPr>
        <p:spPr>
          <a:xfrm>
            <a:off x="546100" y="165100"/>
            <a:ext cx="11137900" cy="6081713"/>
          </a:xfrm>
        </p:spPr>
        <p:txBody>
          <a:bodyPr>
            <a:noAutofit/>
          </a:bodyPr>
          <a:lstStyle/>
          <a:p>
            <a:pPr>
              <a:lnSpc>
                <a:spcPct val="150000"/>
              </a:lnSpc>
              <a:buFont typeface="Wingdings" panose="05000000000000000000" pitchFamily="2" charset="2"/>
              <a:buChar char="Ø"/>
            </a:pPr>
            <a:r>
              <a:rPr lang="ar-SA" sz="2400" dirty="0"/>
              <a:t>تتوفر في الاستبيان بقدر الامكان صفة الثبات </a:t>
            </a:r>
            <a:r>
              <a:rPr lang="en-US" sz="2400" dirty="0"/>
              <a:t>Reliability </a:t>
            </a:r>
            <a:r>
              <a:rPr lang="ar-SA" sz="2400" dirty="0"/>
              <a:t>التي تجعله اذا أعيد ثانيـة يأتي بنفس النتائج والمعلومات التي أتى بها في المرة الأولى. </a:t>
            </a:r>
            <a:endParaRPr lang="ar-SA" sz="2400" dirty="0" smtClean="0"/>
          </a:p>
          <a:p>
            <a:pPr>
              <a:lnSpc>
                <a:spcPct val="150000"/>
              </a:lnSpc>
              <a:buFont typeface="Wingdings" panose="05000000000000000000" pitchFamily="2" charset="2"/>
              <a:buChar char="Ø"/>
            </a:pPr>
            <a:r>
              <a:rPr lang="ar-SA" sz="2400" dirty="0" smtClean="0"/>
              <a:t>يجب </a:t>
            </a:r>
            <a:r>
              <a:rPr lang="ar-SA" sz="2400" dirty="0"/>
              <a:t>أن يكون الاستبيان صادقاً </a:t>
            </a:r>
            <a:r>
              <a:rPr lang="en-US" sz="2400" dirty="0"/>
              <a:t>Validity </a:t>
            </a:r>
            <a:r>
              <a:rPr lang="ar-SA" sz="2400" dirty="0"/>
              <a:t>أي يقيس ما قصد الباحث منه أن يقيسه، أو أن يسأل عن المعلومات، والبيانات التي يقصدها الباحث واضع الاستبيان. </a:t>
            </a:r>
            <a:endParaRPr lang="ar-SA" sz="2400" dirty="0" smtClean="0"/>
          </a:p>
          <a:p>
            <a:pPr>
              <a:lnSpc>
                <a:spcPct val="150000"/>
              </a:lnSpc>
              <a:buFont typeface="Wingdings" panose="05000000000000000000" pitchFamily="2" charset="2"/>
              <a:buChar char="Ø"/>
            </a:pPr>
            <a:r>
              <a:rPr lang="ar-SA" sz="2400" dirty="0" smtClean="0"/>
              <a:t>يكون </a:t>
            </a:r>
            <a:r>
              <a:rPr lang="ar-SA" sz="2400" dirty="0"/>
              <a:t>الاستبيان في مستوى قدرات، ومدارك وتعليم وثقافة المـستجيب، أي يجـب أن تكون مصطلحات وأفكار ومعلومات الاستبيان في حدود فهم المستجيب. </a:t>
            </a:r>
            <a:endParaRPr lang="ar-SA" sz="2400" dirty="0" smtClean="0"/>
          </a:p>
          <a:p>
            <a:pPr algn="just">
              <a:lnSpc>
                <a:spcPct val="150000"/>
              </a:lnSpc>
              <a:buFont typeface="Wingdings" panose="05000000000000000000" pitchFamily="2" charset="2"/>
              <a:buChar char="Ø"/>
            </a:pPr>
            <a:r>
              <a:rPr lang="ar-SA" sz="2400" dirty="0"/>
              <a:t>يوضع الاستبيان بالشكل وينفذ بالطريقة التي ترغب المستجيبين عليه فـي موضـوعه ومحتوياته وتشجيعهم وتدفعهم إلى الاجابة عليه. </a:t>
            </a:r>
            <a:endParaRPr lang="en-US" sz="2400" dirty="0"/>
          </a:p>
          <a:p>
            <a:pPr marL="0" indent="0">
              <a:lnSpc>
                <a:spcPct val="150000"/>
              </a:lnSpc>
              <a:buNone/>
            </a:pPr>
            <a:endParaRPr lang="en-US" sz="2400" dirty="0" smtClean="0"/>
          </a:p>
        </p:txBody>
      </p:sp>
    </p:spTree>
    <p:extLst>
      <p:ext uri="{BB962C8B-B14F-4D97-AF65-F5344CB8AC3E}">
        <p14:creationId xmlns:p14="http://schemas.microsoft.com/office/powerpoint/2010/main" val="3284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ar-SA" smtClean="0"/>
              <a:t>د. ودا أباحسين</a:t>
            </a:r>
            <a:endParaRPr lang="ar-SA"/>
          </a:p>
        </p:txBody>
      </p:sp>
      <p:sp>
        <p:nvSpPr>
          <p:cNvPr id="3" name="عنصر نائب للمحتوى 2"/>
          <p:cNvSpPr>
            <a:spLocks noGrp="1"/>
          </p:cNvSpPr>
          <p:nvPr>
            <p:ph idx="4294967295"/>
          </p:nvPr>
        </p:nvSpPr>
        <p:spPr>
          <a:xfrm>
            <a:off x="381000" y="114301"/>
            <a:ext cx="11391900" cy="6210300"/>
          </a:xfrm>
        </p:spPr>
        <p:txBody>
          <a:bodyPr>
            <a:normAutofit/>
          </a:bodyPr>
          <a:lstStyle/>
          <a:p>
            <a:pPr>
              <a:lnSpc>
                <a:spcPct val="150000"/>
              </a:lnSpc>
              <a:buFont typeface="Wingdings" panose="05000000000000000000" pitchFamily="2" charset="2"/>
              <a:buChar char="Ø"/>
            </a:pPr>
            <a:r>
              <a:rPr lang="ar-SA" sz="2400" dirty="0" smtClean="0"/>
              <a:t>أن </a:t>
            </a:r>
            <a:r>
              <a:rPr lang="ar-SA" sz="2400" dirty="0"/>
              <a:t>تكون </a:t>
            </a:r>
            <a:r>
              <a:rPr lang="ar-SA" sz="2400" dirty="0" smtClean="0"/>
              <a:t>عبارات الاستبيان موحدة </a:t>
            </a:r>
            <a:r>
              <a:rPr lang="ar-SA" sz="2400" dirty="0"/>
              <a:t>في الدلالة الزمنية (في الماضي أو الحاضر أو المستقبل)</a:t>
            </a:r>
          </a:p>
          <a:p>
            <a:pPr>
              <a:lnSpc>
                <a:spcPct val="150000"/>
              </a:lnSpc>
              <a:buFont typeface="Wingdings" panose="05000000000000000000" pitchFamily="2" charset="2"/>
              <a:buChar char="Ø"/>
            </a:pPr>
            <a:r>
              <a:rPr lang="ar-SA" sz="2400" dirty="0"/>
              <a:t>أن تكون عبارات الاستبيان </a:t>
            </a:r>
            <a:r>
              <a:rPr lang="ar-SA" sz="2400" dirty="0" smtClean="0"/>
              <a:t>متطابقة </a:t>
            </a:r>
            <a:r>
              <a:rPr lang="ar-SA" sz="2400" dirty="0"/>
              <a:t>في البداية (كأن تبدأ بالمصدر أو الفعل المضارع أو أداة الاستفهام</a:t>
            </a:r>
          </a:p>
          <a:p>
            <a:pPr>
              <a:lnSpc>
                <a:spcPct val="150000"/>
              </a:lnSpc>
              <a:buFont typeface="Wingdings" panose="05000000000000000000" pitchFamily="2" charset="2"/>
              <a:buChar char="Ø"/>
            </a:pPr>
            <a:r>
              <a:rPr lang="ar-SA" sz="2400" dirty="0"/>
              <a:t>أن تكون الفقرات بصيغة واحدة من حيث الإيجابية والسلبية</a:t>
            </a:r>
          </a:p>
          <a:p>
            <a:pPr>
              <a:lnSpc>
                <a:spcPct val="150000"/>
              </a:lnSpc>
              <a:buFont typeface="Wingdings" panose="05000000000000000000" pitchFamily="2" charset="2"/>
              <a:buChar char="Ø"/>
            </a:pPr>
            <a:r>
              <a:rPr lang="ar-SA" sz="2400" dirty="0"/>
              <a:t>أن يوضع خط تحت حروف النفي والاستثناء مثل: (لا، إلا)</a:t>
            </a:r>
            <a:endParaRPr lang="en-US" sz="2400" dirty="0"/>
          </a:p>
          <a:p>
            <a:pPr>
              <a:lnSpc>
                <a:spcPct val="150000"/>
              </a:lnSpc>
              <a:buFont typeface="Wingdings" panose="05000000000000000000" pitchFamily="2" charset="2"/>
              <a:buChar char="Ø"/>
            </a:pPr>
            <a:r>
              <a:rPr lang="ar-SA" sz="2400" dirty="0" smtClean="0"/>
              <a:t>لابد </a:t>
            </a:r>
            <a:r>
              <a:rPr lang="ar-SA" sz="2400" dirty="0"/>
              <a:t>أن تكون العبارات خالية من المصطلحات الفنية التي تشكل صعوبة للمستجيب. </a:t>
            </a:r>
            <a:endParaRPr lang="en-US" sz="2400" dirty="0" smtClean="0"/>
          </a:p>
          <a:p>
            <a:pPr>
              <a:lnSpc>
                <a:spcPct val="150000"/>
              </a:lnSpc>
              <a:buFont typeface="Wingdings" panose="05000000000000000000" pitchFamily="2" charset="2"/>
              <a:buChar char="Ø"/>
            </a:pPr>
            <a:r>
              <a:rPr lang="ar-SA" sz="2400" dirty="0" smtClean="0"/>
              <a:t>التأكد </a:t>
            </a:r>
            <a:r>
              <a:rPr lang="ar-SA" sz="2400" dirty="0"/>
              <a:t>من عدم وجود دلالات على عدم فهم المجيبين للأسئلة أو العبارات. </a:t>
            </a:r>
            <a:endParaRPr lang="ar-SA" sz="2400" dirty="0" smtClean="0"/>
          </a:p>
          <a:p>
            <a:pPr>
              <a:lnSpc>
                <a:spcPct val="150000"/>
              </a:lnSpc>
              <a:buFont typeface="Wingdings" panose="05000000000000000000" pitchFamily="2" charset="2"/>
              <a:buChar char="Ø"/>
            </a:pPr>
            <a:r>
              <a:rPr lang="ar-SA" sz="2400" dirty="0" smtClean="0"/>
              <a:t>استخدام عبارات رقيقة مثل (من فضلك، لو سمح وقتك)</a:t>
            </a:r>
          </a:p>
          <a:p>
            <a:pPr>
              <a:lnSpc>
                <a:spcPct val="150000"/>
              </a:lnSpc>
              <a:buFont typeface="Wingdings" panose="05000000000000000000" pitchFamily="2" charset="2"/>
              <a:buChar char="Ø"/>
            </a:pPr>
            <a:r>
              <a:rPr lang="ar-SA" sz="2400" dirty="0" smtClean="0"/>
              <a:t>وضع بيانات الباحث وأساليب التواصل مع الباحث</a:t>
            </a:r>
            <a:endParaRPr lang="en-US" sz="2400" dirty="0" smtClean="0"/>
          </a:p>
        </p:txBody>
      </p:sp>
    </p:spTree>
    <p:extLst>
      <p:ext uri="{BB962C8B-B14F-4D97-AF65-F5344CB8AC3E}">
        <p14:creationId xmlns:p14="http://schemas.microsoft.com/office/powerpoint/2010/main" val="2988236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تذييل 3"/>
          <p:cNvSpPr>
            <a:spLocks noGrp="1"/>
          </p:cNvSpPr>
          <p:nvPr>
            <p:ph type="ftr" sz="quarter" idx="11"/>
          </p:nvPr>
        </p:nvSpPr>
        <p:spPr/>
        <p:txBody>
          <a:bodyPr/>
          <a:lstStyle/>
          <a:p>
            <a:r>
              <a:rPr lang="ar-SA" smtClean="0"/>
              <a:t>د. ودا أباحسين</a:t>
            </a:r>
            <a:endParaRPr lang="ar-SA"/>
          </a:p>
        </p:txBody>
      </p:sp>
      <p:sp>
        <p:nvSpPr>
          <p:cNvPr id="3" name="عنصر نائب للمحتوى 2"/>
          <p:cNvSpPr>
            <a:spLocks noGrp="1"/>
          </p:cNvSpPr>
          <p:nvPr>
            <p:ph idx="4294967295"/>
          </p:nvPr>
        </p:nvSpPr>
        <p:spPr>
          <a:xfrm>
            <a:off x="469900" y="292099"/>
            <a:ext cx="11442700" cy="6032501"/>
          </a:xfrm>
        </p:spPr>
        <p:txBody>
          <a:bodyPr>
            <a:noAutofit/>
          </a:bodyPr>
          <a:lstStyle/>
          <a:p>
            <a:pPr>
              <a:lnSpc>
                <a:spcPct val="150000"/>
              </a:lnSpc>
              <a:buFont typeface="Wingdings" panose="05000000000000000000" pitchFamily="2" charset="2"/>
              <a:buChar char="Ø"/>
            </a:pPr>
            <a:r>
              <a:rPr lang="ar-SA" sz="2400" dirty="0" smtClean="0"/>
              <a:t>عدم </a:t>
            </a:r>
            <a:r>
              <a:rPr lang="ar-SA" sz="2400" dirty="0"/>
              <a:t>طلب اجابة أفراد العينة بطريقة غير صحيحة بسبب الخجـل، وغيـر ذلـك مـن الأمور. </a:t>
            </a:r>
            <a:endParaRPr lang="en-US" sz="2400" dirty="0" smtClean="0"/>
          </a:p>
          <a:p>
            <a:pPr algn="just">
              <a:lnSpc>
                <a:spcPct val="150000"/>
              </a:lnSpc>
              <a:buFont typeface="Wingdings" panose="05000000000000000000" pitchFamily="2" charset="2"/>
              <a:buChar char="Ø"/>
            </a:pPr>
            <a:r>
              <a:rPr lang="ar-SA" sz="2400" dirty="0" smtClean="0"/>
              <a:t>يطلب </a:t>
            </a:r>
            <a:r>
              <a:rPr lang="ar-SA" sz="2400" dirty="0"/>
              <a:t>الاستبيان الحصول على معلومات من ذاكرة المجيب. </a:t>
            </a:r>
            <a:endParaRPr lang="en-US" sz="2400" dirty="0" smtClean="0"/>
          </a:p>
          <a:p>
            <a:pPr algn="just">
              <a:lnSpc>
                <a:spcPct val="150000"/>
              </a:lnSpc>
              <a:buFont typeface="Wingdings" panose="05000000000000000000" pitchFamily="2" charset="2"/>
              <a:buChar char="Ø"/>
            </a:pPr>
            <a:r>
              <a:rPr lang="ar-SA" sz="2400" dirty="0" smtClean="0"/>
              <a:t>التأكد </a:t>
            </a:r>
            <a:r>
              <a:rPr lang="ar-SA" sz="2400" dirty="0"/>
              <a:t>من مناسبة الأسئلة المغلقة، أو العبارات في مستوى المجيب. </a:t>
            </a:r>
            <a:endParaRPr lang="en-US" sz="2400" dirty="0" smtClean="0"/>
          </a:p>
          <a:p>
            <a:pPr algn="just">
              <a:lnSpc>
                <a:spcPct val="150000"/>
              </a:lnSpc>
              <a:buFont typeface="Wingdings" panose="05000000000000000000" pitchFamily="2" charset="2"/>
              <a:buChar char="Ø"/>
            </a:pPr>
            <a:r>
              <a:rPr lang="ar-SA" sz="2400" dirty="0" smtClean="0"/>
              <a:t>مناسبة </a:t>
            </a:r>
            <a:r>
              <a:rPr lang="ar-SA" sz="2400" dirty="0"/>
              <a:t>التكلفة </a:t>
            </a:r>
            <a:r>
              <a:rPr lang="ar-SA" sz="2400" dirty="0" smtClean="0"/>
              <a:t>عند </a:t>
            </a:r>
            <a:r>
              <a:rPr lang="ar-SA" sz="2400" dirty="0"/>
              <a:t>تصميم الاستبيان، فلا بد من مراعاة ترتيب تسلسل الأسئلة وفق ترتيب فرضـيات الدراسة اذا كانت هناك أكثر من فرضية واحدة للدراسة فينبغي النظر إلى الاستبيان كوحـدة واحدة له مهمة محددة، وهي الحصول على بيانات صحيحة. </a:t>
            </a:r>
            <a:endParaRPr lang="ar-SA" sz="2400" dirty="0" smtClean="0"/>
          </a:p>
          <a:p>
            <a:pPr algn="just">
              <a:lnSpc>
                <a:spcPct val="150000"/>
              </a:lnSpc>
              <a:buFont typeface="Wingdings" panose="05000000000000000000" pitchFamily="2" charset="2"/>
              <a:buChar char="Ø"/>
            </a:pPr>
            <a:r>
              <a:rPr lang="ar-SA" sz="2400" dirty="0"/>
              <a:t>أما من حيث ترتيب الأسئلة فتراعي العديد من القواعد مثل البدء بالتدرج من الأسـئلة البسيطة أو التمهيدية ثم أكثر منها تعقيداً، وبينما نترك الأسئلة الحساسة للنهاية كـذلك فـان الأسئلة المحددة تسبق الأسئلة ذات الصبغة </a:t>
            </a:r>
            <a:r>
              <a:rPr lang="ar-SA" sz="2400" dirty="0" smtClean="0"/>
              <a:t>العامة</a:t>
            </a:r>
            <a:endParaRPr lang="ar-SA" sz="2400" dirty="0"/>
          </a:p>
        </p:txBody>
      </p:sp>
    </p:spTree>
    <p:extLst>
      <p:ext uri="{BB962C8B-B14F-4D97-AF65-F5344CB8AC3E}">
        <p14:creationId xmlns:p14="http://schemas.microsoft.com/office/powerpoint/2010/main" val="2672538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أثر رجعي">
  <a:themeElements>
    <a:clrScheme name="أثر رجعي">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أثر رجعي">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243AF7DC-D15B-41C0-AE81-23980D1B9FC4}"/>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واجهة</Template>
  <TotalTime>3221</TotalTime>
  <Words>1313</Words>
  <Application>Microsoft Office PowerPoint</Application>
  <PresentationFormat>Custom</PresentationFormat>
  <Paragraphs>180</Paragraphs>
  <Slides>19</Slides>
  <Notes>1</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HDOfficeLightV0</vt:lpstr>
      <vt:lpstr>أثر رجعي</vt:lpstr>
      <vt:lpstr>تصميم الاستبانات</vt:lpstr>
      <vt:lpstr>تعريف الاستبيان</vt:lpstr>
      <vt:lpstr>الخصائص العامة للاستبيان</vt:lpstr>
      <vt:lpstr>الخصائص العامة للاستبيان</vt:lpstr>
      <vt:lpstr>الشروط العامة لقبول الاستبيان</vt:lpstr>
      <vt:lpstr>PowerPoint Presentation</vt:lpstr>
      <vt:lpstr>PowerPoint Presentation</vt:lpstr>
      <vt:lpstr>PowerPoint Presentation</vt:lpstr>
      <vt:lpstr>PowerPoint Presentation</vt:lpstr>
      <vt:lpstr>PowerPoint Presentation</vt:lpstr>
      <vt:lpstr>خطوات تصميم الاستبيان</vt:lpstr>
      <vt:lpstr>خطوات تصميم الاستبيان</vt:lpstr>
      <vt:lpstr>هيكلة الاستبيان</vt:lpstr>
      <vt:lpstr>هيكلة الاستبيان</vt:lpstr>
      <vt:lpstr>هيكلة الاستبيان</vt:lpstr>
      <vt:lpstr>PowerPoint Presentation</vt:lpstr>
      <vt:lpstr>تسلسل ترتيب الأسئلة</vt:lpstr>
      <vt:lpstr>مقياس ليكرت</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تصميم الاستبانات</dc:title>
  <dc:creator>وداد</dc:creator>
  <cp:lastModifiedBy>GCUSER</cp:lastModifiedBy>
  <cp:revision>27</cp:revision>
  <dcterms:created xsi:type="dcterms:W3CDTF">2016-12-03T07:26:29Z</dcterms:created>
  <dcterms:modified xsi:type="dcterms:W3CDTF">2016-12-06T08:01:52Z</dcterms:modified>
</cp:coreProperties>
</file>