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tl="1" saveSubsetFonts="1">
  <p:sldMasterIdLst>
    <p:sldMasterId id="2147483690" r:id="rId1"/>
    <p:sldMasterId id="2147483804" r:id="rId2"/>
  </p:sldMasterIdLst>
  <p:notesMasterIdLst>
    <p:notesMasterId r:id="rId22"/>
  </p:notesMasterIdLst>
  <p:sldIdLst>
    <p:sldId id="256" r:id="rId3"/>
    <p:sldId id="258" r:id="rId4"/>
    <p:sldId id="259" r:id="rId5"/>
    <p:sldId id="263" r:id="rId6"/>
    <p:sldId id="260" r:id="rId7"/>
    <p:sldId id="273" r:id="rId8"/>
    <p:sldId id="264" r:id="rId9"/>
    <p:sldId id="261" r:id="rId10"/>
    <p:sldId id="267" r:id="rId11"/>
    <p:sldId id="266" r:id="rId12"/>
    <p:sldId id="257" r:id="rId13"/>
    <p:sldId id="274" r:id="rId14"/>
    <p:sldId id="275" r:id="rId15"/>
    <p:sldId id="276" r:id="rId16"/>
    <p:sldId id="277" r:id="rId17"/>
    <p:sldId id="270" r:id="rId18"/>
    <p:sldId id="268" r:id="rId19"/>
    <p:sldId id="271" r:id="rId20"/>
    <p:sldId id="272" r:id="rId21"/>
  </p:sldIdLst>
  <p:sldSz cx="12192000" cy="6858000"/>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النمط المتوسط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نمط متوسط 2 - تمييز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F5AB1C69-6EDB-4FF4-983F-18BD219EF322}" styleName="نمط متوسط 2 - تمييز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0A15C55-8517-42AA-B614-E9B94910E393}" styleName="نمط متوسط 2 - تمييز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5940675A-B579-460E-94D1-54222C63F5DA}" styleName="بلا نمط، شبكة جدول">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5000" autoAdjust="0"/>
    <p:restoredTop sz="94660"/>
  </p:normalViewPr>
  <p:slideViewPr>
    <p:cSldViewPr snapToGrid="0">
      <p:cViewPr>
        <p:scale>
          <a:sx n="75" d="100"/>
          <a:sy n="75" d="100"/>
        </p:scale>
        <p:origin x="540" y="30"/>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tableStyles" Target="tableStyles.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viewProps" Target="view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presProps" Target="presProp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notesMaster" Target="notesMasters/notesMaster1.xml"/></Relationships>
</file>

<file path=ppt/diagrams/colors1.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1">
  <dgm:title val=""/>
  <dgm:desc val=""/>
  <dgm:catLst>
    <dgm:cat type="accent1" pri="11100"/>
  </dgm:catLst>
  <dgm:styleLbl name="node0">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accent1">
        <a:shade val="80000"/>
      </a:schemeClr>
    </dgm:linClrLst>
    <dgm:effectClrLst/>
    <dgm:txLinClrLst/>
    <dgm:txFillClrLst/>
    <dgm:txEffectClrLst/>
  </dgm:styleLbl>
  <dgm:styleLbl name="node2">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fg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align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bg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dgm:txEffectClrLst/>
  </dgm:styleLbl>
  <dgm:styleLbl name="parChTrans2D2">
    <dgm:fillClrLst meth="repeat">
      <a:schemeClr val="accent1"/>
    </dgm:fillClrLst>
    <dgm:linClrLst meth="repeat">
      <a:schemeClr val="accent1"/>
    </dgm:linClrLst>
    <dgm:effectClrLst/>
    <dgm:txLinClrLst/>
    <dgm:txFillClrLst/>
    <dgm:txEffectClrLst/>
  </dgm:styleLbl>
  <dgm:styleLbl name="parChTrans2D3">
    <dgm:fillClrLst meth="repeat">
      <a:schemeClr val="accent1"/>
    </dgm:fillClrLst>
    <dgm:linClrLst meth="repeat">
      <a:schemeClr val="accent1"/>
    </dgm:linClrLst>
    <dgm:effectClrLst/>
    <dgm:txLinClrLst/>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conF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align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trAlignAcc1">
    <dgm:fillClrLst meth="repeat">
      <a:schemeClr val="accent1">
        <a:alpha val="40000"/>
        <a:tint val="40000"/>
      </a:schemeClr>
    </dgm:fillClrLst>
    <dgm:linClrLst meth="repeat">
      <a:schemeClr val="accent1"/>
    </dgm:linClrLst>
    <dgm:effectClrLst/>
    <dgm:txLinClrLst/>
    <dgm:txFillClrLst meth="repeat">
      <a:schemeClr val="dk1"/>
    </dgm:txFillClrLst>
    <dgm:txEffectClrLst/>
  </dgm:styleLbl>
  <dgm:styleLbl name="b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fgAcc0">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2">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3">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4">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1A45A907-98CA-4B84-B196-2EEA3B9DB580}" type="doc">
      <dgm:prSet loTypeId="urn:microsoft.com/office/officeart/2005/8/layout/radial1" loCatId="cycle" qsTypeId="urn:microsoft.com/office/officeart/2005/8/quickstyle/3d2" qsCatId="3D" csTypeId="urn:microsoft.com/office/officeart/2005/8/colors/colorful4" csCatId="colorful" phldr="1"/>
      <dgm:spPr/>
      <dgm:t>
        <a:bodyPr/>
        <a:lstStyle/>
        <a:p>
          <a:pPr rtl="1"/>
          <a:endParaRPr lang="ar-SA"/>
        </a:p>
      </dgm:t>
    </dgm:pt>
    <dgm:pt modelId="{FC2438BE-45AC-4579-BE1C-52F9D0B199B4}">
      <dgm:prSet phldrT="[نص]" custT="1"/>
      <dgm:spPr/>
      <dgm:t>
        <a:bodyPr/>
        <a:lstStyle/>
        <a:p>
          <a:pPr rtl="1"/>
          <a:r>
            <a:rPr lang="ar-SA" sz="3200" b="1" dirty="0" smtClean="0"/>
            <a:t>أنواع الاستبيانات</a:t>
          </a:r>
          <a:endParaRPr lang="ar-SA" sz="3200" b="1" dirty="0"/>
        </a:p>
      </dgm:t>
    </dgm:pt>
    <dgm:pt modelId="{7104572D-9639-496A-A030-39FBED726980}" type="parTrans" cxnId="{8791423F-DAE7-48B0-A795-7C19D89DAE39}">
      <dgm:prSet/>
      <dgm:spPr/>
      <dgm:t>
        <a:bodyPr/>
        <a:lstStyle/>
        <a:p>
          <a:pPr rtl="1"/>
          <a:endParaRPr lang="ar-SA"/>
        </a:p>
      </dgm:t>
    </dgm:pt>
    <dgm:pt modelId="{56C37DA2-878C-4ED5-86E0-7E4A3B11203E}" type="sibTrans" cxnId="{8791423F-DAE7-48B0-A795-7C19D89DAE39}">
      <dgm:prSet/>
      <dgm:spPr/>
      <dgm:t>
        <a:bodyPr/>
        <a:lstStyle/>
        <a:p>
          <a:pPr rtl="1"/>
          <a:endParaRPr lang="ar-SA"/>
        </a:p>
      </dgm:t>
    </dgm:pt>
    <dgm:pt modelId="{FA961093-3EDA-42D6-8AC1-C55E0975259F}">
      <dgm:prSet phldrT="[نص]" custT="1"/>
      <dgm:spPr/>
      <dgm:t>
        <a:bodyPr/>
        <a:lstStyle/>
        <a:p>
          <a:pPr rtl="1"/>
          <a:r>
            <a:rPr lang="ar-SA" sz="2800" b="1" dirty="0" smtClean="0"/>
            <a:t>الاستبيان المغلق</a:t>
          </a:r>
          <a:endParaRPr lang="ar-SA" sz="2800" b="1" dirty="0"/>
        </a:p>
      </dgm:t>
    </dgm:pt>
    <dgm:pt modelId="{7952BFD8-12ED-404D-80CC-8F77D17A5BDB}" type="parTrans" cxnId="{8B82938E-1A29-4F33-A679-10A4F9204B68}">
      <dgm:prSet/>
      <dgm:spPr/>
      <dgm:t>
        <a:bodyPr/>
        <a:lstStyle/>
        <a:p>
          <a:pPr rtl="1"/>
          <a:endParaRPr lang="ar-SA"/>
        </a:p>
      </dgm:t>
    </dgm:pt>
    <dgm:pt modelId="{E8CA40DF-379D-416F-B804-DE0C34A58CE0}" type="sibTrans" cxnId="{8B82938E-1A29-4F33-A679-10A4F9204B68}">
      <dgm:prSet/>
      <dgm:spPr/>
      <dgm:t>
        <a:bodyPr/>
        <a:lstStyle/>
        <a:p>
          <a:pPr rtl="1"/>
          <a:endParaRPr lang="ar-SA"/>
        </a:p>
      </dgm:t>
    </dgm:pt>
    <dgm:pt modelId="{2313346F-4A13-4EAF-B586-2E7CD0628D38}">
      <dgm:prSet phldrT="[نص]" custT="1"/>
      <dgm:spPr/>
      <dgm:t>
        <a:bodyPr/>
        <a:lstStyle/>
        <a:p>
          <a:pPr rtl="1"/>
          <a:r>
            <a:rPr lang="ar-SA" sz="2400" b="1" dirty="0" smtClean="0"/>
            <a:t>الاستبيان المفتوح</a:t>
          </a:r>
          <a:endParaRPr lang="ar-SA" sz="2400" b="1" dirty="0"/>
        </a:p>
      </dgm:t>
    </dgm:pt>
    <dgm:pt modelId="{FE6C173D-BBC2-4835-BE80-E156E56AFFFB}" type="parTrans" cxnId="{23020F0A-1A75-4FFC-82E6-F79048000595}">
      <dgm:prSet/>
      <dgm:spPr/>
      <dgm:t>
        <a:bodyPr/>
        <a:lstStyle/>
        <a:p>
          <a:pPr rtl="1"/>
          <a:endParaRPr lang="ar-SA"/>
        </a:p>
      </dgm:t>
    </dgm:pt>
    <dgm:pt modelId="{392E6E6D-E59F-4D32-84CC-E78B11F6180B}" type="sibTrans" cxnId="{23020F0A-1A75-4FFC-82E6-F79048000595}">
      <dgm:prSet/>
      <dgm:spPr/>
      <dgm:t>
        <a:bodyPr/>
        <a:lstStyle/>
        <a:p>
          <a:pPr rtl="1"/>
          <a:endParaRPr lang="ar-SA"/>
        </a:p>
      </dgm:t>
    </dgm:pt>
    <dgm:pt modelId="{FE069985-C639-4B17-B1D1-4592AC1076F7}">
      <dgm:prSet phldrT="[نص]" custT="1"/>
      <dgm:spPr/>
      <dgm:t>
        <a:bodyPr/>
        <a:lstStyle/>
        <a:p>
          <a:pPr rtl="1"/>
          <a:r>
            <a:rPr lang="ar-SA" sz="2800" b="1" dirty="0" smtClean="0"/>
            <a:t>الاستبيان المصور</a:t>
          </a:r>
          <a:endParaRPr lang="ar-SA" sz="2800" b="1" dirty="0"/>
        </a:p>
      </dgm:t>
    </dgm:pt>
    <dgm:pt modelId="{885832F9-2394-440E-A29B-DC5D297A1EED}" type="parTrans" cxnId="{A25E0116-5431-4CAE-B281-2158B7349DD0}">
      <dgm:prSet/>
      <dgm:spPr/>
      <dgm:t>
        <a:bodyPr/>
        <a:lstStyle/>
        <a:p>
          <a:pPr rtl="1"/>
          <a:endParaRPr lang="ar-SA"/>
        </a:p>
      </dgm:t>
    </dgm:pt>
    <dgm:pt modelId="{9A39FEA0-EE4C-4893-8A0A-87F2F3AD345F}" type="sibTrans" cxnId="{A25E0116-5431-4CAE-B281-2158B7349DD0}">
      <dgm:prSet/>
      <dgm:spPr/>
      <dgm:t>
        <a:bodyPr/>
        <a:lstStyle/>
        <a:p>
          <a:pPr rtl="1"/>
          <a:endParaRPr lang="ar-SA"/>
        </a:p>
      </dgm:t>
    </dgm:pt>
    <dgm:pt modelId="{869B1A54-3AC4-4372-847C-99491AB74361}">
      <dgm:prSet phldrT="[نص]" custT="1"/>
      <dgm:spPr/>
      <dgm:t>
        <a:bodyPr/>
        <a:lstStyle/>
        <a:p>
          <a:pPr rtl="1"/>
          <a:r>
            <a:rPr lang="ar-SA" sz="2800" b="1" dirty="0" smtClean="0"/>
            <a:t>الاستبيان المغلق المفتوح</a:t>
          </a:r>
          <a:endParaRPr lang="ar-SA" sz="2800" b="1" dirty="0"/>
        </a:p>
      </dgm:t>
    </dgm:pt>
    <dgm:pt modelId="{B838571A-A769-48AD-B8A0-8F2724288EC4}" type="parTrans" cxnId="{41500C68-A81B-4D26-84D1-F14FBB5413B5}">
      <dgm:prSet/>
      <dgm:spPr/>
      <dgm:t>
        <a:bodyPr/>
        <a:lstStyle/>
        <a:p>
          <a:pPr rtl="1"/>
          <a:endParaRPr lang="ar-SA"/>
        </a:p>
      </dgm:t>
    </dgm:pt>
    <dgm:pt modelId="{711C74B8-6F79-487A-A01E-B88B4EBBE994}" type="sibTrans" cxnId="{41500C68-A81B-4D26-84D1-F14FBB5413B5}">
      <dgm:prSet/>
      <dgm:spPr/>
      <dgm:t>
        <a:bodyPr/>
        <a:lstStyle/>
        <a:p>
          <a:pPr rtl="1"/>
          <a:endParaRPr lang="ar-SA"/>
        </a:p>
      </dgm:t>
    </dgm:pt>
    <dgm:pt modelId="{426AC43E-3E36-49A7-9639-4A21C8634D64}" type="pres">
      <dgm:prSet presAssocID="{1A45A907-98CA-4B84-B196-2EEA3B9DB580}" presName="cycle" presStyleCnt="0">
        <dgm:presLayoutVars>
          <dgm:chMax val="1"/>
          <dgm:dir/>
          <dgm:animLvl val="ctr"/>
          <dgm:resizeHandles val="exact"/>
        </dgm:presLayoutVars>
      </dgm:prSet>
      <dgm:spPr/>
      <dgm:t>
        <a:bodyPr/>
        <a:lstStyle/>
        <a:p>
          <a:endParaRPr lang="en-US"/>
        </a:p>
      </dgm:t>
    </dgm:pt>
    <dgm:pt modelId="{18621559-8BC3-487E-8985-59F9BE4FD93E}" type="pres">
      <dgm:prSet presAssocID="{FC2438BE-45AC-4579-BE1C-52F9D0B199B4}" presName="centerShape" presStyleLbl="node0" presStyleIdx="0" presStyleCnt="1" custScaleX="142472" custScaleY="107229"/>
      <dgm:spPr/>
      <dgm:t>
        <a:bodyPr/>
        <a:lstStyle/>
        <a:p>
          <a:endParaRPr lang="en-US"/>
        </a:p>
      </dgm:t>
    </dgm:pt>
    <dgm:pt modelId="{DC828A0B-8D44-4179-A9FD-C8BB3DBC238D}" type="pres">
      <dgm:prSet presAssocID="{7952BFD8-12ED-404D-80CC-8F77D17A5BDB}" presName="Name9" presStyleLbl="parChTrans1D2" presStyleIdx="0" presStyleCnt="4"/>
      <dgm:spPr/>
      <dgm:t>
        <a:bodyPr/>
        <a:lstStyle/>
        <a:p>
          <a:endParaRPr lang="en-US"/>
        </a:p>
      </dgm:t>
    </dgm:pt>
    <dgm:pt modelId="{F46359DE-02ED-4A92-8594-7C01C8E823EE}" type="pres">
      <dgm:prSet presAssocID="{7952BFD8-12ED-404D-80CC-8F77D17A5BDB}" presName="connTx" presStyleLbl="parChTrans1D2" presStyleIdx="0" presStyleCnt="4"/>
      <dgm:spPr/>
      <dgm:t>
        <a:bodyPr/>
        <a:lstStyle/>
        <a:p>
          <a:endParaRPr lang="en-US"/>
        </a:p>
      </dgm:t>
    </dgm:pt>
    <dgm:pt modelId="{2D20251C-B885-4697-AC72-03DC200E236C}" type="pres">
      <dgm:prSet presAssocID="{FA961093-3EDA-42D6-8AC1-C55E0975259F}" presName="node" presStyleLbl="node1" presStyleIdx="0" presStyleCnt="4">
        <dgm:presLayoutVars>
          <dgm:bulletEnabled val="1"/>
        </dgm:presLayoutVars>
      </dgm:prSet>
      <dgm:spPr/>
      <dgm:t>
        <a:bodyPr/>
        <a:lstStyle/>
        <a:p>
          <a:endParaRPr lang="en-US"/>
        </a:p>
      </dgm:t>
    </dgm:pt>
    <dgm:pt modelId="{24273E0B-CE5D-4007-AAB4-1811A83F4F5D}" type="pres">
      <dgm:prSet presAssocID="{FE6C173D-BBC2-4835-BE80-E156E56AFFFB}" presName="Name9" presStyleLbl="parChTrans1D2" presStyleIdx="1" presStyleCnt="4"/>
      <dgm:spPr/>
      <dgm:t>
        <a:bodyPr/>
        <a:lstStyle/>
        <a:p>
          <a:endParaRPr lang="en-US"/>
        </a:p>
      </dgm:t>
    </dgm:pt>
    <dgm:pt modelId="{4F1D7989-2234-4700-9361-073C7DB3A737}" type="pres">
      <dgm:prSet presAssocID="{FE6C173D-BBC2-4835-BE80-E156E56AFFFB}" presName="connTx" presStyleLbl="parChTrans1D2" presStyleIdx="1" presStyleCnt="4"/>
      <dgm:spPr/>
      <dgm:t>
        <a:bodyPr/>
        <a:lstStyle/>
        <a:p>
          <a:endParaRPr lang="en-US"/>
        </a:p>
      </dgm:t>
    </dgm:pt>
    <dgm:pt modelId="{BCC46DD3-B67F-4F36-8598-2ACC97F700CE}" type="pres">
      <dgm:prSet presAssocID="{2313346F-4A13-4EAF-B586-2E7CD0628D38}" presName="node" presStyleLbl="node1" presStyleIdx="1" presStyleCnt="4">
        <dgm:presLayoutVars>
          <dgm:bulletEnabled val="1"/>
        </dgm:presLayoutVars>
      </dgm:prSet>
      <dgm:spPr/>
      <dgm:t>
        <a:bodyPr/>
        <a:lstStyle/>
        <a:p>
          <a:pPr rtl="1"/>
          <a:endParaRPr lang="ar-SA"/>
        </a:p>
      </dgm:t>
    </dgm:pt>
    <dgm:pt modelId="{2C769DFC-7C5D-4BEA-A866-473978F53B9C}" type="pres">
      <dgm:prSet presAssocID="{885832F9-2394-440E-A29B-DC5D297A1EED}" presName="Name9" presStyleLbl="parChTrans1D2" presStyleIdx="2" presStyleCnt="4"/>
      <dgm:spPr/>
      <dgm:t>
        <a:bodyPr/>
        <a:lstStyle/>
        <a:p>
          <a:endParaRPr lang="en-US"/>
        </a:p>
      </dgm:t>
    </dgm:pt>
    <dgm:pt modelId="{9BC385DB-AB98-481A-AB85-F63C921E9798}" type="pres">
      <dgm:prSet presAssocID="{885832F9-2394-440E-A29B-DC5D297A1EED}" presName="connTx" presStyleLbl="parChTrans1D2" presStyleIdx="2" presStyleCnt="4"/>
      <dgm:spPr/>
      <dgm:t>
        <a:bodyPr/>
        <a:lstStyle/>
        <a:p>
          <a:endParaRPr lang="en-US"/>
        </a:p>
      </dgm:t>
    </dgm:pt>
    <dgm:pt modelId="{7ADC34F0-1A8F-4D5F-852D-A4067C59D817}" type="pres">
      <dgm:prSet presAssocID="{FE069985-C639-4B17-B1D1-4592AC1076F7}" presName="node" presStyleLbl="node1" presStyleIdx="2" presStyleCnt="4">
        <dgm:presLayoutVars>
          <dgm:bulletEnabled val="1"/>
        </dgm:presLayoutVars>
      </dgm:prSet>
      <dgm:spPr/>
      <dgm:t>
        <a:bodyPr/>
        <a:lstStyle/>
        <a:p>
          <a:endParaRPr lang="en-US"/>
        </a:p>
      </dgm:t>
    </dgm:pt>
    <dgm:pt modelId="{E9B0636E-20F0-4421-9B00-9809170D026D}" type="pres">
      <dgm:prSet presAssocID="{B838571A-A769-48AD-B8A0-8F2724288EC4}" presName="Name9" presStyleLbl="parChTrans1D2" presStyleIdx="3" presStyleCnt="4"/>
      <dgm:spPr/>
      <dgm:t>
        <a:bodyPr/>
        <a:lstStyle/>
        <a:p>
          <a:endParaRPr lang="en-US"/>
        </a:p>
      </dgm:t>
    </dgm:pt>
    <dgm:pt modelId="{E4903F3B-4F61-4EDF-A634-105ECC103A63}" type="pres">
      <dgm:prSet presAssocID="{B838571A-A769-48AD-B8A0-8F2724288EC4}" presName="connTx" presStyleLbl="parChTrans1D2" presStyleIdx="3" presStyleCnt="4"/>
      <dgm:spPr/>
      <dgm:t>
        <a:bodyPr/>
        <a:lstStyle/>
        <a:p>
          <a:endParaRPr lang="en-US"/>
        </a:p>
      </dgm:t>
    </dgm:pt>
    <dgm:pt modelId="{A8F62D6C-E198-4FEE-9D5B-1CA7E7A5443D}" type="pres">
      <dgm:prSet presAssocID="{869B1A54-3AC4-4372-847C-99491AB74361}" presName="node" presStyleLbl="node1" presStyleIdx="3" presStyleCnt="4">
        <dgm:presLayoutVars>
          <dgm:bulletEnabled val="1"/>
        </dgm:presLayoutVars>
      </dgm:prSet>
      <dgm:spPr/>
      <dgm:t>
        <a:bodyPr/>
        <a:lstStyle/>
        <a:p>
          <a:endParaRPr lang="en-US"/>
        </a:p>
      </dgm:t>
    </dgm:pt>
  </dgm:ptLst>
  <dgm:cxnLst>
    <dgm:cxn modelId="{BB4A9A5B-2341-4D8E-9C75-163A874D9D08}" type="presOf" srcId="{885832F9-2394-440E-A29B-DC5D297A1EED}" destId="{2C769DFC-7C5D-4BEA-A866-473978F53B9C}" srcOrd="0" destOrd="0" presId="urn:microsoft.com/office/officeart/2005/8/layout/radial1"/>
    <dgm:cxn modelId="{A25E0116-5431-4CAE-B281-2158B7349DD0}" srcId="{FC2438BE-45AC-4579-BE1C-52F9D0B199B4}" destId="{FE069985-C639-4B17-B1D1-4592AC1076F7}" srcOrd="2" destOrd="0" parTransId="{885832F9-2394-440E-A29B-DC5D297A1EED}" sibTransId="{9A39FEA0-EE4C-4893-8A0A-87F2F3AD345F}"/>
    <dgm:cxn modelId="{C08C8078-0DE3-4C08-8390-69937B591A0F}" type="presOf" srcId="{FE6C173D-BBC2-4835-BE80-E156E56AFFFB}" destId="{4F1D7989-2234-4700-9361-073C7DB3A737}" srcOrd="1" destOrd="0" presId="urn:microsoft.com/office/officeart/2005/8/layout/radial1"/>
    <dgm:cxn modelId="{A17BBA38-9A72-4F77-8178-8AA1943E2EBE}" type="presOf" srcId="{FE069985-C639-4B17-B1D1-4592AC1076F7}" destId="{7ADC34F0-1A8F-4D5F-852D-A4067C59D817}" srcOrd="0" destOrd="0" presId="urn:microsoft.com/office/officeart/2005/8/layout/radial1"/>
    <dgm:cxn modelId="{12BF6CCD-85FC-4D42-97CA-6CED0330E4C9}" type="presOf" srcId="{1A45A907-98CA-4B84-B196-2EEA3B9DB580}" destId="{426AC43E-3E36-49A7-9639-4A21C8634D64}" srcOrd="0" destOrd="0" presId="urn:microsoft.com/office/officeart/2005/8/layout/radial1"/>
    <dgm:cxn modelId="{B7DB5EE0-AB35-42C9-AE73-413F9A2B3D73}" type="presOf" srcId="{2313346F-4A13-4EAF-B586-2E7CD0628D38}" destId="{BCC46DD3-B67F-4F36-8598-2ACC97F700CE}" srcOrd="0" destOrd="0" presId="urn:microsoft.com/office/officeart/2005/8/layout/radial1"/>
    <dgm:cxn modelId="{C5AE561D-C694-46F2-B11E-A50E17EBDCB5}" type="presOf" srcId="{FE6C173D-BBC2-4835-BE80-E156E56AFFFB}" destId="{24273E0B-CE5D-4007-AAB4-1811A83F4F5D}" srcOrd="0" destOrd="0" presId="urn:microsoft.com/office/officeart/2005/8/layout/radial1"/>
    <dgm:cxn modelId="{23020F0A-1A75-4FFC-82E6-F79048000595}" srcId="{FC2438BE-45AC-4579-BE1C-52F9D0B199B4}" destId="{2313346F-4A13-4EAF-B586-2E7CD0628D38}" srcOrd="1" destOrd="0" parTransId="{FE6C173D-BBC2-4835-BE80-E156E56AFFFB}" sibTransId="{392E6E6D-E59F-4D32-84CC-E78B11F6180B}"/>
    <dgm:cxn modelId="{41500C68-A81B-4D26-84D1-F14FBB5413B5}" srcId="{FC2438BE-45AC-4579-BE1C-52F9D0B199B4}" destId="{869B1A54-3AC4-4372-847C-99491AB74361}" srcOrd="3" destOrd="0" parTransId="{B838571A-A769-48AD-B8A0-8F2724288EC4}" sibTransId="{711C74B8-6F79-487A-A01E-B88B4EBBE994}"/>
    <dgm:cxn modelId="{78E8868C-6FD9-4D86-95FA-BF6E2E610726}" type="presOf" srcId="{7952BFD8-12ED-404D-80CC-8F77D17A5BDB}" destId="{DC828A0B-8D44-4179-A9FD-C8BB3DBC238D}" srcOrd="0" destOrd="0" presId="urn:microsoft.com/office/officeart/2005/8/layout/radial1"/>
    <dgm:cxn modelId="{99B7B331-C73F-46AE-A0B0-87DF55AC6480}" type="presOf" srcId="{7952BFD8-12ED-404D-80CC-8F77D17A5BDB}" destId="{F46359DE-02ED-4A92-8594-7C01C8E823EE}" srcOrd="1" destOrd="0" presId="urn:microsoft.com/office/officeart/2005/8/layout/radial1"/>
    <dgm:cxn modelId="{606FD524-54F5-4C6A-8C06-FC5BD52B31E6}" type="presOf" srcId="{869B1A54-3AC4-4372-847C-99491AB74361}" destId="{A8F62D6C-E198-4FEE-9D5B-1CA7E7A5443D}" srcOrd="0" destOrd="0" presId="urn:microsoft.com/office/officeart/2005/8/layout/radial1"/>
    <dgm:cxn modelId="{43563797-C37E-410A-A311-5D2691E0939B}" type="presOf" srcId="{B838571A-A769-48AD-B8A0-8F2724288EC4}" destId="{E9B0636E-20F0-4421-9B00-9809170D026D}" srcOrd="0" destOrd="0" presId="urn:microsoft.com/office/officeart/2005/8/layout/radial1"/>
    <dgm:cxn modelId="{7BD88FD4-A0FC-4760-99F0-E9011055EB76}" type="presOf" srcId="{FC2438BE-45AC-4579-BE1C-52F9D0B199B4}" destId="{18621559-8BC3-487E-8985-59F9BE4FD93E}" srcOrd="0" destOrd="0" presId="urn:microsoft.com/office/officeart/2005/8/layout/radial1"/>
    <dgm:cxn modelId="{302B3C35-842D-40AA-A5E0-A94C1309656D}" type="presOf" srcId="{B838571A-A769-48AD-B8A0-8F2724288EC4}" destId="{E4903F3B-4F61-4EDF-A634-105ECC103A63}" srcOrd="1" destOrd="0" presId="urn:microsoft.com/office/officeart/2005/8/layout/radial1"/>
    <dgm:cxn modelId="{59A61EB4-30E6-406E-8F6A-89AE1AF8B2D6}" type="presOf" srcId="{885832F9-2394-440E-A29B-DC5D297A1EED}" destId="{9BC385DB-AB98-481A-AB85-F63C921E9798}" srcOrd="1" destOrd="0" presId="urn:microsoft.com/office/officeart/2005/8/layout/radial1"/>
    <dgm:cxn modelId="{8B82938E-1A29-4F33-A679-10A4F9204B68}" srcId="{FC2438BE-45AC-4579-BE1C-52F9D0B199B4}" destId="{FA961093-3EDA-42D6-8AC1-C55E0975259F}" srcOrd="0" destOrd="0" parTransId="{7952BFD8-12ED-404D-80CC-8F77D17A5BDB}" sibTransId="{E8CA40DF-379D-416F-B804-DE0C34A58CE0}"/>
    <dgm:cxn modelId="{8791423F-DAE7-48B0-A795-7C19D89DAE39}" srcId="{1A45A907-98CA-4B84-B196-2EEA3B9DB580}" destId="{FC2438BE-45AC-4579-BE1C-52F9D0B199B4}" srcOrd="0" destOrd="0" parTransId="{7104572D-9639-496A-A030-39FBED726980}" sibTransId="{56C37DA2-878C-4ED5-86E0-7E4A3B11203E}"/>
    <dgm:cxn modelId="{A54A00C9-C4FF-4948-97F9-B7D79C7996A5}" type="presOf" srcId="{FA961093-3EDA-42D6-8AC1-C55E0975259F}" destId="{2D20251C-B885-4697-AC72-03DC200E236C}" srcOrd="0" destOrd="0" presId="urn:microsoft.com/office/officeart/2005/8/layout/radial1"/>
    <dgm:cxn modelId="{B9E2E862-4122-4469-982F-259A68131C4E}" type="presParOf" srcId="{426AC43E-3E36-49A7-9639-4A21C8634D64}" destId="{18621559-8BC3-487E-8985-59F9BE4FD93E}" srcOrd="0" destOrd="0" presId="urn:microsoft.com/office/officeart/2005/8/layout/radial1"/>
    <dgm:cxn modelId="{897CAB36-0C2D-45A6-AA22-58B7438D5C92}" type="presParOf" srcId="{426AC43E-3E36-49A7-9639-4A21C8634D64}" destId="{DC828A0B-8D44-4179-A9FD-C8BB3DBC238D}" srcOrd="1" destOrd="0" presId="urn:microsoft.com/office/officeart/2005/8/layout/radial1"/>
    <dgm:cxn modelId="{BAFB657D-5BCB-4389-98B9-E88D3FAF4391}" type="presParOf" srcId="{DC828A0B-8D44-4179-A9FD-C8BB3DBC238D}" destId="{F46359DE-02ED-4A92-8594-7C01C8E823EE}" srcOrd="0" destOrd="0" presId="urn:microsoft.com/office/officeart/2005/8/layout/radial1"/>
    <dgm:cxn modelId="{75B055F0-2D1A-4F51-B8FF-6085697EFCBF}" type="presParOf" srcId="{426AC43E-3E36-49A7-9639-4A21C8634D64}" destId="{2D20251C-B885-4697-AC72-03DC200E236C}" srcOrd="2" destOrd="0" presId="urn:microsoft.com/office/officeart/2005/8/layout/radial1"/>
    <dgm:cxn modelId="{4366FE9B-9277-451B-AD8F-DCDAEFC59329}" type="presParOf" srcId="{426AC43E-3E36-49A7-9639-4A21C8634D64}" destId="{24273E0B-CE5D-4007-AAB4-1811A83F4F5D}" srcOrd="3" destOrd="0" presId="urn:microsoft.com/office/officeart/2005/8/layout/radial1"/>
    <dgm:cxn modelId="{75F4CE54-A0DB-4599-B37B-76F950BF76BC}" type="presParOf" srcId="{24273E0B-CE5D-4007-AAB4-1811A83F4F5D}" destId="{4F1D7989-2234-4700-9361-073C7DB3A737}" srcOrd="0" destOrd="0" presId="urn:microsoft.com/office/officeart/2005/8/layout/radial1"/>
    <dgm:cxn modelId="{38A30FA0-B16B-4755-BA14-4B430AA12142}" type="presParOf" srcId="{426AC43E-3E36-49A7-9639-4A21C8634D64}" destId="{BCC46DD3-B67F-4F36-8598-2ACC97F700CE}" srcOrd="4" destOrd="0" presId="urn:microsoft.com/office/officeart/2005/8/layout/radial1"/>
    <dgm:cxn modelId="{34DE5A96-C353-4C30-A2A0-4E5ACDC68C0B}" type="presParOf" srcId="{426AC43E-3E36-49A7-9639-4A21C8634D64}" destId="{2C769DFC-7C5D-4BEA-A866-473978F53B9C}" srcOrd="5" destOrd="0" presId="urn:microsoft.com/office/officeart/2005/8/layout/radial1"/>
    <dgm:cxn modelId="{B6187E0B-CED3-4838-A8C0-E588B179C4AF}" type="presParOf" srcId="{2C769DFC-7C5D-4BEA-A866-473978F53B9C}" destId="{9BC385DB-AB98-481A-AB85-F63C921E9798}" srcOrd="0" destOrd="0" presId="urn:microsoft.com/office/officeart/2005/8/layout/radial1"/>
    <dgm:cxn modelId="{D33E5CCF-5593-4C02-9C6A-5392BB1D920D}" type="presParOf" srcId="{426AC43E-3E36-49A7-9639-4A21C8634D64}" destId="{7ADC34F0-1A8F-4D5F-852D-A4067C59D817}" srcOrd="6" destOrd="0" presId="urn:microsoft.com/office/officeart/2005/8/layout/radial1"/>
    <dgm:cxn modelId="{83559B11-862B-46E0-B947-BDB551BD4296}" type="presParOf" srcId="{426AC43E-3E36-49A7-9639-4A21C8634D64}" destId="{E9B0636E-20F0-4421-9B00-9809170D026D}" srcOrd="7" destOrd="0" presId="urn:microsoft.com/office/officeart/2005/8/layout/radial1"/>
    <dgm:cxn modelId="{5BBC4A2E-A03A-44C1-A382-4DC841505ED6}" type="presParOf" srcId="{E9B0636E-20F0-4421-9B00-9809170D026D}" destId="{E4903F3B-4F61-4EDF-A634-105ECC103A63}" srcOrd="0" destOrd="0" presId="urn:microsoft.com/office/officeart/2005/8/layout/radial1"/>
    <dgm:cxn modelId="{B6ABE782-0A90-4D7B-8D6B-EED3E3C2E726}" type="presParOf" srcId="{426AC43E-3E36-49A7-9639-4A21C8634D64}" destId="{A8F62D6C-E198-4FEE-9D5B-1CA7E7A5443D}" srcOrd="8" destOrd="0" presId="urn:microsoft.com/office/officeart/2005/8/layout/radial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4E87C344-8541-416D-8F93-21E0D462992C}" type="doc">
      <dgm:prSet loTypeId="urn:microsoft.com/office/officeart/2008/layout/HorizontalMultiLevelHierarchy" loCatId="hierarchy" qsTypeId="urn:microsoft.com/office/officeart/2005/8/quickstyle/simple2" qsCatId="simple" csTypeId="urn:microsoft.com/office/officeart/2005/8/colors/accent1_1" csCatId="accent1" phldr="1"/>
      <dgm:spPr/>
      <dgm:t>
        <a:bodyPr/>
        <a:lstStyle/>
        <a:p>
          <a:pPr rtl="1"/>
          <a:endParaRPr lang="ar-SA"/>
        </a:p>
      </dgm:t>
    </dgm:pt>
    <dgm:pt modelId="{CEF5DFF8-2035-4F53-8845-6E4C1AFABA31}">
      <dgm:prSet phldrT="[نص]"/>
      <dgm:spPr/>
      <dgm:t>
        <a:bodyPr/>
        <a:lstStyle/>
        <a:p>
          <a:pPr rtl="1"/>
          <a:r>
            <a:rPr lang="ar-SA" dirty="0" smtClean="0"/>
            <a:t>معوقات الدمج</a:t>
          </a:r>
          <a:endParaRPr lang="ar-SA" dirty="0"/>
        </a:p>
      </dgm:t>
    </dgm:pt>
    <dgm:pt modelId="{0355C0AB-46C1-4D8D-9F54-B4C1032274BF}" type="parTrans" cxnId="{E135B63F-BF7A-4440-887F-C8B1B205134B}">
      <dgm:prSet/>
      <dgm:spPr/>
      <dgm:t>
        <a:bodyPr/>
        <a:lstStyle/>
        <a:p>
          <a:pPr rtl="1"/>
          <a:endParaRPr lang="ar-SA"/>
        </a:p>
      </dgm:t>
    </dgm:pt>
    <dgm:pt modelId="{CC802795-F992-41C8-B782-2D9BFBF95566}" type="sibTrans" cxnId="{E135B63F-BF7A-4440-887F-C8B1B205134B}">
      <dgm:prSet/>
      <dgm:spPr/>
      <dgm:t>
        <a:bodyPr/>
        <a:lstStyle/>
        <a:p>
          <a:pPr rtl="1"/>
          <a:endParaRPr lang="ar-SA"/>
        </a:p>
      </dgm:t>
    </dgm:pt>
    <dgm:pt modelId="{900E4DA5-91A8-42ED-A2BA-B97E231B6A25}">
      <dgm:prSet phldrT="[نص]"/>
      <dgm:spPr/>
      <dgm:t>
        <a:bodyPr/>
        <a:lstStyle/>
        <a:p>
          <a:pPr rtl="1"/>
          <a:r>
            <a:rPr lang="ar-SA" dirty="0" smtClean="0"/>
            <a:t>العنصر1</a:t>
          </a:r>
          <a:endParaRPr lang="ar-SA" dirty="0"/>
        </a:p>
      </dgm:t>
    </dgm:pt>
    <dgm:pt modelId="{F9B053E5-5D39-4C35-BF16-7EE9C986FDB9}" type="parTrans" cxnId="{E0A6F443-127F-42C0-9912-DAC9C93A41AB}">
      <dgm:prSet/>
      <dgm:spPr/>
      <dgm:t>
        <a:bodyPr/>
        <a:lstStyle/>
        <a:p>
          <a:pPr rtl="1"/>
          <a:endParaRPr lang="ar-SA"/>
        </a:p>
      </dgm:t>
    </dgm:pt>
    <dgm:pt modelId="{F4588CD1-B151-4CDC-9270-7DC97A5CB8A4}" type="sibTrans" cxnId="{E0A6F443-127F-42C0-9912-DAC9C93A41AB}">
      <dgm:prSet/>
      <dgm:spPr/>
      <dgm:t>
        <a:bodyPr/>
        <a:lstStyle/>
        <a:p>
          <a:pPr rtl="1"/>
          <a:endParaRPr lang="ar-SA"/>
        </a:p>
      </dgm:t>
    </dgm:pt>
    <dgm:pt modelId="{DFA1B2DD-8635-4FC1-A87F-CD0414C62800}">
      <dgm:prSet phldrT="[نص]"/>
      <dgm:spPr/>
      <dgm:t>
        <a:bodyPr/>
        <a:lstStyle/>
        <a:p>
          <a:pPr rtl="1"/>
          <a:r>
            <a:rPr lang="ar-SA" dirty="0" smtClean="0"/>
            <a:t>العنصر1</a:t>
          </a:r>
          <a:endParaRPr lang="ar-SA" dirty="0"/>
        </a:p>
      </dgm:t>
    </dgm:pt>
    <dgm:pt modelId="{F4BA2EB1-1EA8-4598-8C09-A33C46C5AEE2}" type="parTrans" cxnId="{1912B5E8-50B0-4FD3-9874-7B6F69B3C85F}">
      <dgm:prSet/>
      <dgm:spPr/>
      <dgm:t>
        <a:bodyPr/>
        <a:lstStyle/>
        <a:p>
          <a:pPr rtl="1"/>
          <a:endParaRPr lang="ar-SA"/>
        </a:p>
      </dgm:t>
    </dgm:pt>
    <dgm:pt modelId="{B5682A15-5578-4A36-9409-74A07CE92C46}" type="sibTrans" cxnId="{1912B5E8-50B0-4FD3-9874-7B6F69B3C85F}">
      <dgm:prSet/>
      <dgm:spPr/>
      <dgm:t>
        <a:bodyPr/>
        <a:lstStyle/>
        <a:p>
          <a:pPr rtl="1"/>
          <a:endParaRPr lang="ar-SA"/>
        </a:p>
      </dgm:t>
    </dgm:pt>
    <dgm:pt modelId="{5140823D-457D-4598-B6EF-424ADE9BD8A9}">
      <dgm:prSet phldrT="[نص]"/>
      <dgm:spPr/>
      <dgm:t>
        <a:bodyPr/>
        <a:lstStyle/>
        <a:p>
          <a:pPr rtl="1"/>
          <a:r>
            <a:rPr lang="ar-SA" dirty="0" smtClean="0"/>
            <a:t>مادية</a:t>
          </a:r>
          <a:endParaRPr lang="ar-SA" dirty="0"/>
        </a:p>
      </dgm:t>
    </dgm:pt>
    <dgm:pt modelId="{2553A4AA-9FC1-49DA-AAA9-F565ED2F66C6}" type="parTrans" cxnId="{806CDA48-6663-4E4E-B457-6FA230E0B524}">
      <dgm:prSet/>
      <dgm:spPr/>
      <dgm:t>
        <a:bodyPr/>
        <a:lstStyle/>
        <a:p>
          <a:pPr rtl="1"/>
          <a:endParaRPr lang="ar-SA"/>
        </a:p>
      </dgm:t>
    </dgm:pt>
    <dgm:pt modelId="{BC0CCD9E-2C15-4615-9453-927F1E2F8481}" type="sibTrans" cxnId="{806CDA48-6663-4E4E-B457-6FA230E0B524}">
      <dgm:prSet/>
      <dgm:spPr/>
      <dgm:t>
        <a:bodyPr/>
        <a:lstStyle/>
        <a:p>
          <a:pPr rtl="1"/>
          <a:endParaRPr lang="ar-SA"/>
        </a:p>
      </dgm:t>
    </dgm:pt>
    <dgm:pt modelId="{EC5AA1D4-CCBE-4C2D-A0AD-C2D4E1FCBA94}">
      <dgm:prSet/>
      <dgm:spPr/>
      <dgm:t>
        <a:bodyPr/>
        <a:lstStyle/>
        <a:p>
          <a:pPr marL="0" marR="0" lvl="0" indent="0" defTabSz="914400" rtl="1" eaLnBrk="1" fontAlgn="auto" latinLnBrk="0" hangingPunct="1">
            <a:lnSpc>
              <a:spcPct val="100000"/>
            </a:lnSpc>
            <a:spcBef>
              <a:spcPts val="0"/>
            </a:spcBef>
            <a:spcAft>
              <a:spcPts val="0"/>
            </a:spcAft>
            <a:buClrTx/>
            <a:buSzTx/>
            <a:buFontTx/>
            <a:buNone/>
            <a:tabLst/>
            <a:defRPr/>
          </a:pPr>
          <a:r>
            <a:rPr lang="ar-SA" dirty="0" smtClean="0"/>
            <a:t>إدارية</a:t>
          </a:r>
        </a:p>
        <a:p>
          <a:pPr lvl="0" defTabSz="2800350" rtl="1">
            <a:lnSpc>
              <a:spcPct val="90000"/>
            </a:lnSpc>
            <a:spcBef>
              <a:spcPct val="0"/>
            </a:spcBef>
            <a:spcAft>
              <a:spcPct val="35000"/>
            </a:spcAft>
          </a:pPr>
          <a:endParaRPr lang="ar-SA" dirty="0"/>
        </a:p>
      </dgm:t>
    </dgm:pt>
    <dgm:pt modelId="{FC5DADF6-8894-4B80-9DE6-7BB41FE1AFE1}" type="parTrans" cxnId="{97CC2411-896B-4BD7-9A2A-809F0E9D268E}">
      <dgm:prSet/>
      <dgm:spPr/>
      <dgm:t>
        <a:bodyPr/>
        <a:lstStyle/>
        <a:p>
          <a:pPr rtl="1"/>
          <a:endParaRPr lang="ar-SA"/>
        </a:p>
      </dgm:t>
    </dgm:pt>
    <dgm:pt modelId="{A9937A53-5E5E-4539-8211-6BFB7E340555}" type="sibTrans" cxnId="{97CC2411-896B-4BD7-9A2A-809F0E9D268E}">
      <dgm:prSet/>
      <dgm:spPr/>
      <dgm:t>
        <a:bodyPr/>
        <a:lstStyle/>
        <a:p>
          <a:pPr rtl="1"/>
          <a:endParaRPr lang="ar-SA"/>
        </a:p>
      </dgm:t>
    </dgm:pt>
    <dgm:pt modelId="{00854D74-407D-48CF-9A30-CED8C7CA61D5}">
      <dgm:prSet/>
      <dgm:spPr/>
      <dgm:t>
        <a:bodyPr/>
        <a:lstStyle/>
        <a:p>
          <a:pPr rtl="1"/>
          <a:r>
            <a:rPr lang="ar-SA" dirty="0" smtClean="0"/>
            <a:t>العنصر 2</a:t>
          </a:r>
          <a:endParaRPr lang="ar-SA" dirty="0"/>
        </a:p>
      </dgm:t>
    </dgm:pt>
    <dgm:pt modelId="{BF45BA13-103E-4817-A6D1-7A4F18790048}" type="parTrans" cxnId="{B3B0D1A5-BD9A-407D-B918-01390549B5F7}">
      <dgm:prSet/>
      <dgm:spPr/>
      <dgm:t>
        <a:bodyPr/>
        <a:lstStyle/>
        <a:p>
          <a:pPr rtl="1"/>
          <a:endParaRPr lang="ar-SA"/>
        </a:p>
      </dgm:t>
    </dgm:pt>
    <dgm:pt modelId="{306C6D38-A5AB-4EC7-9C36-9BA30C966276}" type="sibTrans" cxnId="{B3B0D1A5-BD9A-407D-B918-01390549B5F7}">
      <dgm:prSet/>
      <dgm:spPr/>
      <dgm:t>
        <a:bodyPr/>
        <a:lstStyle/>
        <a:p>
          <a:pPr rtl="1"/>
          <a:endParaRPr lang="ar-SA"/>
        </a:p>
      </dgm:t>
    </dgm:pt>
    <dgm:pt modelId="{587F13EE-7DED-4287-BDD4-F11DAA2B3AFD}">
      <dgm:prSet/>
      <dgm:spPr/>
      <dgm:t>
        <a:bodyPr/>
        <a:lstStyle/>
        <a:p>
          <a:pPr marL="0" marR="0" lvl="0" indent="0" defTabSz="914400" rtl="1" eaLnBrk="1" fontAlgn="auto" latinLnBrk="0" hangingPunct="1">
            <a:lnSpc>
              <a:spcPct val="100000"/>
            </a:lnSpc>
            <a:spcBef>
              <a:spcPts val="0"/>
            </a:spcBef>
            <a:spcAft>
              <a:spcPts val="0"/>
            </a:spcAft>
            <a:buClrTx/>
            <a:buSzTx/>
            <a:buFontTx/>
            <a:buNone/>
            <a:tabLst/>
            <a:defRPr/>
          </a:pPr>
          <a:r>
            <a:rPr lang="ar-SA" dirty="0" smtClean="0"/>
            <a:t>بشرية</a:t>
          </a:r>
        </a:p>
        <a:p>
          <a:pPr lvl="0" defTabSz="933450" rtl="1">
            <a:lnSpc>
              <a:spcPct val="90000"/>
            </a:lnSpc>
            <a:spcBef>
              <a:spcPct val="0"/>
            </a:spcBef>
            <a:spcAft>
              <a:spcPct val="35000"/>
            </a:spcAft>
          </a:pPr>
          <a:endParaRPr lang="ar-SA" dirty="0"/>
        </a:p>
      </dgm:t>
    </dgm:pt>
    <dgm:pt modelId="{727BC563-88C6-41A3-B1E9-E3F0236D8DDB}" type="parTrans" cxnId="{21223AAA-8521-49F4-A1C3-7D9B755D0E7A}">
      <dgm:prSet/>
      <dgm:spPr/>
      <dgm:t>
        <a:bodyPr/>
        <a:lstStyle/>
        <a:p>
          <a:pPr rtl="1"/>
          <a:endParaRPr lang="ar-SA"/>
        </a:p>
      </dgm:t>
    </dgm:pt>
    <dgm:pt modelId="{8446539F-D7EB-46E3-B4FD-D9B7F5A00658}" type="sibTrans" cxnId="{21223AAA-8521-49F4-A1C3-7D9B755D0E7A}">
      <dgm:prSet/>
      <dgm:spPr/>
      <dgm:t>
        <a:bodyPr/>
        <a:lstStyle/>
        <a:p>
          <a:pPr rtl="1"/>
          <a:endParaRPr lang="ar-SA"/>
        </a:p>
      </dgm:t>
    </dgm:pt>
    <dgm:pt modelId="{65ADAE87-A960-432B-9921-C6C2C7FBEBE1}">
      <dgm:prSet/>
      <dgm:spPr/>
      <dgm:t>
        <a:bodyPr/>
        <a:lstStyle/>
        <a:p>
          <a:pPr rtl="1"/>
          <a:r>
            <a:rPr lang="ar-SA" dirty="0" smtClean="0"/>
            <a:t>س 1</a:t>
          </a:r>
          <a:endParaRPr lang="ar-SA" dirty="0"/>
        </a:p>
      </dgm:t>
    </dgm:pt>
    <dgm:pt modelId="{772F812A-2462-4385-9622-F914CE633F0D}" type="parTrans" cxnId="{AF941F18-5C8C-4176-80C6-CD06767D3803}">
      <dgm:prSet/>
      <dgm:spPr/>
      <dgm:t>
        <a:bodyPr/>
        <a:lstStyle/>
        <a:p>
          <a:pPr rtl="1"/>
          <a:endParaRPr lang="ar-SA"/>
        </a:p>
      </dgm:t>
    </dgm:pt>
    <dgm:pt modelId="{5EB650FA-9736-429B-929D-F26C501723C9}" type="sibTrans" cxnId="{AF941F18-5C8C-4176-80C6-CD06767D3803}">
      <dgm:prSet/>
      <dgm:spPr/>
      <dgm:t>
        <a:bodyPr/>
        <a:lstStyle/>
        <a:p>
          <a:pPr rtl="1"/>
          <a:endParaRPr lang="ar-SA"/>
        </a:p>
      </dgm:t>
    </dgm:pt>
    <dgm:pt modelId="{FED2BF94-CCCC-4488-8F35-578EC520D1E1}">
      <dgm:prSet/>
      <dgm:spPr/>
      <dgm:t>
        <a:bodyPr/>
        <a:lstStyle/>
        <a:p>
          <a:pPr rtl="1"/>
          <a:r>
            <a:rPr lang="ar-SA" dirty="0" smtClean="0"/>
            <a:t>العنصر 2</a:t>
          </a:r>
          <a:endParaRPr lang="ar-SA" dirty="0"/>
        </a:p>
      </dgm:t>
    </dgm:pt>
    <dgm:pt modelId="{7DC6B10C-3630-4684-83F0-DFF8682B944A}" type="parTrans" cxnId="{F0273505-5EB2-498E-AD9D-D2EEBF5AF923}">
      <dgm:prSet/>
      <dgm:spPr/>
      <dgm:t>
        <a:bodyPr/>
        <a:lstStyle/>
        <a:p>
          <a:pPr rtl="1"/>
          <a:endParaRPr lang="ar-SA"/>
        </a:p>
      </dgm:t>
    </dgm:pt>
    <dgm:pt modelId="{4A94EE05-431B-45DF-ACBA-5B4CC6855C8D}" type="sibTrans" cxnId="{F0273505-5EB2-498E-AD9D-D2EEBF5AF923}">
      <dgm:prSet/>
      <dgm:spPr/>
      <dgm:t>
        <a:bodyPr/>
        <a:lstStyle/>
        <a:p>
          <a:pPr rtl="1"/>
          <a:endParaRPr lang="ar-SA"/>
        </a:p>
      </dgm:t>
    </dgm:pt>
    <dgm:pt modelId="{225087BB-F8A9-442B-B7C7-AF0DB82871A4}">
      <dgm:prSet phldrT="[نص]"/>
      <dgm:spPr/>
      <dgm:t>
        <a:bodyPr/>
        <a:lstStyle/>
        <a:p>
          <a:pPr rtl="1"/>
          <a:r>
            <a:rPr lang="ar-SA" dirty="0" smtClean="0"/>
            <a:t>العنصر1</a:t>
          </a:r>
          <a:endParaRPr lang="ar-SA" dirty="0"/>
        </a:p>
      </dgm:t>
    </dgm:pt>
    <dgm:pt modelId="{DD7E1248-8503-4B5B-9942-AA97B3B7E58A}" type="parTrans" cxnId="{ED480B51-1F16-4A75-A568-267DBCAF2920}">
      <dgm:prSet/>
      <dgm:spPr/>
      <dgm:t>
        <a:bodyPr/>
        <a:lstStyle/>
        <a:p>
          <a:pPr rtl="1"/>
          <a:endParaRPr lang="ar-SA"/>
        </a:p>
      </dgm:t>
    </dgm:pt>
    <dgm:pt modelId="{C1E2292F-D95D-4755-ADF5-852B211E32D2}" type="sibTrans" cxnId="{ED480B51-1F16-4A75-A568-267DBCAF2920}">
      <dgm:prSet/>
      <dgm:spPr/>
      <dgm:t>
        <a:bodyPr/>
        <a:lstStyle/>
        <a:p>
          <a:pPr rtl="1"/>
          <a:endParaRPr lang="ar-SA"/>
        </a:p>
      </dgm:t>
    </dgm:pt>
    <dgm:pt modelId="{396A1140-4452-4EA7-B08F-EEF54B99DE24}">
      <dgm:prSet/>
      <dgm:spPr/>
      <dgm:t>
        <a:bodyPr/>
        <a:lstStyle/>
        <a:p>
          <a:pPr rtl="1"/>
          <a:r>
            <a:rPr lang="ar-SA" dirty="0" smtClean="0"/>
            <a:t>العنصر 2</a:t>
          </a:r>
          <a:endParaRPr lang="ar-SA" dirty="0"/>
        </a:p>
      </dgm:t>
    </dgm:pt>
    <dgm:pt modelId="{F40C6455-5EB9-4AA3-89AD-09EBD3B4C7C8}" type="parTrans" cxnId="{ED2DDEF8-2646-4C36-B481-95A010A8929F}">
      <dgm:prSet/>
      <dgm:spPr/>
      <dgm:t>
        <a:bodyPr/>
        <a:lstStyle/>
        <a:p>
          <a:pPr rtl="1"/>
          <a:endParaRPr lang="ar-SA"/>
        </a:p>
      </dgm:t>
    </dgm:pt>
    <dgm:pt modelId="{B2FF4810-7989-4902-957E-70A4A5AE492F}" type="sibTrans" cxnId="{ED2DDEF8-2646-4C36-B481-95A010A8929F}">
      <dgm:prSet/>
      <dgm:spPr/>
      <dgm:t>
        <a:bodyPr/>
        <a:lstStyle/>
        <a:p>
          <a:pPr rtl="1"/>
          <a:endParaRPr lang="ar-SA"/>
        </a:p>
      </dgm:t>
    </dgm:pt>
    <dgm:pt modelId="{57686AC7-A313-4C33-85B0-3377E44FBDB9}">
      <dgm:prSet/>
      <dgm:spPr/>
      <dgm:t>
        <a:bodyPr/>
        <a:lstStyle/>
        <a:p>
          <a:pPr rtl="1"/>
          <a:r>
            <a:rPr lang="ar-SA" dirty="0" smtClean="0"/>
            <a:t>س 1</a:t>
          </a:r>
          <a:endParaRPr lang="ar-SA" dirty="0"/>
        </a:p>
      </dgm:t>
    </dgm:pt>
    <dgm:pt modelId="{0026D2EE-49BE-40A3-8140-F7A58BA5687E}" type="parTrans" cxnId="{DC902994-BCB0-47C3-9CA4-A4E95D53BD3A}">
      <dgm:prSet/>
      <dgm:spPr/>
      <dgm:t>
        <a:bodyPr/>
        <a:lstStyle/>
        <a:p>
          <a:pPr rtl="1"/>
          <a:endParaRPr lang="ar-SA"/>
        </a:p>
      </dgm:t>
    </dgm:pt>
    <dgm:pt modelId="{8B000010-71E2-4B81-9379-340DA87FFD6B}" type="sibTrans" cxnId="{DC902994-BCB0-47C3-9CA4-A4E95D53BD3A}">
      <dgm:prSet/>
      <dgm:spPr/>
      <dgm:t>
        <a:bodyPr/>
        <a:lstStyle/>
        <a:p>
          <a:pPr rtl="1"/>
          <a:endParaRPr lang="ar-SA"/>
        </a:p>
      </dgm:t>
    </dgm:pt>
    <dgm:pt modelId="{96A96B79-04B4-426C-88A2-54E9C8C428A9}">
      <dgm:prSet/>
      <dgm:spPr/>
      <dgm:t>
        <a:bodyPr/>
        <a:lstStyle/>
        <a:p>
          <a:pPr rtl="1"/>
          <a:r>
            <a:rPr lang="ar-SA" dirty="0" smtClean="0"/>
            <a:t>س 2</a:t>
          </a:r>
          <a:endParaRPr lang="ar-SA" dirty="0"/>
        </a:p>
      </dgm:t>
    </dgm:pt>
    <dgm:pt modelId="{7E80D8FA-4009-46E9-9CE6-BDBA0755217E}" type="parTrans" cxnId="{85912EE9-5EF9-4D98-AD3E-E15D64C2231E}">
      <dgm:prSet/>
      <dgm:spPr/>
      <dgm:t>
        <a:bodyPr/>
        <a:lstStyle/>
        <a:p>
          <a:pPr rtl="1"/>
          <a:endParaRPr lang="ar-SA"/>
        </a:p>
      </dgm:t>
    </dgm:pt>
    <dgm:pt modelId="{698BBCCA-E1D2-40DC-95BB-E6183EA18E5E}" type="sibTrans" cxnId="{85912EE9-5EF9-4D98-AD3E-E15D64C2231E}">
      <dgm:prSet/>
      <dgm:spPr/>
      <dgm:t>
        <a:bodyPr/>
        <a:lstStyle/>
        <a:p>
          <a:pPr rtl="1"/>
          <a:endParaRPr lang="ar-SA"/>
        </a:p>
      </dgm:t>
    </dgm:pt>
    <dgm:pt modelId="{71E6C793-EB54-4C8F-B079-07F862F51E03}">
      <dgm:prSet/>
      <dgm:spPr/>
      <dgm:t>
        <a:bodyPr/>
        <a:lstStyle/>
        <a:p>
          <a:pPr rtl="1"/>
          <a:r>
            <a:rPr lang="ar-SA" dirty="0" smtClean="0"/>
            <a:t>س 3</a:t>
          </a:r>
          <a:endParaRPr lang="ar-SA" dirty="0"/>
        </a:p>
      </dgm:t>
    </dgm:pt>
    <dgm:pt modelId="{1DEB14E6-73D3-4C50-9207-3C72534747DC}" type="parTrans" cxnId="{F5BE561D-A3BA-4052-8E4E-5EFDB33C389A}">
      <dgm:prSet/>
      <dgm:spPr/>
      <dgm:t>
        <a:bodyPr/>
        <a:lstStyle/>
        <a:p>
          <a:pPr rtl="1"/>
          <a:endParaRPr lang="ar-SA"/>
        </a:p>
      </dgm:t>
    </dgm:pt>
    <dgm:pt modelId="{3653D36B-951B-48CA-9186-2A57E22BE21C}" type="sibTrans" cxnId="{F5BE561D-A3BA-4052-8E4E-5EFDB33C389A}">
      <dgm:prSet/>
      <dgm:spPr/>
      <dgm:t>
        <a:bodyPr/>
        <a:lstStyle/>
        <a:p>
          <a:pPr rtl="1"/>
          <a:endParaRPr lang="ar-SA"/>
        </a:p>
      </dgm:t>
    </dgm:pt>
    <dgm:pt modelId="{A1FE144E-766C-45BE-814B-8AC0D5F5C425}">
      <dgm:prSet/>
      <dgm:spPr/>
      <dgm:t>
        <a:bodyPr/>
        <a:lstStyle/>
        <a:p>
          <a:pPr rtl="1"/>
          <a:r>
            <a:rPr lang="ar-SA" dirty="0" smtClean="0"/>
            <a:t>س 1</a:t>
          </a:r>
          <a:endParaRPr lang="ar-SA" dirty="0"/>
        </a:p>
      </dgm:t>
    </dgm:pt>
    <dgm:pt modelId="{40CF58CC-11C7-47D1-B2FB-736FA9A9595E}" type="parTrans" cxnId="{851AFB48-329A-41CB-B6FB-EDB06A7142E4}">
      <dgm:prSet/>
      <dgm:spPr/>
      <dgm:t>
        <a:bodyPr/>
        <a:lstStyle/>
        <a:p>
          <a:pPr rtl="1"/>
          <a:endParaRPr lang="ar-SA"/>
        </a:p>
      </dgm:t>
    </dgm:pt>
    <dgm:pt modelId="{7BC81E4A-9664-4167-B9DE-DD3F68B9212F}" type="sibTrans" cxnId="{851AFB48-329A-41CB-B6FB-EDB06A7142E4}">
      <dgm:prSet/>
      <dgm:spPr/>
      <dgm:t>
        <a:bodyPr/>
        <a:lstStyle/>
        <a:p>
          <a:pPr rtl="1"/>
          <a:endParaRPr lang="ar-SA"/>
        </a:p>
      </dgm:t>
    </dgm:pt>
    <dgm:pt modelId="{BF574DF9-48C8-4967-AFF7-3BAC6D772791}">
      <dgm:prSet/>
      <dgm:spPr/>
      <dgm:t>
        <a:bodyPr/>
        <a:lstStyle/>
        <a:p>
          <a:pPr rtl="1"/>
          <a:r>
            <a:rPr lang="ar-SA" dirty="0" smtClean="0"/>
            <a:t>س 2</a:t>
          </a:r>
          <a:endParaRPr lang="ar-SA" dirty="0"/>
        </a:p>
      </dgm:t>
    </dgm:pt>
    <dgm:pt modelId="{2E15C30B-2F7D-4115-9C0F-6473C4969D92}" type="parTrans" cxnId="{62D0D817-9D83-4F17-BFB4-D1C069305B9D}">
      <dgm:prSet/>
      <dgm:spPr/>
      <dgm:t>
        <a:bodyPr/>
        <a:lstStyle/>
        <a:p>
          <a:pPr rtl="1"/>
          <a:endParaRPr lang="ar-SA"/>
        </a:p>
      </dgm:t>
    </dgm:pt>
    <dgm:pt modelId="{E5F638F4-BB42-43CA-B439-748F80F8B2CD}" type="sibTrans" cxnId="{62D0D817-9D83-4F17-BFB4-D1C069305B9D}">
      <dgm:prSet/>
      <dgm:spPr/>
      <dgm:t>
        <a:bodyPr/>
        <a:lstStyle/>
        <a:p>
          <a:pPr rtl="1"/>
          <a:endParaRPr lang="ar-SA"/>
        </a:p>
      </dgm:t>
    </dgm:pt>
    <dgm:pt modelId="{47600E99-75C6-4AC6-B6F1-D0853AEFEA0A}">
      <dgm:prSet/>
      <dgm:spPr/>
      <dgm:t>
        <a:bodyPr/>
        <a:lstStyle/>
        <a:p>
          <a:pPr rtl="1"/>
          <a:r>
            <a:rPr lang="ar-SA" dirty="0" smtClean="0"/>
            <a:t>س 3</a:t>
          </a:r>
          <a:endParaRPr lang="ar-SA" dirty="0"/>
        </a:p>
      </dgm:t>
    </dgm:pt>
    <dgm:pt modelId="{D8A13685-FDC0-445F-80AE-01DC7130FB5E}" type="parTrans" cxnId="{4548DDC6-C2A9-433C-A7D6-FCC9A0DBC073}">
      <dgm:prSet/>
      <dgm:spPr/>
      <dgm:t>
        <a:bodyPr/>
        <a:lstStyle/>
        <a:p>
          <a:pPr rtl="1"/>
          <a:endParaRPr lang="ar-SA"/>
        </a:p>
      </dgm:t>
    </dgm:pt>
    <dgm:pt modelId="{AC50694F-5660-4825-A95D-99B44092E9D2}" type="sibTrans" cxnId="{4548DDC6-C2A9-433C-A7D6-FCC9A0DBC073}">
      <dgm:prSet/>
      <dgm:spPr/>
      <dgm:t>
        <a:bodyPr/>
        <a:lstStyle/>
        <a:p>
          <a:pPr rtl="1"/>
          <a:endParaRPr lang="ar-SA"/>
        </a:p>
      </dgm:t>
    </dgm:pt>
    <dgm:pt modelId="{AC572C73-3ADD-4715-947C-325306DA114E}">
      <dgm:prSet/>
      <dgm:spPr/>
      <dgm:t>
        <a:bodyPr/>
        <a:lstStyle/>
        <a:p>
          <a:pPr rtl="1"/>
          <a:r>
            <a:rPr lang="ar-SA" dirty="0" smtClean="0"/>
            <a:t>س 3</a:t>
          </a:r>
          <a:endParaRPr lang="ar-SA" dirty="0"/>
        </a:p>
      </dgm:t>
    </dgm:pt>
    <dgm:pt modelId="{2E0D98EC-B14E-4F51-AE64-D3075FBBC611}" type="parTrans" cxnId="{E921007D-1599-466F-BA62-46FF53922774}">
      <dgm:prSet/>
      <dgm:spPr/>
      <dgm:t>
        <a:bodyPr/>
        <a:lstStyle/>
        <a:p>
          <a:pPr rtl="1"/>
          <a:endParaRPr lang="ar-SA"/>
        </a:p>
      </dgm:t>
    </dgm:pt>
    <dgm:pt modelId="{1284010C-10D4-42CF-B061-5BF73EEE00DE}" type="sibTrans" cxnId="{E921007D-1599-466F-BA62-46FF53922774}">
      <dgm:prSet/>
      <dgm:spPr/>
      <dgm:t>
        <a:bodyPr/>
        <a:lstStyle/>
        <a:p>
          <a:pPr rtl="1"/>
          <a:endParaRPr lang="ar-SA"/>
        </a:p>
      </dgm:t>
    </dgm:pt>
    <dgm:pt modelId="{C5859EE2-887A-421F-9275-8D1678C53748}">
      <dgm:prSet/>
      <dgm:spPr/>
      <dgm:t>
        <a:bodyPr/>
        <a:lstStyle/>
        <a:p>
          <a:pPr rtl="1"/>
          <a:r>
            <a:rPr lang="ar-SA" dirty="0" smtClean="0"/>
            <a:t>س 1</a:t>
          </a:r>
          <a:endParaRPr lang="ar-SA" dirty="0"/>
        </a:p>
      </dgm:t>
    </dgm:pt>
    <dgm:pt modelId="{D662BC53-F614-4D25-9085-16A71FDA537D}" type="parTrans" cxnId="{ACE3A329-7C15-489A-AA57-2B3FBB3DBE1E}">
      <dgm:prSet/>
      <dgm:spPr/>
      <dgm:t>
        <a:bodyPr/>
        <a:lstStyle/>
        <a:p>
          <a:pPr rtl="1"/>
          <a:endParaRPr lang="ar-SA"/>
        </a:p>
      </dgm:t>
    </dgm:pt>
    <dgm:pt modelId="{269EB61A-8F53-4AA0-8F73-1F5284C2D34E}" type="sibTrans" cxnId="{ACE3A329-7C15-489A-AA57-2B3FBB3DBE1E}">
      <dgm:prSet/>
      <dgm:spPr/>
      <dgm:t>
        <a:bodyPr/>
        <a:lstStyle/>
        <a:p>
          <a:pPr rtl="1"/>
          <a:endParaRPr lang="ar-SA"/>
        </a:p>
      </dgm:t>
    </dgm:pt>
    <dgm:pt modelId="{78A8393E-2EAC-4AE3-9F6F-E612DBCC0C83}">
      <dgm:prSet/>
      <dgm:spPr/>
      <dgm:t>
        <a:bodyPr/>
        <a:lstStyle/>
        <a:p>
          <a:pPr rtl="1"/>
          <a:r>
            <a:rPr lang="ar-SA" dirty="0" smtClean="0"/>
            <a:t>س 2</a:t>
          </a:r>
          <a:endParaRPr lang="ar-SA" dirty="0"/>
        </a:p>
      </dgm:t>
    </dgm:pt>
    <dgm:pt modelId="{96D107C9-CD49-436A-BB67-58CE05C953C8}" type="parTrans" cxnId="{B3DEA6A0-5114-4F52-87E7-5BD7CCC59AAA}">
      <dgm:prSet/>
      <dgm:spPr/>
      <dgm:t>
        <a:bodyPr/>
        <a:lstStyle/>
        <a:p>
          <a:pPr rtl="1"/>
          <a:endParaRPr lang="ar-SA"/>
        </a:p>
      </dgm:t>
    </dgm:pt>
    <dgm:pt modelId="{79C6656E-285A-43E5-B17F-D5025E6F1CD8}" type="sibTrans" cxnId="{B3DEA6A0-5114-4F52-87E7-5BD7CCC59AAA}">
      <dgm:prSet/>
      <dgm:spPr/>
      <dgm:t>
        <a:bodyPr/>
        <a:lstStyle/>
        <a:p>
          <a:pPr rtl="1"/>
          <a:endParaRPr lang="ar-SA"/>
        </a:p>
      </dgm:t>
    </dgm:pt>
    <dgm:pt modelId="{3102F2E0-6038-4E77-931F-FA202E6DE18B}">
      <dgm:prSet/>
      <dgm:spPr/>
      <dgm:t>
        <a:bodyPr/>
        <a:lstStyle/>
        <a:p>
          <a:pPr rtl="1"/>
          <a:r>
            <a:rPr lang="ar-SA" dirty="0" smtClean="0"/>
            <a:t>س 1</a:t>
          </a:r>
          <a:endParaRPr lang="ar-SA" dirty="0"/>
        </a:p>
      </dgm:t>
    </dgm:pt>
    <dgm:pt modelId="{BF13DDA5-02A0-4292-A11E-1F079DD87224}" type="parTrans" cxnId="{370BD2DC-6B5B-41A1-93D0-535D16359AD9}">
      <dgm:prSet/>
      <dgm:spPr/>
      <dgm:t>
        <a:bodyPr/>
        <a:lstStyle/>
        <a:p>
          <a:pPr rtl="1"/>
          <a:endParaRPr lang="ar-SA"/>
        </a:p>
      </dgm:t>
    </dgm:pt>
    <dgm:pt modelId="{EB5BB07B-E83E-4E91-810F-D9B942BB79E7}" type="sibTrans" cxnId="{370BD2DC-6B5B-41A1-93D0-535D16359AD9}">
      <dgm:prSet/>
      <dgm:spPr/>
      <dgm:t>
        <a:bodyPr/>
        <a:lstStyle/>
        <a:p>
          <a:pPr rtl="1"/>
          <a:endParaRPr lang="ar-SA"/>
        </a:p>
      </dgm:t>
    </dgm:pt>
    <dgm:pt modelId="{207C1B21-359E-47D6-BC17-05FBAEBC54E5}">
      <dgm:prSet/>
      <dgm:spPr/>
      <dgm:t>
        <a:bodyPr/>
        <a:lstStyle/>
        <a:p>
          <a:pPr rtl="1"/>
          <a:r>
            <a:rPr lang="ar-SA" dirty="0" smtClean="0"/>
            <a:t>س 2</a:t>
          </a:r>
          <a:endParaRPr lang="ar-SA" dirty="0"/>
        </a:p>
      </dgm:t>
    </dgm:pt>
    <dgm:pt modelId="{D303AC85-FA0A-47CA-A5D9-F19E31ACB1BB}" type="parTrans" cxnId="{71CD098F-E524-4B78-9159-14D6362B0F60}">
      <dgm:prSet/>
      <dgm:spPr/>
      <dgm:t>
        <a:bodyPr/>
        <a:lstStyle/>
        <a:p>
          <a:pPr rtl="1"/>
          <a:endParaRPr lang="ar-SA"/>
        </a:p>
      </dgm:t>
    </dgm:pt>
    <dgm:pt modelId="{2A4DE4E5-B2A1-4191-B4C6-3D298169D62A}" type="sibTrans" cxnId="{71CD098F-E524-4B78-9159-14D6362B0F60}">
      <dgm:prSet/>
      <dgm:spPr/>
      <dgm:t>
        <a:bodyPr/>
        <a:lstStyle/>
        <a:p>
          <a:pPr rtl="1"/>
          <a:endParaRPr lang="ar-SA"/>
        </a:p>
      </dgm:t>
    </dgm:pt>
    <dgm:pt modelId="{5DA3D08D-06D1-4BC4-84EE-5A331C981935}">
      <dgm:prSet/>
      <dgm:spPr/>
      <dgm:t>
        <a:bodyPr/>
        <a:lstStyle/>
        <a:p>
          <a:pPr rtl="1"/>
          <a:r>
            <a:rPr lang="ar-SA" dirty="0" smtClean="0"/>
            <a:t>س 3</a:t>
          </a:r>
          <a:endParaRPr lang="ar-SA" dirty="0"/>
        </a:p>
      </dgm:t>
    </dgm:pt>
    <dgm:pt modelId="{50C648CA-0D65-4222-9BEF-47C42F9A2976}" type="parTrans" cxnId="{D45AA10A-FC2F-4D6F-A912-13F7D0133388}">
      <dgm:prSet/>
      <dgm:spPr/>
      <dgm:t>
        <a:bodyPr/>
        <a:lstStyle/>
        <a:p>
          <a:pPr rtl="1"/>
          <a:endParaRPr lang="ar-SA"/>
        </a:p>
      </dgm:t>
    </dgm:pt>
    <dgm:pt modelId="{F256328B-145A-459C-89CA-83280B61A84C}" type="sibTrans" cxnId="{D45AA10A-FC2F-4D6F-A912-13F7D0133388}">
      <dgm:prSet/>
      <dgm:spPr/>
      <dgm:t>
        <a:bodyPr/>
        <a:lstStyle/>
        <a:p>
          <a:pPr rtl="1"/>
          <a:endParaRPr lang="ar-SA"/>
        </a:p>
      </dgm:t>
    </dgm:pt>
    <dgm:pt modelId="{9DE77809-540C-4A90-907C-80644FB99E5D}">
      <dgm:prSet/>
      <dgm:spPr/>
      <dgm:t>
        <a:bodyPr/>
        <a:lstStyle/>
        <a:p>
          <a:pPr rtl="1"/>
          <a:r>
            <a:rPr lang="ar-SA" dirty="0" smtClean="0"/>
            <a:t>س2</a:t>
          </a:r>
          <a:endParaRPr lang="ar-SA" dirty="0"/>
        </a:p>
      </dgm:t>
    </dgm:pt>
    <dgm:pt modelId="{75219034-0128-401B-8B67-0E93868E3FAC}" type="parTrans" cxnId="{E9744286-1ACB-4E2B-B065-18B8E3965D1B}">
      <dgm:prSet/>
      <dgm:spPr/>
      <dgm:t>
        <a:bodyPr/>
        <a:lstStyle/>
        <a:p>
          <a:pPr rtl="1"/>
          <a:endParaRPr lang="ar-SA"/>
        </a:p>
      </dgm:t>
    </dgm:pt>
    <dgm:pt modelId="{0D5AAC72-A001-4A04-88BC-5BB467E2E2D8}" type="sibTrans" cxnId="{E9744286-1ACB-4E2B-B065-18B8E3965D1B}">
      <dgm:prSet/>
      <dgm:spPr/>
      <dgm:t>
        <a:bodyPr/>
        <a:lstStyle/>
        <a:p>
          <a:pPr rtl="1"/>
          <a:endParaRPr lang="ar-SA"/>
        </a:p>
      </dgm:t>
    </dgm:pt>
    <dgm:pt modelId="{61F4EF7F-2E01-4892-BBF3-42C26964D163}">
      <dgm:prSet/>
      <dgm:spPr/>
      <dgm:t>
        <a:bodyPr/>
        <a:lstStyle/>
        <a:p>
          <a:pPr rtl="1"/>
          <a:r>
            <a:rPr lang="ar-SA" dirty="0" smtClean="0"/>
            <a:t>س 3</a:t>
          </a:r>
          <a:endParaRPr lang="ar-SA" dirty="0"/>
        </a:p>
      </dgm:t>
    </dgm:pt>
    <dgm:pt modelId="{5F4BFC39-1687-4F2B-9117-D1E2B3FA76E4}" type="parTrans" cxnId="{50E9D601-623B-4A10-86B3-AF9FC678C5AE}">
      <dgm:prSet/>
      <dgm:spPr/>
      <dgm:t>
        <a:bodyPr/>
        <a:lstStyle/>
        <a:p>
          <a:pPr rtl="1"/>
          <a:endParaRPr lang="ar-SA"/>
        </a:p>
      </dgm:t>
    </dgm:pt>
    <dgm:pt modelId="{72336743-64C8-4202-B638-6404CBE54913}" type="sibTrans" cxnId="{50E9D601-623B-4A10-86B3-AF9FC678C5AE}">
      <dgm:prSet/>
      <dgm:spPr/>
      <dgm:t>
        <a:bodyPr/>
        <a:lstStyle/>
        <a:p>
          <a:pPr rtl="1"/>
          <a:endParaRPr lang="ar-SA"/>
        </a:p>
      </dgm:t>
    </dgm:pt>
    <dgm:pt modelId="{27A0CE59-CC29-416B-81B8-B54ED9102A1A}">
      <dgm:prSet/>
      <dgm:spPr/>
      <dgm:t>
        <a:bodyPr/>
        <a:lstStyle/>
        <a:p>
          <a:pPr rtl="1"/>
          <a:r>
            <a:rPr lang="ar-SA" dirty="0" smtClean="0"/>
            <a:t>س 1</a:t>
          </a:r>
          <a:endParaRPr lang="ar-SA" dirty="0"/>
        </a:p>
      </dgm:t>
    </dgm:pt>
    <dgm:pt modelId="{64753E5D-A052-4F72-8BF2-FC7B73AE5FDF}" type="parTrans" cxnId="{5B16E865-4FB4-438D-8919-EED0AD285C6B}">
      <dgm:prSet/>
      <dgm:spPr/>
      <dgm:t>
        <a:bodyPr/>
        <a:lstStyle/>
        <a:p>
          <a:pPr rtl="1"/>
          <a:endParaRPr lang="ar-SA"/>
        </a:p>
      </dgm:t>
    </dgm:pt>
    <dgm:pt modelId="{FFB9B6C4-3DEA-479F-80A0-030E1CCB9BFE}" type="sibTrans" cxnId="{5B16E865-4FB4-438D-8919-EED0AD285C6B}">
      <dgm:prSet/>
      <dgm:spPr/>
      <dgm:t>
        <a:bodyPr/>
        <a:lstStyle/>
        <a:p>
          <a:pPr rtl="1"/>
          <a:endParaRPr lang="ar-SA"/>
        </a:p>
      </dgm:t>
    </dgm:pt>
    <dgm:pt modelId="{A5B22A91-7144-499F-A014-E9FECB4C8A93}">
      <dgm:prSet/>
      <dgm:spPr/>
      <dgm:t>
        <a:bodyPr/>
        <a:lstStyle/>
        <a:p>
          <a:pPr rtl="1"/>
          <a:r>
            <a:rPr lang="ar-SA" dirty="0" smtClean="0"/>
            <a:t>س 2</a:t>
          </a:r>
          <a:endParaRPr lang="ar-SA" dirty="0"/>
        </a:p>
      </dgm:t>
    </dgm:pt>
    <dgm:pt modelId="{A8FF5A22-6705-40EC-9DA9-79D1DAF1B47A}" type="parTrans" cxnId="{E766E633-FF12-487F-BB2E-09926DBEA15B}">
      <dgm:prSet/>
      <dgm:spPr/>
      <dgm:t>
        <a:bodyPr/>
        <a:lstStyle/>
        <a:p>
          <a:pPr rtl="1"/>
          <a:endParaRPr lang="ar-SA"/>
        </a:p>
      </dgm:t>
    </dgm:pt>
    <dgm:pt modelId="{D838C4A9-D5A1-4DF9-9E7B-932FFD601D5D}" type="sibTrans" cxnId="{E766E633-FF12-487F-BB2E-09926DBEA15B}">
      <dgm:prSet/>
      <dgm:spPr/>
      <dgm:t>
        <a:bodyPr/>
        <a:lstStyle/>
        <a:p>
          <a:pPr rtl="1"/>
          <a:endParaRPr lang="ar-SA"/>
        </a:p>
      </dgm:t>
    </dgm:pt>
    <dgm:pt modelId="{432E0073-F93F-4E0A-B65D-4D566DB17A7A}">
      <dgm:prSet/>
      <dgm:spPr/>
      <dgm:t>
        <a:bodyPr/>
        <a:lstStyle/>
        <a:p>
          <a:pPr rtl="1"/>
          <a:r>
            <a:rPr lang="ar-SA" dirty="0" smtClean="0"/>
            <a:t>س 3</a:t>
          </a:r>
          <a:endParaRPr lang="ar-SA" dirty="0"/>
        </a:p>
      </dgm:t>
    </dgm:pt>
    <dgm:pt modelId="{8680880C-943A-4B04-9A90-88EBB729CD2D}" type="parTrans" cxnId="{44A25A47-C199-4A9B-8D3C-A9DFBC79FBF4}">
      <dgm:prSet/>
      <dgm:spPr/>
      <dgm:t>
        <a:bodyPr/>
        <a:lstStyle/>
        <a:p>
          <a:pPr rtl="1"/>
          <a:endParaRPr lang="ar-SA"/>
        </a:p>
      </dgm:t>
    </dgm:pt>
    <dgm:pt modelId="{5780F295-C9E6-4E19-BBA1-5ABFFC869C51}" type="sibTrans" cxnId="{44A25A47-C199-4A9B-8D3C-A9DFBC79FBF4}">
      <dgm:prSet/>
      <dgm:spPr/>
      <dgm:t>
        <a:bodyPr/>
        <a:lstStyle/>
        <a:p>
          <a:pPr rtl="1"/>
          <a:endParaRPr lang="ar-SA"/>
        </a:p>
      </dgm:t>
    </dgm:pt>
    <dgm:pt modelId="{A21DD268-7305-4657-9DB9-EC3EBD279BE4}" type="pres">
      <dgm:prSet presAssocID="{4E87C344-8541-416D-8F93-21E0D462992C}" presName="Name0" presStyleCnt="0">
        <dgm:presLayoutVars>
          <dgm:chPref val="1"/>
          <dgm:dir val="rev"/>
          <dgm:animOne val="branch"/>
          <dgm:animLvl val="lvl"/>
          <dgm:resizeHandles val="exact"/>
        </dgm:presLayoutVars>
      </dgm:prSet>
      <dgm:spPr/>
      <dgm:t>
        <a:bodyPr/>
        <a:lstStyle/>
        <a:p>
          <a:endParaRPr lang="en-US"/>
        </a:p>
      </dgm:t>
    </dgm:pt>
    <dgm:pt modelId="{ACF9F5B0-BFDF-4CFD-9C9F-285B6ECC26D5}" type="pres">
      <dgm:prSet presAssocID="{CEF5DFF8-2035-4F53-8845-6E4C1AFABA31}" presName="root1" presStyleCnt="0"/>
      <dgm:spPr/>
    </dgm:pt>
    <dgm:pt modelId="{84879019-97CB-44AF-801E-CC40A3F68223}" type="pres">
      <dgm:prSet presAssocID="{CEF5DFF8-2035-4F53-8845-6E4C1AFABA31}" presName="LevelOneTextNode" presStyleLbl="node0" presStyleIdx="0" presStyleCnt="1">
        <dgm:presLayoutVars>
          <dgm:chPref val="3"/>
        </dgm:presLayoutVars>
      </dgm:prSet>
      <dgm:spPr/>
      <dgm:t>
        <a:bodyPr/>
        <a:lstStyle/>
        <a:p>
          <a:pPr rtl="1"/>
          <a:endParaRPr lang="ar-SA"/>
        </a:p>
      </dgm:t>
    </dgm:pt>
    <dgm:pt modelId="{4F8ED62B-C456-4FF5-9A59-426E1FBE4DBD}" type="pres">
      <dgm:prSet presAssocID="{CEF5DFF8-2035-4F53-8845-6E4C1AFABA31}" presName="level2hierChild" presStyleCnt="0"/>
      <dgm:spPr/>
    </dgm:pt>
    <dgm:pt modelId="{3A774604-4FE9-49B3-A6E1-760F99493704}" type="pres">
      <dgm:prSet presAssocID="{FC5DADF6-8894-4B80-9DE6-7BB41FE1AFE1}" presName="conn2-1" presStyleLbl="parChTrans1D2" presStyleIdx="0" presStyleCnt="3"/>
      <dgm:spPr/>
      <dgm:t>
        <a:bodyPr/>
        <a:lstStyle/>
        <a:p>
          <a:endParaRPr lang="en-US"/>
        </a:p>
      </dgm:t>
    </dgm:pt>
    <dgm:pt modelId="{F8475602-1AF6-4A4D-8F18-74C52C682B34}" type="pres">
      <dgm:prSet presAssocID="{FC5DADF6-8894-4B80-9DE6-7BB41FE1AFE1}" presName="connTx" presStyleLbl="parChTrans1D2" presStyleIdx="0" presStyleCnt="3"/>
      <dgm:spPr/>
      <dgm:t>
        <a:bodyPr/>
        <a:lstStyle/>
        <a:p>
          <a:endParaRPr lang="en-US"/>
        </a:p>
      </dgm:t>
    </dgm:pt>
    <dgm:pt modelId="{65A8F295-B7AB-481B-99B6-25DFFF6175FB}" type="pres">
      <dgm:prSet presAssocID="{EC5AA1D4-CCBE-4C2D-A0AD-C2D4E1FCBA94}" presName="root2" presStyleCnt="0"/>
      <dgm:spPr/>
    </dgm:pt>
    <dgm:pt modelId="{7A18DFA9-2354-4747-B354-2160471FB486}" type="pres">
      <dgm:prSet presAssocID="{EC5AA1D4-CCBE-4C2D-A0AD-C2D4E1FCBA94}" presName="LevelTwoTextNode" presStyleLbl="node2" presStyleIdx="0" presStyleCnt="3">
        <dgm:presLayoutVars>
          <dgm:chPref val="3"/>
        </dgm:presLayoutVars>
      </dgm:prSet>
      <dgm:spPr/>
      <dgm:t>
        <a:bodyPr/>
        <a:lstStyle/>
        <a:p>
          <a:endParaRPr lang="en-US"/>
        </a:p>
      </dgm:t>
    </dgm:pt>
    <dgm:pt modelId="{3E98DB75-591D-4A90-80E9-75C21A91E85D}" type="pres">
      <dgm:prSet presAssocID="{EC5AA1D4-CCBE-4C2D-A0AD-C2D4E1FCBA94}" presName="level3hierChild" presStyleCnt="0"/>
      <dgm:spPr/>
    </dgm:pt>
    <dgm:pt modelId="{20670155-EA06-4359-AE5A-FFD8D7780F66}" type="pres">
      <dgm:prSet presAssocID="{F9B053E5-5D39-4C35-BF16-7EE9C986FDB9}" presName="conn2-1" presStyleLbl="parChTrans1D3" presStyleIdx="0" presStyleCnt="6"/>
      <dgm:spPr/>
      <dgm:t>
        <a:bodyPr/>
        <a:lstStyle/>
        <a:p>
          <a:endParaRPr lang="en-US"/>
        </a:p>
      </dgm:t>
    </dgm:pt>
    <dgm:pt modelId="{8362025A-32F9-4E6F-BA3C-899D581B375C}" type="pres">
      <dgm:prSet presAssocID="{F9B053E5-5D39-4C35-BF16-7EE9C986FDB9}" presName="connTx" presStyleLbl="parChTrans1D3" presStyleIdx="0" presStyleCnt="6"/>
      <dgm:spPr/>
      <dgm:t>
        <a:bodyPr/>
        <a:lstStyle/>
        <a:p>
          <a:endParaRPr lang="en-US"/>
        </a:p>
      </dgm:t>
    </dgm:pt>
    <dgm:pt modelId="{F80ECF7C-7C32-44A3-94A0-70BF3EF40684}" type="pres">
      <dgm:prSet presAssocID="{900E4DA5-91A8-42ED-A2BA-B97E231B6A25}" presName="root2" presStyleCnt="0"/>
      <dgm:spPr/>
    </dgm:pt>
    <dgm:pt modelId="{11A17016-1594-4A43-A4E4-578DD877D67E}" type="pres">
      <dgm:prSet presAssocID="{900E4DA5-91A8-42ED-A2BA-B97E231B6A25}" presName="LevelTwoTextNode" presStyleLbl="node3" presStyleIdx="0" presStyleCnt="6">
        <dgm:presLayoutVars>
          <dgm:chPref val="3"/>
        </dgm:presLayoutVars>
      </dgm:prSet>
      <dgm:spPr/>
      <dgm:t>
        <a:bodyPr/>
        <a:lstStyle/>
        <a:p>
          <a:pPr rtl="1"/>
          <a:endParaRPr lang="ar-SA"/>
        </a:p>
      </dgm:t>
    </dgm:pt>
    <dgm:pt modelId="{96F43E6A-AEF7-41FC-A4E9-06BB9539C2B9}" type="pres">
      <dgm:prSet presAssocID="{900E4DA5-91A8-42ED-A2BA-B97E231B6A25}" presName="level3hierChild" presStyleCnt="0"/>
      <dgm:spPr/>
    </dgm:pt>
    <dgm:pt modelId="{AA724D18-E0FB-4E2A-A524-8566E688D811}" type="pres">
      <dgm:prSet presAssocID="{0026D2EE-49BE-40A3-8140-F7A58BA5687E}" presName="conn2-1" presStyleLbl="parChTrans1D4" presStyleIdx="0" presStyleCnt="18"/>
      <dgm:spPr/>
      <dgm:t>
        <a:bodyPr/>
        <a:lstStyle/>
        <a:p>
          <a:endParaRPr lang="en-US"/>
        </a:p>
      </dgm:t>
    </dgm:pt>
    <dgm:pt modelId="{4AC883DB-FCA3-452A-B8DE-8AC407C752DB}" type="pres">
      <dgm:prSet presAssocID="{0026D2EE-49BE-40A3-8140-F7A58BA5687E}" presName="connTx" presStyleLbl="parChTrans1D4" presStyleIdx="0" presStyleCnt="18"/>
      <dgm:spPr/>
      <dgm:t>
        <a:bodyPr/>
        <a:lstStyle/>
        <a:p>
          <a:endParaRPr lang="en-US"/>
        </a:p>
      </dgm:t>
    </dgm:pt>
    <dgm:pt modelId="{602CD6C7-B463-4183-AD1D-EB9B346756D6}" type="pres">
      <dgm:prSet presAssocID="{57686AC7-A313-4C33-85B0-3377E44FBDB9}" presName="root2" presStyleCnt="0"/>
      <dgm:spPr/>
    </dgm:pt>
    <dgm:pt modelId="{2A560E32-A0B7-4A2D-8BD4-C4C63E8953C4}" type="pres">
      <dgm:prSet presAssocID="{57686AC7-A313-4C33-85B0-3377E44FBDB9}" presName="LevelTwoTextNode" presStyleLbl="node4" presStyleIdx="0" presStyleCnt="18">
        <dgm:presLayoutVars>
          <dgm:chPref val="3"/>
        </dgm:presLayoutVars>
      </dgm:prSet>
      <dgm:spPr/>
      <dgm:t>
        <a:bodyPr/>
        <a:lstStyle/>
        <a:p>
          <a:endParaRPr lang="en-US"/>
        </a:p>
      </dgm:t>
    </dgm:pt>
    <dgm:pt modelId="{B84DB76C-149F-4237-AB9B-8DA073DD8A1D}" type="pres">
      <dgm:prSet presAssocID="{57686AC7-A313-4C33-85B0-3377E44FBDB9}" presName="level3hierChild" presStyleCnt="0"/>
      <dgm:spPr/>
    </dgm:pt>
    <dgm:pt modelId="{98C57AF3-61C1-48BA-BBD6-D77937A7CD03}" type="pres">
      <dgm:prSet presAssocID="{7E80D8FA-4009-46E9-9CE6-BDBA0755217E}" presName="conn2-1" presStyleLbl="parChTrans1D4" presStyleIdx="1" presStyleCnt="18"/>
      <dgm:spPr/>
      <dgm:t>
        <a:bodyPr/>
        <a:lstStyle/>
        <a:p>
          <a:endParaRPr lang="en-US"/>
        </a:p>
      </dgm:t>
    </dgm:pt>
    <dgm:pt modelId="{8E8909B1-2435-48B8-A27F-1DDAF0178242}" type="pres">
      <dgm:prSet presAssocID="{7E80D8FA-4009-46E9-9CE6-BDBA0755217E}" presName="connTx" presStyleLbl="parChTrans1D4" presStyleIdx="1" presStyleCnt="18"/>
      <dgm:spPr/>
      <dgm:t>
        <a:bodyPr/>
        <a:lstStyle/>
        <a:p>
          <a:endParaRPr lang="en-US"/>
        </a:p>
      </dgm:t>
    </dgm:pt>
    <dgm:pt modelId="{022385E0-44F2-4F73-800F-0FB57BA45D38}" type="pres">
      <dgm:prSet presAssocID="{96A96B79-04B4-426C-88A2-54E9C8C428A9}" presName="root2" presStyleCnt="0"/>
      <dgm:spPr/>
    </dgm:pt>
    <dgm:pt modelId="{41755AC3-4268-4C5F-9E3F-89A2B9D59B5F}" type="pres">
      <dgm:prSet presAssocID="{96A96B79-04B4-426C-88A2-54E9C8C428A9}" presName="LevelTwoTextNode" presStyleLbl="node4" presStyleIdx="1" presStyleCnt="18">
        <dgm:presLayoutVars>
          <dgm:chPref val="3"/>
        </dgm:presLayoutVars>
      </dgm:prSet>
      <dgm:spPr/>
      <dgm:t>
        <a:bodyPr/>
        <a:lstStyle/>
        <a:p>
          <a:pPr rtl="1"/>
          <a:endParaRPr lang="ar-SA"/>
        </a:p>
      </dgm:t>
    </dgm:pt>
    <dgm:pt modelId="{693DAC17-A2B8-450B-9155-248D2426B0FC}" type="pres">
      <dgm:prSet presAssocID="{96A96B79-04B4-426C-88A2-54E9C8C428A9}" presName="level3hierChild" presStyleCnt="0"/>
      <dgm:spPr/>
    </dgm:pt>
    <dgm:pt modelId="{20633D5E-54E1-47C6-9D5C-3006E240DF3B}" type="pres">
      <dgm:prSet presAssocID="{1DEB14E6-73D3-4C50-9207-3C72534747DC}" presName="conn2-1" presStyleLbl="parChTrans1D4" presStyleIdx="2" presStyleCnt="18"/>
      <dgm:spPr/>
      <dgm:t>
        <a:bodyPr/>
        <a:lstStyle/>
        <a:p>
          <a:endParaRPr lang="en-US"/>
        </a:p>
      </dgm:t>
    </dgm:pt>
    <dgm:pt modelId="{0725684D-00DA-4C0B-B31E-33F975CEFFAF}" type="pres">
      <dgm:prSet presAssocID="{1DEB14E6-73D3-4C50-9207-3C72534747DC}" presName="connTx" presStyleLbl="parChTrans1D4" presStyleIdx="2" presStyleCnt="18"/>
      <dgm:spPr/>
      <dgm:t>
        <a:bodyPr/>
        <a:lstStyle/>
        <a:p>
          <a:endParaRPr lang="en-US"/>
        </a:p>
      </dgm:t>
    </dgm:pt>
    <dgm:pt modelId="{1FFBBA92-E621-4EA3-AAA3-A37AFC6C3EBB}" type="pres">
      <dgm:prSet presAssocID="{71E6C793-EB54-4C8F-B079-07F862F51E03}" presName="root2" presStyleCnt="0"/>
      <dgm:spPr/>
    </dgm:pt>
    <dgm:pt modelId="{C487C169-1CF7-46F9-AC35-B725507C96B1}" type="pres">
      <dgm:prSet presAssocID="{71E6C793-EB54-4C8F-B079-07F862F51E03}" presName="LevelTwoTextNode" presStyleLbl="node4" presStyleIdx="2" presStyleCnt="18">
        <dgm:presLayoutVars>
          <dgm:chPref val="3"/>
        </dgm:presLayoutVars>
      </dgm:prSet>
      <dgm:spPr/>
      <dgm:t>
        <a:bodyPr/>
        <a:lstStyle/>
        <a:p>
          <a:endParaRPr lang="en-US"/>
        </a:p>
      </dgm:t>
    </dgm:pt>
    <dgm:pt modelId="{4E2EB9CF-B07E-462E-AC3E-AF5651EC85C3}" type="pres">
      <dgm:prSet presAssocID="{71E6C793-EB54-4C8F-B079-07F862F51E03}" presName="level3hierChild" presStyleCnt="0"/>
      <dgm:spPr/>
    </dgm:pt>
    <dgm:pt modelId="{37CC4B77-8B34-4D6D-BEEF-0740D55DE335}" type="pres">
      <dgm:prSet presAssocID="{BF45BA13-103E-4817-A6D1-7A4F18790048}" presName="conn2-1" presStyleLbl="parChTrans1D3" presStyleIdx="1" presStyleCnt="6"/>
      <dgm:spPr/>
      <dgm:t>
        <a:bodyPr/>
        <a:lstStyle/>
        <a:p>
          <a:endParaRPr lang="en-US"/>
        </a:p>
      </dgm:t>
    </dgm:pt>
    <dgm:pt modelId="{E20C572F-1A12-43FA-A611-C609C3C5454E}" type="pres">
      <dgm:prSet presAssocID="{BF45BA13-103E-4817-A6D1-7A4F18790048}" presName="connTx" presStyleLbl="parChTrans1D3" presStyleIdx="1" presStyleCnt="6"/>
      <dgm:spPr/>
      <dgm:t>
        <a:bodyPr/>
        <a:lstStyle/>
        <a:p>
          <a:endParaRPr lang="en-US"/>
        </a:p>
      </dgm:t>
    </dgm:pt>
    <dgm:pt modelId="{10C19BCD-C093-49B9-9231-D0E2CCC4A968}" type="pres">
      <dgm:prSet presAssocID="{00854D74-407D-48CF-9A30-CED8C7CA61D5}" presName="root2" presStyleCnt="0"/>
      <dgm:spPr/>
    </dgm:pt>
    <dgm:pt modelId="{2FA4C753-68AF-4833-A584-01D4C7DE762B}" type="pres">
      <dgm:prSet presAssocID="{00854D74-407D-48CF-9A30-CED8C7CA61D5}" presName="LevelTwoTextNode" presStyleLbl="node3" presStyleIdx="1" presStyleCnt="6">
        <dgm:presLayoutVars>
          <dgm:chPref val="3"/>
        </dgm:presLayoutVars>
      </dgm:prSet>
      <dgm:spPr/>
      <dgm:t>
        <a:bodyPr/>
        <a:lstStyle/>
        <a:p>
          <a:endParaRPr lang="en-US"/>
        </a:p>
      </dgm:t>
    </dgm:pt>
    <dgm:pt modelId="{1F58EFF5-4467-4B9B-AB4F-328CADC4381C}" type="pres">
      <dgm:prSet presAssocID="{00854D74-407D-48CF-9A30-CED8C7CA61D5}" presName="level3hierChild" presStyleCnt="0"/>
      <dgm:spPr/>
    </dgm:pt>
    <dgm:pt modelId="{EEF3594C-E83C-412E-8129-1E3131E8C0B2}" type="pres">
      <dgm:prSet presAssocID="{64753E5D-A052-4F72-8BF2-FC7B73AE5FDF}" presName="conn2-1" presStyleLbl="parChTrans1D4" presStyleIdx="3" presStyleCnt="18"/>
      <dgm:spPr/>
      <dgm:t>
        <a:bodyPr/>
        <a:lstStyle/>
        <a:p>
          <a:endParaRPr lang="en-US"/>
        </a:p>
      </dgm:t>
    </dgm:pt>
    <dgm:pt modelId="{7D6147A4-6718-404B-B43E-47557935CE2F}" type="pres">
      <dgm:prSet presAssocID="{64753E5D-A052-4F72-8BF2-FC7B73AE5FDF}" presName="connTx" presStyleLbl="parChTrans1D4" presStyleIdx="3" presStyleCnt="18"/>
      <dgm:spPr/>
      <dgm:t>
        <a:bodyPr/>
        <a:lstStyle/>
        <a:p>
          <a:endParaRPr lang="en-US"/>
        </a:p>
      </dgm:t>
    </dgm:pt>
    <dgm:pt modelId="{4E8C3B15-6595-48BB-B273-523A45CE09B7}" type="pres">
      <dgm:prSet presAssocID="{27A0CE59-CC29-416B-81B8-B54ED9102A1A}" presName="root2" presStyleCnt="0"/>
      <dgm:spPr/>
    </dgm:pt>
    <dgm:pt modelId="{55A63795-E274-4580-8C3B-BED8FF280E42}" type="pres">
      <dgm:prSet presAssocID="{27A0CE59-CC29-416B-81B8-B54ED9102A1A}" presName="LevelTwoTextNode" presStyleLbl="node4" presStyleIdx="3" presStyleCnt="18">
        <dgm:presLayoutVars>
          <dgm:chPref val="3"/>
        </dgm:presLayoutVars>
      </dgm:prSet>
      <dgm:spPr/>
      <dgm:t>
        <a:bodyPr/>
        <a:lstStyle/>
        <a:p>
          <a:endParaRPr lang="en-US"/>
        </a:p>
      </dgm:t>
    </dgm:pt>
    <dgm:pt modelId="{D962002C-09FE-4ED1-A7B3-354B0B43CC1B}" type="pres">
      <dgm:prSet presAssocID="{27A0CE59-CC29-416B-81B8-B54ED9102A1A}" presName="level3hierChild" presStyleCnt="0"/>
      <dgm:spPr/>
    </dgm:pt>
    <dgm:pt modelId="{4F679FE5-D83D-43FE-8CFD-AC5870AAB369}" type="pres">
      <dgm:prSet presAssocID="{A8FF5A22-6705-40EC-9DA9-79D1DAF1B47A}" presName="conn2-1" presStyleLbl="parChTrans1D4" presStyleIdx="4" presStyleCnt="18"/>
      <dgm:spPr/>
      <dgm:t>
        <a:bodyPr/>
        <a:lstStyle/>
        <a:p>
          <a:endParaRPr lang="en-US"/>
        </a:p>
      </dgm:t>
    </dgm:pt>
    <dgm:pt modelId="{5D51ABF6-0518-4CA8-8BDC-70DB41182409}" type="pres">
      <dgm:prSet presAssocID="{A8FF5A22-6705-40EC-9DA9-79D1DAF1B47A}" presName="connTx" presStyleLbl="parChTrans1D4" presStyleIdx="4" presStyleCnt="18"/>
      <dgm:spPr/>
      <dgm:t>
        <a:bodyPr/>
        <a:lstStyle/>
        <a:p>
          <a:endParaRPr lang="en-US"/>
        </a:p>
      </dgm:t>
    </dgm:pt>
    <dgm:pt modelId="{CAA7FE5D-29D4-43AA-B11A-2457028DE7A5}" type="pres">
      <dgm:prSet presAssocID="{A5B22A91-7144-499F-A014-E9FECB4C8A93}" presName="root2" presStyleCnt="0"/>
      <dgm:spPr/>
    </dgm:pt>
    <dgm:pt modelId="{B05F9EA2-C548-4CA0-B221-55DA2AD8B025}" type="pres">
      <dgm:prSet presAssocID="{A5B22A91-7144-499F-A014-E9FECB4C8A93}" presName="LevelTwoTextNode" presStyleLbl="node4" presStyleIdx="4" presStyleCnt="18">
        <dgm:presLayoutVars>
          <dgm:chPref val="3"/>
        </dgm:presLayoutVars>
      </dgm:prSet>
      <dgm:spPr/>
      <dgm:t>
        <a:bodyPr/>
        <a:lstStyle/>
        <a:p>
          <a:endParaRPr lang="en-US"/>
        </a:p>
      </dgm:t>
    </dgm:pt>
    <dgm:pt modelId="{98BFF59F-0708-4C36-AD73-0E75940BE1F0}" type="pres">
      <dgm:prSet presAssocID="{A5B22A91-7144-499F-A014-E9FECB4C8A93}" presName="level3hierChild" presStyleCnt="0"/>
      <dgm:spPr/>
    </dgm:pt>
    <dgm:pt modelId="{BEF48C9B-0D7A-4DFA-AA51-1B5BB3687FDB}" type="pres">
      <dgm:prSet presAssocID="{8680880C-943A-4B04-9A90-88EBB729CD2D}" presName="conn2-1" presStyleLbl="parChTrans1D4" presStyleIdx="5" presStyleCnt="18"/>
      <dgm:spPr/>
      <dgm:t>
        <a:bodyPr/>
        <a:lstStyle/>
        <a:p>
          <a:endParaRPr lang="en-US"/>
        </a:p>
      </dgm:t>
    </dgm:pt>
    <dgm:pt modelId="{0B2EE763-6297-4D67-8B0F-457D75FA7BF7}" type="pres">
      <dgm:prSet presAssocID="{8680880C-943A-4B04-9A90-88EBB729CD2D}" presName="connTx" presStyleLbl="parChTrans1D4" presStyleIdx="5" presStyleCnt="18"/>
      <dgm:spPr/>
      <dgm:t>
        <a:bodyPr/>
        <a:lstStyle/>
        <a:p>
          <a:endParaRPr lang="en-US"/>
        </a:p>
      </dgm:t>
    </dgm:pt>
    <dgm:pt modelId="{6C732ADA-951E-4BC1-8553-C4D26A927689}" type="pres">
      <dgm:prSet presAssocID="{432E0073-F93F-4E0A-B65D-4D566DB17A7A}" presName="root2" presStyleCnt="0"/>
      <dgm:spPr/>
    </dgm:pt>
    <dgm:pt modelId="{91C3311A-B85D-4398-BA35-01DDF48A2298}" type="pres">
      <dgm:prSet presAssocID="{432E0073-F93F-4E0A-B65D-4D566DB17A7A}" presName="LevelTwoTextNode" presStyleLbl="node4" presStyleIdx="5" presStyleCnt="18">
        <dgm:presLayoutVars>
          <dgm:chPref val="3"/>
        </dgm:presLayoutVars>
      </dgm:prSet>
      <dgm:spPr/>
      <dgm:t>
        <a:bodyPr/>
        <a:lstStyle/>
        <a:p>
          <a:endParaRPr lang="en-US"/>
        </a:p>
      </dgm:t>
    </dgm:pt>
    <dgm:pt modelId="{E11C2B1F-AE18-4E18-9030-C16CC993C1AA}" type="pres">
      <dgm:prSet presAssocID="{432E0073-F93F-4E0A-B65D-4D566DB17A7A}" presName="level3hierChild" presStyleCnt="0"/>
      <dgm:spPr/>
    </dgm:pt>
    <dgm:pt modelId="{7693EBAD-3620-49C3-AD5C-A48F88B34AFE}" type="pres">
      <dgm:prSet presAssocID="{727BC563-88C6-41A3-B1E9-E3F0236D8DDB}" presName="conn2-1" presStyleLbl="parChTrans1D2" presStyleIdx="1" presStyleCnt="3"/>
      <dgm:spPr/>
      <dgm:t>
        <a:bodyPr/>
        <a:lstStyle/>
        <a:p>
          <a:endParaRPr lang="en-US"/>
        </a:p>
      </dgm:t>
    </dgm:pt>
    <dgm:pt modelId="{15BCF65A-665C-407B-9663-A1C01B016A5C}" type="pres">
      <dgm:prSet presAssocID="{727BC563-88C6-41A3-B1E9-E3F0236D8DDB}" presName="connTx" presStyleLbl="parChTrans1D2" presStyleIdx="1" presStyleCnt="3"/>
      <dgm:spPr/>
      <dgm:t>
        <a:bodyPr/>
        <a:lstStyle/>
        <a:p>
          <a:endParaRPr lang="en-US"/>
        </a:p>
      </dgm:t>
    </dgm:pt>
    <dgm:pt modelId="{C057D62C-2F5A-45AF-8B4B-74A5A5403A3D}" type="pres">
      <dgm:prSet presAssocID="{587F13EE-7DED-4287-BDD4-F11DAA2B3AFD}" presName="root2" presStyleCnt="0"/>
      <dgm:spPr/>
    </dgm:pt>
    <dgm:pt modelId="{64D730EB-C45A-4A60-BF4D-C892B1A60BAE}" type="pres">
      <dgm:prSet presAssocID="{587F13EE-7DED-4287-BDD4-F11DAA2B3AFD}" presName="LevelTwoTextNode" presStyleLbl="node2" presStyleIdx="1" presStyleCnt="3">
        <dgm:presLayoutVars>
          <dgm:chPref val="3"/>
        </dgm:presLayoutVars>
      </dgm:prSet>
      <dgm:spPr/>
      <dgm:t>
        <a:bodyPr/>
        <a:lstStyle/>
        <a:p>
          <a:pPr rtl="1"/>
          <a:endParaRPr lang="ar-SA"/>
        </a:p>
      </dgm:t>
    </dgm:pt>
    <dgm:pt modelId="{2F109110-0F29-4DDA-8704-4C09CFC4E2F6}" type="pres">
      <dgm:prSet presAssocID="{587F13EE-7DED-4287-BDD4-F11DAA2B3AFD}" presName="level3hierChild" presStyleCnt="0"/>
      <dgm:spPr/>
    </dgm:pt>
    <dgm:pt modelId="{370D3390-FD0F-4D71-B875-2B1C2413D5E2}" type="pres">
      <dgm:prSet presAssocID="{F4BA2EB1-1EA8-4598-8C09-A33C46C5AEE2}" presName="conn2-1" presStyleLbl="parChTrans1D3" presStyleIdx="2" presStyleCnt="6"/>
      <dgm:spPr/>
      <dgm:t>
        <a:bodyPr/>
        <a:lstStyle/>
        <a:p>
          <a:endParaRPr lang="en-US"/>
        </a:p>
      </dgm:t>
    </dgm:pt>
    <dgm:pt modelId="{C47A5C16-C047-49D4-A7DB-F7D0FE2D70EC}" type="pres">
      <dgm:prSet presAssocID="{F4BA2EB1-1EA8-4598-8C09-A33C46C5AEE2}" presName="connTx" presStyleLbl="parChTrans1D3" presStyleIdx="2" presStyleCnt="6"/>
      <dgm:spPr/>
      <dgm:t>
        <a:bodyPr/>
        <a:lstStyle/>
        <a:p>
          <a:endParaRPr lang="en-US"/>
        </a:p>
      </dgm:t>
    </dgm:pt>
    <dgm:pt modelId="{E2FCA63B-2448-406C-BDE9-A15E13AB900E}" type="pres">
      <dgm:prSet presAssocID="{DFA1B2DD-8635-4FC1-A87F-CD0414C62800}" presName="root2" presStyleCnt="0"/>
      <dgm:spPr/>
    </dgm:pt>
    <dgm:pt modelId="{2A00C266-4A4C-4388-A160-CBCD7F279045}" type="pres">
      <dgm:prSet presAssocID="{DFA1B2DD-8635-4FC1-A87F-CD0414C62800}" presName="LevelTwoTextNode" presStyleLbl="node3" presStyleIdx="2" presStyleCnt="6">
        <dgm:presLayoutVars>
          <dgm:chPref val="3"/>
        </dgm:presLayoutVars>
      </dgm:prSet>
      <dgm:spPr/>
      <dgm:t>
        <a:bodyPr/>
        <a:lstStyle/>
        <a:p>
          <a:pPr rtl="1"/>
          <a:endParaRPr lang="ar-SA"/>
        </a:p>
      </dgm:t>
    </dgm:pt>
    <dgm:pt modelId="{A330ABF2-F64E-4DA1-B69A-03CD2D5EA924}" type="pres">
      <dgm:prSet presAssocID="{DFA1B2DD-8635-4FC1-A87F-CD0414C62800}" presName="level3hierChild" presStyleCnt="0"/>
      <dgm:spPr/>
    </dgm:pt>
    <dgm:pt modelId="{0E0E558D-B681-4DBC-BE55-672FD72A9944}" type="pres">
      <dgm:prSet presAssocID="{40CF58CC-11C7-47D1-B2FB-736FA9A9595E}" presName="conn2-1" presStyleLbl="parChTrans1D4" presStyleIdx="6" presStyleCnt="18"/>
      <dgm:spPr/>
      <dgm:t>
        <a:bodyPr/>
        <a:lstStyle/>
        <a:p>
          <a:endParaRPr lang="en-US"/>
        </a:p>
      </dgm:t>
    </dgm:pt>
    <dgm:pt modelId="{838D0CD6-F689-4825-950E-A9489938410F}" type="pres">
      <dgm:prSet presAssocID="{40CF58CC-11C7-47D1-B2FB-736FA9A9595E}" presName="connTx" presStyleLbl="parChTrans1D4" presStyleIdx="6" presStyleCnt="18"/>
      <dgm:spPr/>
      <dgm:t>
        <a:bodyPr/>
        <a:lstStyle/>
        <a:p>
          <a:endParaRPr lang="en-US"/>
        </a:p>
      </dgm:t>
    </dgm:pt>
    <dgm:pt modelId="{953930CD-AA41-472D-BE49-676E23E271C7}" type="pres">
      <dgm:prSet presAssocID="{A1FE144E-766C-45BE-814B-8AC0D5F5C425}" presName="root2" presStyleCnt="0"/>
      <dgm:spPr/>
    </dgm:pt>
    <dgm:pt modelId="{E4AF4DA5-A957-4A8D-BE4D-9684FDBB103F}" type="pres">
      <dgm:prSet presAssocID="{A1FE144E-766C-45BE-814B-8AC0D5F5C425}" presName="LevelTwoTextNode" presStyleLbl="node4" presStyleIdx="6" presStyleCnt="18">
        <dgm:presLayoutVars>
          <dgm:chPref val="3"/>
        </dgm:presLayoutVars>
      </dgm:prSet>
      <dgm:spPr/>
      <dgm:t>
        <a:bodyPr/>
        <a:lstStyle/>
        <a:p>
          <a:endParaRPr lang="en-US"/>
        </a:p>
      </dgm:t>
    </dgm:pt>
    <dgm:pt modelId="{85A20AD8-AB06-47F9-B100-4854C4A1D738}" type="pres">
      <dgm:prSet presAssocID="{A1FE144E-766C-45BE-814B-8AC0D5F5C425}" presName="level3hierChild" presStyleCnt="0"/>
      <dgm:spPr/>
    </dgm:pt>
    <dgm:pt modelId="{3D4B584C-E267-4DD3-9185-2F9F47C3065A}" type="pres">
      <dgm:prSet presAssocID="{2E15C30B-2F7D-4115-9C0F-6473C4969D92}" presName="conn2-1" presStyleLbl="parChTrans1D4" presStyleIdx="7" presStyleCnt="18"/>
      <dgm:spPr/>
      <dgm:t>
        <a:bodyPr/>
        <a:lstStyle/>
        <a:p>
          <a:endParaRPr lang="en-US"/>
        </a:p>
      </dgm:t>
    </dgm:pt>
    <dgm:pt modelId="{B422B1E2-D0D4-4AF6-88C1-1495D9A1A599}" type="pres">
      <dgm:prSet presAssocID="{2E15C30B-2F7D-4115-9C0F-6473C4969D92}" presName="connTx" presStyleLbl="parChTrans1D4" presStyleIdx="7" presStyleCnt="18"/>
      <dgm:spPr/>
      <dgm:t>
        <a:bodyPr/>
        <a:lstStyle/>
        <a:p>
          <a:endParaRPr lang="en-US"/>
        </a:p>
      </dgm:t>
    </dgm:pt>
    <dgm:pt modelId="{397556DD-B9CC-4DC4-9E56-4B973BFE5EC6}" type="pres">
      <dgm:prSet presAssocID="{BF574DF9-48C8-4967-AFF7-3BAC6D772791}" presName="root2" presStyleCnt="0"/>
      <dgm:spPr/>
    </dgm:pt>
    <dgm:pt modelId="{43D8D5DD-3C60-4664-8681-115533EB1F21}" type="pres">
      <dgm:prSet presAssocID="{BF574DF9-48C8-4967-AFF7-3BAC6D772791}" presName="LevelTwoTextNode" presStyleLbl="node4" presStyleIdx="7" presStyleCnt="18">
        <dgm:presLayoutVars>
          <dgm:chPref val="3"/>
        </dgm:presLayoutVars>
      </dgm:prSet>
      <dgm:spPr/>
      <dgm:t>
        <a:bodyPr/>
        <a:lstStyle/>
        <a:p>
          <a:endParaRPr lang="en-US"/>
        </a:p>
      </dgm:t>
    </dgm:pt>
    <dgm:pt modelId="{C17F0D9F-EA1A-41FD-AB88-2D9D25BEBE66}" type="pres">
      <dgm:prSet presAssocID="{BF574DF9-48C8-4967-AFF7-3BAC6D772791}" presName="level3hierChild" presStyleCnt="0"/>
      <dgm:spPr/>
    </dgm:pt>
    <dgm:pt modelId="{D00A69FE-2FF2-41D9-964A-F39750D8D9B4}" type="pres">
      <dgm:prSet presAssocID="{D8A13685-FDC0-445F-80AE-01DC7130FB5E}" presName="conn2-1" presStyleLbl="parChTrans1D4" presStyleIdx="8" presStyleCnt="18"/>
      <dgm:spPr/>
      <dgm:t>
        <a:bodyPr/>
        <a:lstStyle/>
        <a:p>
          <a:endParaRPr lang="en-US"/>
        </a:p>
      </dgm:t>
    </dgm:pt>
    <dgm:pt modelId="{734F1F08-7469-4DA5-892E-7AB369EF3A3B}" type="pres">
      <dgm:prSet presAssocID="{D8A13685-FDC0-445F-80AE-01DC7130FB5E}" presName="connTx" presStyleLbl="parChTrans1D4" presStyleIdx="8" presStyleCnt="18"/>
      <dgm:spPr/>
      <dgm:t>
        <a:bodyPr/>
        <a:lstStyle/>
        <a:p>
          <a:endParaRPr lang="en-US"/>
        </a:p>
      </dgm:t>
    </dgm:pt>
    <dgm:pt modelId="{FFA459B1-1AF5-4C68-A26D-D991068903EF}" type="pres">
      <dgm:prSet presAssocID="{47600E99-75C6-4AC6-B6F1-D0853AEFEA0A}" presName="root2" presStyleCnt="0"/>
      <dgm:spPr/>
    </dgm:pt>
    <dgm:pt modelId="{CE05386C-B425-4E65-BA98-3F2A063C329C}" type="pres">
      <dgm:prSet presAssocID="{47600E99-75C6-4AC6-B6F1-D0853AEFEA0A}" presName="LevelTwoTextNode" presStyleLbl="node4" presStyleIdx="8" presStyleCnt="18">
        <dgm:presLayoutVars>
          <dgm:chPref val="3"/>
        </dgm:presLayoutVars>
      </dgm:prSet>
      <dgm:spPr/>
      <dgm:t>
        <a:bodyPr/>
        <a:lstStyle/>
        <a:p>
          <a:endParaRPr lang="en-US"/>
        </a:p>
      </dgm:t>
    </dgm:pt>
    <dgm:pt modelId="{90CA3C44-258A-434B-AA41-A2A8F52F0466}" type="pres">
      <dgm:prSet presAssocID="{47600E99-75C6-4AC6-B6F1-D0853AEFEA0A}" presName="level3hierChild" presStyleCnt="0"/>
      <dgm:spPr/>
    </dgm:pt>
    <dgm:pt modelId="{E0B36F1F-F2A1-43CF-BC58-D25B771680C0}" type="pres">
      <dgm:prSet presAssocID="{7DC6B10C-3630-4684-83F0-DFF8682B944A}" presName="conn2-1" presStyleLbl="parChTrans1D3" presStyleIdx="3" presStyleCnt="6"/>
      <dgm:spPr/>
      <dgm:t>
        <a:bodyPr/>
        <a:lstStyle/>
        <a:p>
          <a:endParaRPr lang="en-US"/>
        </a:p>
      </dgm:t>
    </dgm:pt>
    <dgm:pt modelId="{CCD7A258-39CE-4D1D-B35D-8A891538E0FA}" type="pres">
      <dgm:prSet presAssocID="{7DC6B10C-3630-4684-83F0-DFF8682B944A}" presName="connTx" presStyleLbl="parChTrans1D3" presStyleIdx="3" presStyleCnt="6"/>
      <dgm:spPr/>
      <dgm:t>
        <a:bodyPr/>
        <a:lstStyle/>
        <a:p>
          <a:endParaRPr lang="en-US"/>
        </a:p>
      </dgm:t>
    </dgm:pt>
    <dgm:pt modelId="{6C660643-215B-4DF6-A00B-8C0E0A458E79}" type="pres">
      <dgm:prSet presAssocID="{FED2BF94-CCCC-4488-8F35-578EC520D1E1}" presName="root2" presStyleCnt="0"/>
      <dgm:spPr/>
    </dgm:pt>
    <dgm:pt modelId="{E4798118-D7AA-456B-9BA3-4E0A2ED7CA62}" type="pres">
      <dgm:prSet presAssocID="{FED2BF94-CCCC-4488-8F35-578EC520D1E1}" presName="LevelTwoTextNode" presStyleLbl="node3" presStyleIdx="3" presStyleCnt="6">
        <dgm:presLayoutVars>
          <dgm:chPref val="3"/>
        </dgm:presLayoutVars>
      </dgm:prSet>
      <dgm:spPr/>
      <dgm:t>
        <a:bodyPr/>
        <a:lstStyle/>
        <a:p>
          <a:endParaRPr lang="en-US"/>
        </a:p>
      </dgm:t>
    </dgm:pt>
    <dgm:pt modelId="{9DAEF4FA-804F-4EE3-86A0-9578B309C63C}" type="pres">
      <dgm:prSet presAssocID="{FED2BF94-CCCC-4488-8F35-578EC520D1E1}" presName="level3hierChild" presStyleCnt="0"/>
      <dgm:spPr/>
    </dgm:pt>
    <dgm:pt modelId="{860797AC-CA9B-42AD-908A-ED0401BA5A14}" type="pres">
      <dgm:prSet presAssocID="{772F812A-2462-4385-9622-F914CE633F0D}" presName="conn2-1" presStyleLbl="parChTrans1D4" presStyleIdx="9" presStyleCnt="18"/>
      <dgm:spPr/>
      <dgm:t>
        <a:bodyPr/>
        <a:lstStyle/>
        <a:p>
          <a:endParaRPr lang="en-US"/>
        </a:p>
      </dgm:t>
    </dgm:pt>
    <dgm:pt modelId="{7C298F39-B6C8-4B1D-884F-91F23E37FDF1}" type="pres">
      <dgm:prSet presAssocID="{772F812A-2462-4385-9622-F914CE633F0D}" presName="connTx" presStyleLbl="parChTrans1D4" presStyleIdx="9" presStyleCnt="18"/>
      <dgm:spPr/>
      <dgm:t>
        <a:bodyPr/>
        <a:lstStyle/>
        <a:p>
          <a:endParaRPr lang="en-US"/>
        </a:p>
      </dgm:t>
    </dgm:pt>
    <dgm:pt modelId="{B85CC6A2-A81A-431A-9529-60582E6E2E4C}" type="pres">
      <dgm:prSet presAssocID="{65ADAE87-A960-432B-9921-C6C2C7FBEBE1}" presName="root2" presStyleCnt="0"/>
      <dgm:spPr/>
    </dgm:pt>
    <dgm:pt modelId="{41F70E33-4DF5-427A-A830-FB01D539294B}" type="pres">
      <dgm:prSet presAssocID="{65ADAE87-A960-432B-9921-C6C2C7FBEBE1}" presName="LevelTwoTextNode" presStyleLbl="node4" presStyleIdx="9" presStyleCnt="18">
        <dgm:presLayoutVars>
          <dgm:chPref val="3"/>
        </dgm:presLayoutVars>
      </dgm:prSet>
      <dgm:spPr/>
      <dgm:t>
        <a:bodyPr/>
        <a:lstStyle/>
        <a:p>
          <a:endParaRPr lang="en-US"/>
        </a:p>
      </dgm:t>
    </dgm:pt>
    <dgm:pt modelId="{B91E26C1-65E6-41C7-91BC-B922C75BE696}" type="pres">
      <dgm:prSet presAssocID="{65ADAE87-A960-432B-9921-C6C2C7FBEBE1}" presName="level3hierChild" presStyleCnt="0"/>
      <dgm:spPr/>
    </dgm:pt>
    <dgm:pt modelId="{B521D0FE-3DD0-4A9F-AA61-CB41C503D8E4}" type="pres">
      <dgm:prSet presAssocID="{75219034-0128-401B-8B67-0E93868E3FAC}" presName="conn2-1" presStyleLbl="parChTrans1D4" presStyleIdx="10" presStyleCnt="18"/>
      <dgm:spPr/>
      <dgm:t>
        <a:bodyPr/>
        <a:lstStyle/>
        <a:p>
          <a:endParaRPr lang="en-US"/>
        </a:p>
      </dgm:t>
    </dgm:pt>
    <dgm:pt modelId="{C595D08E-36F5-40D8-8A73-03DE2C9CAC92}" type="pres">
      <dgm:prSet presAssocID="{75219034-0128-401B-8B67-0E93868E3FAC}" presName="connTx" presStyleLbl="parChTrans1D4" presStyleIdx="10" presStyleCnt="18"/>
      <dgm:spPr/>
      <dgm:t>
        <a:bodyPr/>
        <a:lstStyle/>
        <a:p>
          <a:endParaRPr lang="en-US"/>
        </a:p>
      </dgm:t>
    </dgm:pt>
    <dgm:pt modelId="{EB45E4E6-0A49-45C6-A092-5761F7BD6F69}" type="pres">
      <dgm:prSet presAssocID="{9DE77809-540C-4A90-907C-80644FB99E5D}" presName="root2" presStyleCnt="0"/>
      <dgm:spPr/>
    </dgm:pt>
    <dgm:pt modelId="{8028D665-9604-495E-BF05-826CFE15812E}" type="pres">
      <dgm:prSet presAssocID="{9DE77809-540C-4A90-907C-80644FB99E5D}" presName="LevelTwoTextNode" presStyleLbl="node4" presStyleIdx="10" presStyleCnt="18">
        <dgm:presLayoutVars>
          <dgm:chPref val="3"/>
        </dgm:presLayoutVars>
      </dgm:prSet>
      <dgm:spPr/>
      <dgm:t>
        <a:bodyPr/>
        <a:lstStyle/>
        <a:p>
          <a:endParaRPr lang="en-US"/>
        </a:p>
      </dgm:t>
    </dgm:pt>
    <dgm:pt modelId="{E5620E0B-47EF-4E78-8F35-7D32DE196263}" type="pres">
      <dgm:prSet presAssocID="{9DE77809-540C-4A90-907C-80644FB99E5D}" presName="level3hierChild" presStyleCnt="0"/>
      <dgm:spPr/>
    </dgm:pt>
    <dgm:pt modelId="{CD75A34D-847B-4C03-A1A2-474ECAD63A81}" type="pres">
      <dgm:prSet presAssocID="{5F4BFC39-1687-4F2B-9117-D1E2B3FA76E4}" presName="conn2-1" presStyleLbl="parChTrans1D4" presStyleIdx="11" presStyleCnt="18"/>
      <dgm:spPr/>
      <dgm:t>
        <a:bodyPr/>
        <a:lstStyle/>
        <a:p>
          <a:endParaRPr lang="en-US"/>
        </a:p>
      </dgm:t>
    </dgm:pt>
    <dgm:pt modelId="{6D2A8BAE-7853-4FD6-A834-BC8DDABB1581}" type="pres">
      <dgm:prSet presAssocID="{5F4BFC39-1687-4F2B-9117-D1E2B3FA76E4}" presName="connTx" presStyleLbl="parChTrans1D4" presStyleIdx="11" presStyleCnt="18"/>
      <dgm:spPr/>
      <dgm:t>
        <a:bodyPr/>
        <a:lstStyle/>
        <a:p>
          <a:endParaRPr lang="en-US"/>
        </a:p>
      </dgm:t>
    </dgm:pt>
    <dgm:pt modelId="{6C86DB41-66B2-4EF9-88CB-5D5FC4AC9C3F}" type="pres">
      <dgm:prSet presAssocID="{61F4EF7F-2E01-4892-BBF3-42C26964D163}" presName="root2" presStyleCnt="0"/>
      <dgm:spPr/>
    </dgm:pt>
    <dgm:pt modelId="{3F613047-4513-4C40-868D-3CDE6DE3DC77}" type="pres">
      <dgm:prSet presAssocID="{61F4EF7F-2E01-4892-BBF3-42C26964D163}" presName="LevelTwoTextNode" presStyleLbl="node4" presStyleIdx="11" presStyleCnt="18">
        <dgm:presLayoutVars>
          <dgm:chPref val="3"/>
        </dgm:presLayoutVars>
      </dgm:prSet>
      <dgm:spPr/>
      <dgm:t>
        <a:bodyPr/>
        <a:lstStyle/>
        <a:p>
          <a:endParaRPr lang="en-US"/>
        </a:p>
      </dgm:t>
    </dgm:pt>
    <dgm:pt modelId="{D1A6B322-1260-444C-93A6-063B9D68E2A1}" type="pres">
      <dgm:prSet presAssocID="{61F4EF7F-2E01-4892-BBF3-42C26964D163}" presName="level3hierChild" presStyleCnt="0"/>
      <dgm:spPr/>
    </dgm:pt>
    <dgm:pt modelId="{9634128F-EF1A-407B-9C94-89131A867E5E}" type="pres">
      <dgm:prSet presAssocID="{2553A4AA-9FC1-49DA-AAA9-F565ED2F66C6}" presName="conn2-1" presStyleLbl="parChTrans1D2" presStyleIdx="2" presStyleCnt="3"/>
      <dgm:spPr/>
      <dgm:t>
        <a:bodyPr/>
        <a:lstStyle/>
        <a:p>
          <a:endParaRPr lang="en-US"/>
        </a:p>
      </dgm:t>
    </dgm:pt>
    <dgm:pt modelId="{E4C6E19E-9955-4F70-B07C-F4A49A555BFF}" type="pres">
      <dgm:prSet presAssocID="{2553A4AA-9FC1-49DA-AAA9-F565ED2F66C6}" presName="connTx" presStyleLbl="parChTrans1D2" presStyleIdx="2" presStyleCnt="3"/>
      <dgm:spPr/>
      <dgm:t>
        <a:bodyPr/>
        <a:lstStyle/>
        <a:p>
          <a:endParaRPr lang="en-US"/>
        </a:p>
      </dgm:t>
    </dgm:pt>
    <dgm:pt modelId="{710B1C1F-536D-41F7-85A4-7929E8E59D90}" type="pres">
      <dgm:prSet presAssocID="{5140823D-457D-4598-B6EF-424ADE9BD8A9}" presName="root2" presStyleCnt="0"/>
      <dgm:spPr/>
    </dgm:pt>
    <dgm:pt modelId="{F1AD3FFE-6B8E-4169-BCBF-91C86AC24B12}" type="pres">
      <dgm:prSet presAssocID="{5140823D-457D-4598-B6EF-424ADE9BD8A9}" presName="LevelTwoTextNode" presStyleLbl="node2" presStyleIdx="2" presStyleCnt="3">
        <dgm:presLayoutVars>
          <dgm:chPref val="3"/>
        </dgm:presLayoutVars>
      </dgm:prSet>
      <dgm:spPr/>
      <dgm:t>
        <a:bodyPr/>
        <a:lstStyle/>
        <a:p>
          <a:pPr rtl="1"/>
          <a:endParaRPr lang="ar-SA"/>
        </a:p>
      </dgm:t>
    </dgm:pt>
    <dgm:pt modelId="{0C6B97E6-9625-4750-9E10-0D1DAD6B21F5}" type="pres">
      <dgm:prSet presAssocID="{5140823D-457D-4598-B6EF-424ADE9BD8A9}" presName="level3hierChild" presStyleCnt="0"/>
      <dgm:spPr/>
    </dgm:pt>
    <dgm:pt modelId="{71774953-22A8-445B-B5D0-12FF221241F3}" type="pres">
      <dgm:prSet presAssocID="{DD7E1248-8503-4B5B-9942-AA97B3B7E58A}" presName="conn2-1" presStyleLbl="parChTrans1D3" presStyleIdx="4" presStyleCnt="6"/>
      <dgm:spPr/>
      <dgm:t>
        <a:bodyPr/>
        <a:lstStyle/>
        <a:p>
          <a:endParaRPr lang="en-US"/>
        </a:p>
      </dgm:t>
    </dgm:pt>
    <dgm:pt modelId="{AE0314B5-52C2-4D64-AF1B-C09287356DA7}" type="pres">
      <dgm:prSet presAssocID="{DD7E1248-8503-4B5B-9942-AA97B3B7E58A}" presName="connTx" presStyleLbl="parChTrans1D3" presStyleIdx="4" presStyleCnt="6"/>
      <dgm:spPr/>
      <dgm:t>
        <a:bodyPr/>
        <a:lstStyle/>
        <a:p>
          <a:endParaRPr lang="en-US"/>
        </a:p>
      </dgm:t>
    </dgm:pt>
    <dgm:pt modelId="{5B32D238-D01E-4EA9-AC01-58B7A71D9B51}" type="pres">
      <dgm:prSet presAssocID="{225087BB-F8A9-442B-B7C7-AF0DB82871A4}" presName="root2" presStyleCnt="0"/>
      <dgm:spPr/>
    </dgm:pt>
    <dgm:pt modelId="{73C63E43-64C6-4585-9E7B-EE215DDB8A45}" type="pres">
      <dgm:prSet presAssocID="{225087BB-F8A9-442B-B7C7-AF0DB82871A4}" presName="LevelTwoTextNode" presStyleLbl="node3" presStyleIdx="4" presStyleCnt="6">
        <dgm:presLayoutVars>
          <dgm:chPref val="3"/>
        </dgm:presLayoutVars>
      </dgm:prSet>
      <dgm:spPr/>
      <dgm:t>
        <a:bodyPr/>
        <a:lstStyle/>
        <a:p>
          <a:endParaRPr lang="en-US"/>
        </a:p>
      </dgm:t>
    </dgm:pt>
    <dgm:pt modelId="{BEA9BB60-CF07-4F8C-B956-63B0181F040C}" type="pres">
      <dgm:prSet presAssocID="{225087BB-F8A9-442B-B7C7-AF0DB82871A4}" presName="level3hierChild" presStyleCnt="0"/>
      <dgm:spPr/>
    </dgm:pt>
    <dgm:pt modelId="{C3F99B23-211F-47BF-9C94-D03FA074A427}" type="pres">
      <dgm:prSet presAssocID="{D662BC53-F614-4D25-9085-16A71FDA537D}" presName="conn2-1" presStyleLbl="parChTrans1D4" presStyleIdx="12" presStyleCnt="18"/>
      <dgm:spPr/>
      <dgm:t>
        <a:bodyPr/>
        <a:lstStyle/>
        <a:p>
          <a:endParaRPr lang="en-US"/>
        </a:p>
      </dgm:t>
    </dgm:pt>
    <dgm:pt modelId="{273D8DD4-2C2F-4022-9A2C-F6761D9DA0E7}" type="pres">
      <dgm:prSet presAssocID="{D662BC53-F614-4D25-9085-16A71FDA537D}" presName="connTx" presStyleLbl="parChTrans1D4" presStyleIdx="12" presStyleCnt="18"/>
      <dgm:spPr/>
      <dgm:t>
        <a:bodyPr/>
        <a:lstStyle/>
        <a:p>
          <a:endParaRPr lang="en-US"/>
        </a:p>
      </dgm:t>
    </dgm:pt>
    <dgm:pt modelId="{E3C573A9-2A36-4045-846A-161267382C18}" type="pres">
      <dgm:prSet presAssocID="{C5859EE2-887A-421F-9275-8D1678C53748}" presName="root2" presStyleCnt="0"/>
      <dgm:spPr/>
    </dgm:pt>
    <dgm:pt modelId="{06889B28-60BD-4282-A1D9-780F9030DF71}" type="pres">
      <dgm:prSet presAssocID="{C5859EE2-887A-421F-9275-8D1678C53748}" presName="LevelTwoTextNode" presStyleLbl="node4" presStyleIdx="12" presStyleCnt="18">
        <dgm:presLayoutVars>
          <dgm:chPref val="3"/>
        </dgm:presLayoutVars>
      </dgm:prSet>
      <dgm:spPr/>
      <dgm:t>
        <a:bodyPr/>
        <a:lstStyle/>
        <a:p>
          <a:endParaRPr lang="en-US"/>
        </a:p>
      </dgm:t>
    </dgm:pt>
    <dgm:pt modelId="{F452646C-BF1A-4A03-BA2F-9637DCBA90F6}" type="pres">
      <dgm:prSet presAssocID="{C5859EE2-887A-421F-9275-8D1678C53748}" presName="level3hierChild" presStyleCnt="0"/>
      <dgm:spPr/>
    </dgm:pt>
    <dgm:pt modelId="{43D1735E-C892-4AE9-B0C3-F08AF1310485}" type="pres">
      <dgm:prSet presAssocID="{96D107C9-CD49-436A-BB67-58CE05C953C8}" presName="conn2-1" presStyleLbl="parChTrans1D4" presStyleIdx="13" presStyleCnt="18"/>
      <dgm:spPr/>
      <dgm:t>
        <a:bodyPr/>
        <a:lstStyle/>
        <a:p>
          <a:endParaRPr lang="en-US"/>
        </a:p>
      </dgm:t>
    </dgm:pt>
    <dgm:pt modelId="{A137C604-EF00-4610-9CF1-437A2513A8AB}" type="pres">
      <dgm:prSet presAssocID="{96D107C9-CD49-436A-BB67-58CE05C953C8}" presName="connTx" presStyleLbl="parChTrans1D4" presStyleIdx="13" presStyleCnt="18"/>
      <dgm:spPr/>
      <dgm:t>
        <a:bodyPr/>
        <a:lstStyle/>
        <a:p>
          <a:endParaRPr lang="en-US"/>
        </a:p>
      </dgm:t>
    </dgm:pt>
    <dgm:pt modelId="{ECF826A8-D7B4-4C21-B51D-0600EB942157}" type="pres">
      <dgm:prSet presAssocID="{78A8393E-2EAC-4AE3-9F6F-E612DBCC0C83}" presName="root2" presStyleCnt="0"/>
      <dgm:spPr/>
    </dgm:pt>
    <dgm:pt modelId="{95225841-5D0D-4BEC-8D87-5DD3CC3E922E}" type="pres">
      <dgm:prSet presAssocID="{78A8393E-2EAC-4AE3-9F6F-E612DBCC0C83}" presName="LevelTwoTextNode" presStyleLbl="node4" presStyleIdx="13" presStyleCnt="18">
        <dgm:presLayoutVars>
          <dgm:chPref val="3"/>
        </dgm:presLayoutVars>
      </dgm:prSet>
      <dgm:spPr/>
      <dgm:t>
        <a:bodyPr/>
        <a:lstStyle/>
        <a:p>
          <a:endParaRPr lang="en-US"/>
        </a:p>
      </dgm:t>
    </dgm:pt>
    <dgm:pt modelId="{E0250893-6C1F-49D6-AD25-A1CB1D6B0ED1}" type="pres">
      <dgm:prSet presAssocID="{78A8393E-2EAC-4AE3-9F6F-E612DBCC0C83}" presName="level3hierChild" presStyleCnt="0"/>
      <dgm:spPr/>
    </dgm:pt>
    <dgm:pt modelId="{3FB6DF8D-06EF-4A2E-A34A-50B4C8623D5B}" type="pres">
      <dgm:prSet presAssocID="{2E0D98EC-B14E-4F51-AE64-D3075FBBC611}" presName="conn2-1" presStyleLbl="parChTrans1D4" presStyleIdx="14" presStyleCnt="18"/>
      <dgm:spPr/>
      <dgm:t>
        <a:bodyPr/>
        <a:lstStyle/>
        <a:p>
          <a:endParaRPr lang="en-US"/>
        </a:p>
      </dgm:t>
    </dgm:pt>
    <dgm:pt modelId="{1DF728EE-359D-4ADF-9947-2C9B15A0718C}" type="pres">
      <dgm:prSet presAssocID="{2E0D98EC-B14E-4F51-AE64-D3075FBBC611}" presName="connTx" presStyleLbl="parChTrans1D4" presStyleIdx="14" presStyleCnt="18"/>
      <dgm:spPr/>
      <dgm:t>
        <a:bodyPr/>
        <a:lstStyle/>
        <a:p>
          <a:endParaRPr lang="en-US"/>
        </a:p>
      </dgm:t>
    </dgm:pt>
    <dgm:pt modelId="{ADB1A5BF-CC0D-4766-AAFA-64A69F7E316D}" type="pres">
      <dgm:prSet presAssocID="{AC572C73-3ADD-4715-947C-325306DA114E}" presName="root2" presStyleCnt="0"/>
      <dgm:spPr/>
    </dgm:pt>
    <dgm:pt modelId="{195168DF-60A0-46E8-8C5D-BE5A523395A9}" type="pres">
      <dgm:prSet presAssocID="{AC572C73-3ADD-4715-947C-325306DA114E}" presName="LevelTwoTextNode" presStyleLbl="node4" presStyleIdx="14" presStyleCnt="18">
        <dgm:presLayoutVars>
          <dgm:chPref val="3"/>
        </dgm:presLayoutVars>
      </dgm:prSet>
      <dgm:spPr/>
      <dgm:t>
        <a:bodyPr/>
        <a:lstStyle/>
        <a:p>
          <a:endParaRPr lang="en-US"/>
        </a:p>
      </dgm:t>
    </dgm:pt>
    <dgm:pt modelId="{EED89D0D-865C-4761-AC43-AB040F5C7FD0}" type="pres">
      <dgm:prSet presAssocID="{AC572C73-3ADD-4715-947C-325306DA114E}" presName="level3hierChild" presStyleCnt="0"/>
      <dgm:spPr/>
    </dgm:pt>
    <dgm:pt modelId="{BE144E66-62C8-4FD5-811B-89866AB90BD8}" type="pres">
      <dgm:prSet presAssocID="{F40C6455-5EB9-4AA3-89AD-09EBD3B4C7C8}" presName="conn2-1" presStyleLbl="parChTrans1D3" presStyleIdx="5" presStyleCnt="6"/>
      <dgm:spPr/>
      <dgm:t>
        <a:bodyPr/>
        <a:lstStyle/>
        <a:p>
          <a:endParaRPr lang="en-US"/>
        </a:p>
      </dgm:t>
    </dgm:pt>
    <dgm:pt modelId="{7E618633-836E-4E17-BF30-8C5BB73B3172}" type="pres">
      <dgm:prSet presAssocID="{F40C6455-5EB9-4AA3-89AD-09EBD3B4C7C8}" presName="connTx" presStyleLbl="parChTrans1D3" presStyleIdx="5" presStyleCnt="6"/>
      <dgm:spPr/>
      <dgm:t>
        <a:bodyPr/>
        <a:lstStyle/>
        <a:p>
          <a:endParaRPr lang="en-US"/>
        </a:p>
      </dgm:t>
    </dgm:pt>
    <dgm:pt modelId="{E237ED81-972B-4AF6-B874-B37965DAA11A}" type="pres">
      <dgm:prSet presAssocID="{396A1140-4452-4EA7-B08F-EEF54B99DE24}" presName="root2" presStyleCnt="0"/>
      <dgm:spPr/>
    </dgm:pt>
    <dgm:pt modelId="{E0BDB26F-E7A0-4396-8F5F-4388C8CC16A8}" type="pres">
      <dgm:prSet presAssocID="{396A1140-4452-4EA7-B08F-EEF54B99DE24}" presName="LevelTwoTextNode" presStyleLbl="node3" presStyleIdx="5" presStyleCnt="6">
        <dgm:presLayoutVars>
          <dgm:chPref val="3"/>
        </dgm:presLayoutVars>
      </dgm:prSet>
      <dgm:spPr/>
      <dgm:t>
        <a:bodyPr/>
        <a:lstStyle/>
        <a:p>
          <a:endParaRPr lang="en-US"/>
        </a:p>
      </dgm:t>
    </dgm:pt>
    <dgm:pt modelId="{A95BAE31-1BF7-4D68-AFD3-634A52CE44C5}" type="pres">
      <dgm:prSet presAssocID="{396A1140-4452-4EA7-B08F-EEF54B99DE24}" presName="level3hierChild" presStyleCnt="0"/>
      <dgm:spPr/>
    </dgm:pt>
    <dgm:pt modelId="{737F042D-AD29-4704-B4C6-6BDF2F346562}" type="pres">
      <dgm:prSet presAssocID="{BF13DDA5-02A0-4292-A11E-1F079DD87224}" presName="conn2-1" presStyleLbl="parChTrans1D4" presStyleIdx="15" presStyleCnt="18"/>
      <dgm:spPr/>
      <dgm:t>
        <a:bodyPr/>
        <a:lstStyle/>
        <a:p>
          <a:endParaRPr lang="en-US"/>
        </a:p>
      </dgm:t>
    </dgm:pt>
    <dgm:pt modelId="{D2E2F6F5-3285-472D-BBC2-A0C6E61F86A7}" type="pres">
      <dgm:prSet presAssocID="{BF13DDA5-02A0-4292-A11E-1F079DD87224}" presName="connTx" presStyleLbl="parChTrans1D4" presStyleIdx="15" presStyleCnt="18"/>
      <dgm:spPr/>
      <dgm:t>
        <a:bodyPr/>
        <a:lstStyle/>
        <a:p>
          <a:endParaRPr lang="en-US"/>
        </a:p>
      </dgm:t>
    </dgm:pt>
    <dgm:pt modelId="{67F7A0C8-EC82-462B-8F3D-836EE2E1BF76}" type="pres">
      <dgm:prSet presAssocID="{3102F2E0-6038-4E77-931F-FA202E6DE18B}" presName="root2" presStyleCnt="0"/>
      <dgm:spPr/>
    </dgm:pt>
    <dgm:pt modelId="{1A4165BD-27A6-4343-A6CB-441FB5BEEFB7}" type="pres">
      <dgm:prSet presAssocID="{3102F2E0-6038-4E77-931F-FA202E6DE18B}" presName="LevelTwoTextNode" presStyleLbl="node4" presStyleIdx="15" presStyleCnt="18">
        <dgm:presLayoutVars>
          <dgm:chPref val="3"/>
        </dgm:presLayoutVars>
      </dgm:prSet>
      <dgm:spPr/>
      <dgm:t>
        <a:bodyPr/>
        <a:lstStyle/>
        <a:p>
          <a:endParaRPr lang="en-US"/>
        </a:p>
      </dgm:t>
    </dgm:pt>
    <dgm:pt modelId="{366D06BE-F742-4B24-872D-BBF82C308D80}" type="pres">
      <dgm:prSet presAssocID="{3102F2E0-6038-4E77-931F-FA202E6DE18B}" presName="level3hierChild" presStyleCnt="0"/>
      <dgm:spPr/>
    </dgm:pt>
    <dgm:pt modelId="{FC89780B-AE35-46C9-860D-19A9C0E7A6A1}" type="pres">
      <dgm:prSet presAssocID="{D303AC85-FA0A-47CA-A5D9-F19E31ACB1BB}" presName="conn2-1" presStyleLbl="parChTrans1D4" presStyleIdx="16" presStyleCnt="18"/>
      <dgm:spPr/>
      <dgm:t>
        <a:bodyPr/>
        <a:lstStyle/>
        <a:p>
          <a:endParaRPr lang="en-US"/>
        </a:p>
      </dgm:t>
    </dgm:pt>
    <dgm:pt modelId="{08EA42C9-4F29-4CA9-8D9D-C1FD373B25F8}" type="pres">
      <dgm:prSet presAssocID="{D303AC85-FA0A-47CA-A5D9-F19E31ACB1BB}" presName="connTx" presStyleLbl="parChTrans1D4" presStyleIdx="16" presStyleCnt="18"/>
      <dgm:spPr/>
      <dgm:t>
        <a:bodyPr/>
        <a:lstStyle/>
        <a:p>
          <a:endParaRPr lang="en-US"/>
        </a:p>
      </dgm:t>
    </dgm:pt>
    <dgm:pt modelId="{30614741-838E-43AE-B558-16A7B075A672}" type="pres">
      <dgm:prSet presAssocID="{207C1B21-359E-47D6-BC17-05FBAEBC54E5}" presName="root2" presStyleCnt="0"/>
      <dgm:spPr/>
    </dgm:pt>
    <dgm:pt modelId="{831E81F2-1CB6-4FD0-ADF0-03971D7661ED}" type="pres">
      <dgm:prSet presAssocID="{207C1B21-359E-47D6-BC17-05FBAEBC54E5}" presName="LevelTwoTextNode" presStyleLbl="node4" presStyleIdx="16" presStyleCnt="18">
        <dgm:presLayoutVars>
          <dgm:chPref val="3"/>
        </dgm:presLayoutVars>
      </dgm:prSet>
      <dgm:spPr/>
      <dgm:t>
        <a:bodyPr/>
        <a:lstStyle/>
        <a:p>
          <a:endParaRPr lang="en-US"/>
        </a:p>
      </dgm:t>
    </dgm:pt>
    <dgm:pt modelId="{C9E63436-9C6D-4CB9-8D72-FFCAD0C7698C}" type="pres">
      <dgm:prSet presAssocID="{207C1B21-359E-47D6-BC17-05FBAEBC54E5}" presName="level3hierChild" presStyleCnt="0"/>
      <dgm:spPr/>
    </dgm:pt>
    <dgm:pt modelId="{56E1D21F-70EB-40C1-AB2B-EBC00FBFB402}" type="pres">
      <dgm:prSet presAssocID="{50C648CA-0D65-4222-9BEF-47C42F9A2976}" presName="conn2-1" presStyleLbl="parChTrans1D4" presStyleIdx="17" presStyleCnt="18"/>
      <dgm:spPr/>
      <dgm:t>
        <a:bodyPr/>
        <a:lstStyle/>
        <a:p>
          <a:endParaRPr lang="en-US"/>
        </a:p>
      </dgm:t>
    </dgm:pt>
    <dgm:pt modelId="{0933E303-877D-4F9E-A226-681FDA1B0299}" type="pres">
      <dgm:prSet presAssocID="{50C648CA-0D65-4222-9BEF-47C42F9A2976}" presName="connTx" presStyleLbl="parChTrans1D4" presStyleIdx="17" presStyleCnt="18"/>
      <dgm:spPr/>
      <dgm:t>
        <a:bodyPr/>
        <a:lstStyle/>
        <a:p>
          <a:endParaRPr lang="en-US"/>
        </a:p>
      </dgm:t>
    </dgm:pt>
    <dgm:pt modelId="{065786A2-CD95-430E-9571-948D54390FDF}" type="pres">
      <dgm:prSet presAssocID="{5DA3D08D-06D1-4BC4-84EE-5A331C981935}" presName="root2" presStyleCnt="0"/>
      <dgm:spPr/>
    </dgm:pt>
    <dgm:pt modelId="{1D957E11-67F0-4B14-914A-157F628791EE}" type="pres">
      <dgm:prSet presAssocID="{5DA3D08D-06D1-4BC4-84EE-5A331C981935}" presName="LevelTwoTextNode" presStyleLbl="node4" presStyleIdx="17" presStyleCnt="18">
        <dgm:presLayoutVars>
          <dgm:chPref val="3"/>
        </dgm:presLayoutVars>
      </dgm:prSet>
      <dgm:spPr/>
      <dgm:t>
        <a:bodyPr/>
        <a:lstStyle/>
        <a:p>
          <a:endParaRPr lang="en-US"/>
        </a:p>
      </dgm:t>
    </dgm:pt>
    <dgm:pt modelId="{CF1E9889-3A73-4DA0-A982-470C2358BDCB}" type="pres">
      <dgm:prSet presAssocID="{5DA3D08D-06D1-4BC4-84EE-5A331C981935}" presName="level3hierChild" presStyleCnt="0"/>
      <dgm:spPr/>
    </dgm:pt>
  </dgm:ptLst>
  <dgm:cxnLst>
    <dgm:cxn modelId="{EFF94A46-BE55-4135-ADD7-269D674ABCAA}" type="presOf" srcId="{A5B22A91-7144-499F-A014-E9FECB4C8A93}" destId="{B05F9EA2-C548-4CA0-B221-55DA2AD8B025}" srcOrd="0" destOrd="0" presId="urn:microsoft.com/office/officeart/2008/layout/HorizontalMultiLevelHierarchy"/>
    <dgm:cxn modelId="{81D2C336-E0C9-40A1-8C53-AE6167CA61AE}" type="presOf" srcId="{900E4DA5-91A8-42ED-A2BA-B97E231B6A25}" destId="{11A17016-1594-4A43-A4E4-578DD877D67E}" srcOrd="0" destOrd="0" presId="urn:microsoft.com/office/officeart/2008/layout/HorizontalMultiLevelHierarchy"/>
    <dgm:cxn modelId="{EC041FE4-0BF1-4411-8048-4E42AC1BC4C5}" type="presOf" srcId="{2553A4AA-9FC1-49DA-AAA9-F565ED2F66C6}" destId="{9634128F-EF1A-407B-9C94-89131A867E5E}" srcOrd="0" destOrd="0" presId="urn:microsoft.com/office/officeart/2008/layout/HorizontalMultiLevelHierarchy"/>
    <dgm:cxn modelId="{6CCB4BD4-F273-4445-ACB5-9C59721D37AA}" type="presOf" srcId="{2E15C30B-2F7D-4115-9C0F-6473C4969D92}" destId="{3D4B584C-E267-4DD3-9185-2F9F47C3065A}" srcOrd="0" destOrd="0" presId="urn:microsoft.com/office/officeart/2008/layout/HorizontalMultiLevelHierarchy"/>
    <dgm:cxn modelId="{8429662F-1AE0-4589-B0CD-087D2B06B379}" type="presOf" srcId="{772F812A-2462-4385-9622-F914CE633F0D}" destId="{860797AC-CA9B-42AD-908A-ED0401BA5A14}" srcOrd="0" destOrd="0" presId="urn:microsoft.com/office/officeart/2008/layout/HorizontalMultiLevelHierarchy"/>
    <dgm:cxn modelId="{7F3A2D9C-3CD2-4320-B6B0-C4F1FA5CAD75}" type="presOf" srcId="{432E0073-F93F-4E0A-B65D-4D566DB17A7A}" destId="{91C3311A-B85D-4398-BA35-01DDF48A2298}" srcOrd="0" destOrd="0" presId="urn:microsoft.com/office/officeart/2008/layout/HorizontalMultiLevelHierarchy"/>
    <dgm:cxn modelId="{6DC11FCC-84D9-44AA-9E9D-174BB1AE13FD}" type="presOf" srcId="{DFA1B2DD-8635-4FC1-A87F-CD0414C62800}" destId="{2A00C266-4A4C-4388-A160-CBCD7F279045}" srcOrd="0" destOrd="0" presId="urn:microsoft.com/office/officeart/2008/layout/HorizontalMultiLevelHierarchy"/>
    <dgm:cxn modelId="{790CC475-8BB5-4547-85AA-2669FDFA16D9}" type="presOf" srcId="{225087BB-F8A9-442B-B7C7-AF0DB82871A4}" destId="{73C63E43-64C6-4585-9E7B-EE215DDB8A45}" srcOrd="0" destOrd="0" presId="urn:microsoft.com/office/officeart/2008/layout/HorizontalMultiLevelHierarchy"/>
    <dgm:cxn modelId="{3B5EBCAD-CD5F-4395-A61C-3753DD63C276}" type="presOf" srcId="{A1FE144E-766C-45BE-814B-8AC0D5F5C425}" destId="{E4AF4DA5-A957-4A8D-BE4D-9684FDBB103F}" srcOrd="0" destOrd="0" presId="urn:microsoft.com/office/officeart/2008/layout/HorizontalMultiLevelHierarchy"/>
    <dgm:cxn modelId="{90BEBE9A-1EC0-47D4-8ED9-A96B0F9F6BAA}" type="presOf" srcId="{F40C6455-5EB9-4AA3-89AD-09EBD3B4C7C8}" destId="{7E618633-836E-4E17-BF30-8C5BB73B3172}" srcOrd="1" destOrd="0" presId="urn:microsoft.com/office/officeart/2008/layout/HorizontalMultiLevelHierarchy"/>
    <dgm:cxn modelId="{C6792A98-6FFF-4871-8668-1DF5C5D97419}" type="presOf" srcId="{DD7E1248-8503-4B5B-9942-AA97B3B7E58A}" destId="{AE0314B5-52C2-4D64-AF1B-C09287356DA7}" srcOrd="1" destOrd="0" presId="urn:microsoft.com/office/officeart/2008/layout/HorizontalMultiLevelHierarchy"/>
    <dgm:cxn modelId="{B33B1D41-F528-48C8-8D87-4A59610F6E40}" type="presOf" srcId="{96D107C9-CD49-436A-BB67-58CE05C953C8}" destId="{A137C604-EF00-4610-9CF1-437A2513A8AB}" srcOrd="1" destOrd="0" presId="urn:microsoft.com/office/officeart/2008/layout/HorizontalMultiLevelHierarchy"/>
    <dgm:cxn modelId="{7363A647-E7E9-4CC8-A050-2E9E3DB77179}" type="presOf" srcId="{96A96B79-04B4-426C-88A2-54E9C8C428A9}" destId="{41755AC3-4268-4C5F-9E3F-89A2B9D59B5F}" srcOrd="0" destOrd="0" presId="urn:microsoft.com/office/officeart/2008/layout/HorizontalMultiLevelHierarchy"/>
    <dgm:cxn modelId="{23192D61-A54C-42A4-8D33-C735DBF2F3E8}" type="presOf" srcId="{8680880C-943A-4B04-9A90-88EBB729CD2D}" destId="{0B2EE763-6297-4D67-8B0F-457D75FA7BF7}" srcOrd="1" destOrd="0" presId="urn:microsoft.com/office/officeart/2008/layout/HorizontalMultiLevelHierarchy"/>
    <dgm:cxn modelId="{9BF7A628-911D-403D-B8B9-EAF11F2D3CD4}" type="presOf" srcId="{D303AC85-FA0A-47CA-A5D9-F19E31ACB1BB}" destId="{08EA42C9-4F29-4CA9-8D9D-C1FD373B25F8}" srcOrd="1" destOrd="0" presId="urn:microsoft.com/office/officeart/2008/layout/HorizontalMultiLevelHierarchy"/>
    <dgm:cxn modelId="{947B34AC-F364-405D-BE8B-F4B995539CD4}" type="presOf" srcId="{D8A13685-FDC0-445F-80AE-01DC7130FB5E}" destId="{D00A69FE-2FF2-41D9-964A-F39750D8D9B4}" srcOrd="0" destOrd="0" presId="urn:microsoft.com/office/officeart/2008/layout/HorizontalMultiLevelHierarchy"/>
    <dgm:cxn modelId="{C4BF3ECA-A62A-4167-8B7D-FC46097218C8}" type="presOf" srcId="{F4BA2EB1-1EA8-4598-8C09-A33C46C5AEE2}" destId="{C47A5C16-C047-49D4-A7DB-F7D0FE2D70EC}" srcOrd="1" destOrd="0" presId="urn:microsoft.com/office/officeart/2008/layout/HorizontalMultiLevelHierarchy"/>
    <dgm:cxn modelId="{BF32B45A-6FC0-4ADD-9375-6010EFABF2FD}" type="presOf" srcId="{2E0D98EC-B14E-4F51-AE64-D3075FBBC611}" destId="{1DF728EE-359D-4ADF-9947-2C9B15A0718C}" srcOrd="1" destOrd="0" presId="urn:microsoft.com/office/officeart/2008/layout/HorizontalMultiLevelHierarchy"/>
    <dgm:cxn modelId="{B3B0D1A5-BD9A-407D-B918-01390549B5F7}" srcId="{EC5AA1D4-CCBE-4C2D-A0AD-C2D4E1FCBA94}" destId="{00854D74-407D-48CF-9A30-CED8C7CA61D5}" srcOrd="1" destOrd="0" parTransId="{BF45BA13-103E-4817-A6D1-7A4F18790048}" sibTransId="{306C6D38-A5AB-4EC7-9C36-9BA30C966276}"/>
    <dgm:cxn modelId="{E921007D-1599-466F-BA62-46FF53922774}" srcId="{225087BB-F8A9-442B-B7C7-AF0DB82871A4}" destId="{AC572C73-3ADD-4715-947C-325306DA114E}" srcOrd="2" destOrd="0" parTransId="{2E0D98EC-B14E-4F51-AE64-D3075FBBC611}" sibTransId="{1284010C-10D4-42CF-B061-5BF73EEE00DE}"/>
    <dgm:cxn modelId="{85912EE9-5EF9-4D98-AD3E-E15D64C2231E}" srcId="{900E4DA5-91A8-42ED-A2BA-B97E231B6A25}" destId="{96A96B79-04B4-426C-88A2-54E9C8C428A9}" srcOrd="1" destOrd="0" parTransId="{7E80D8FA-4009-46E9-9CE6-BDBA0755217E}" sibTransId="{698BBCCA-E1D2-40DC-95BB-E6183EA18E5E}"/>
    <dgm:cxn modelId="{10A7395F-EF24-4A33-820B-542C1C34C839}" type="presOf" srcId="{75219034-0128-401B-8B67-0E93868E3FAC}" destId="{C595D08E-36F5-40D8-8A73-03DE2C9CAC92}" srcOrd="1" destOrd="0" presId="urn:microsoft.com/office/officeart/2008/layout/HorizontalMultiLevelHierarchy"/>
    <dgm:cxn modelId="{9FDD01E7-CD8F-437B-8AA8-5D9F639C1A25}" type="presOf" srcId="{207C1B21-359E-47D6-BC17-05FBAEBC54E5}" destId="{831E81F2-1CB6-4FD0-ADF0-03971D7661ED}" srcOrd="0" destOrd="0" presId="urn:microsoft.com/office/officeart/2008/layout/HorizontalMultiLevelHierarchy"/>
    <dgm:cxn modelId="{E970C3CB-902E-43D4-B663-92A4C5E2A97F}" type="presOf" srcId="{BF13DDA5-02A0-4292-A11E-1F079DD87224}" destId="{D2E2F6F5-3285-472D-BBC2-A0C6E61F86A7}" srcOrd="1" destOrd="0" presId="urn:microsoft.com/office/officeart/2008/layout/HorizontalMultiLevelHierarchy"/>
    <dgm:cxn modelId="{D9BB6D59-33E3-43AA-A3CF-183A437F8188}" type="presOf" srcId="{40CF58CC-11C7-47D1-B2FB-736FA9A9595E}" destId="{838D0CD6-F689-4825-950E-A9489938410F}" srcOrd="1" destOrd="0" presId="urn:microsoft.com/office/officeart/2008/layout/HorizontalMultiLevelHierarchy"/>
    <dgm:cxn modelId="{29C6357E-0076-473E-A1BC-135F02D4AE09}" type="presOf" srcId="{AC572C73-3ADD-4715-947C-325306DA114E}" destId="{195168DF-60A0-46E8-8C5D-BE5A523395A9}" srcOrd="0" destOrd="0" presId="urn:microsoft.com/office/officeart/2008/layout/HorizontalMultiLevelHierarchy"/>
    <dgm:cxn modelId="{03CACDC3-19BC-47D6-B1D5-5183126EEBF4}" type="presOf" srcId="{64753E5D-A052-4F72-8BF2-FC7B73AE5FDF}" destId="{EEF3594C-E83C-412E-8129-1E3131E8C0B2}" srcOrd="0" destOrd="0" presId="urn:microsoft.com/office/officeart/2008/layout/HorizontalMultiLevelHierarchy"/>
    <dgm:cxn modelId="{7550FAB5-0D93-4FC2-90D7-0F8E19B771CE}" type="presOf" srcId="{64753E5D-A052-4F72-8BF2-FC7B73AE5FDF}" destId="{7D6147A4-6718-404B-B43E-47557935CE2F}" srcOrd="1" destOrd="0" presId="urn:microsoft.com/office/officeart/2008/layout/HorizontalMultiLevelHierarchy"/>
    <dgm:cxn modelId="{531705AE-99D7-4BF2-8B6C-A3B0C007ACAF}" type="presOf" srcId="{1DEB14E6-73D3-4C50-9207-3C72534747DC}" destId="{0725684D-00DA-4C0B-B31E-33F975CEFFAF}" srcOrd="1" destOrd="0" presId="urn:microsoft.com/office/officeart/2008/layout/HorizontalMultiLevelHierarchy"/>
    <dgm:cxn modelId="{5A8BE906-0A9A-40F0-866B-65E2567F53B0}" type="presOf" srcId="{5DA3D08D-06D1-4BC4-84EE-5A331C981935}" destId="{1D957E11-67F0-4B14-914A-157F628791EE}" srcOrd="0" destOrd="0" presId="urn:microsoft.com/office/officeart/2008/layout/HorizontalMultiLevelHierarchy"/>
    <dgm:cxn modelId="{B58A9CA7-3A57-4958-AC58-322B20FDD622}" type="presOf" srcId="{27A0CE59-CC29-416B-81B8-B54ED9102A1A}" destId="{55A63795-E274-4580-8C3B-BED8FF280E42}" srcOrd="0" destOrd="0" presId="urn:microsoft.com/office/officeart/2008/layout/HorizontalMultiLevelHierarchy"/>
    <dgm:cxn modelId="{97268DC7-E166-411F-BFC7-72BE56C7FCF2}" type="presOf" srcId="{5F4BFC39-1687-4F2B-9117-D1E2B3FA76E4}" destId="{6D2A8BAE-7853-4FD6-A834-BC8DDABB1581}" srcOrd="1" destOrd="0" presId="urn:microsoft.com/office/officeart/2008/layout/HorizontalMultiLevelHierarchy"/>
    <dgm:cxn modelId="{AF6A7BCE-FB17-4478-8952-2588B4E8745B}" type="presOf" srcId="{396A1140-4452-4EA7-B08F-EEF54B99DE24}" destId="{E0BDB26F-E7A0-4396-8F5F-4388C8CC16A8}" srcOrd="0" destOrd="0" presId="urn:microsoft.com/office/officeart/2008/layout/HorizontalMultiLevelHierarchy"/>
    <dgm:cxn modelId="{62D0D817-9D83-4F17-BFB4-D1C069305B9D}" srcId="{DFA1B2DD-8635-4FC1-A87F-CD0414C62800}" destId="{BF574DF9-48C8-4967-AFF7-3BAC6D772791}" srcOrd="1" destOrd="0" parTransId="{2E15C30B-2F7D-4115-9C0F-6473C4969D92}" sibTransId="{E5F638F4-BB42-43CA-B439-748F80F8B2CD}"/>
    <dgm:cxn modelId="{1A37BB7C-FB56-4943-85D5-12C728DBBB87}" type="presOf" srcId="{CEF5DFF8-2035-4F53-8845-6E4C1AFABA31}" destId="{84879019-97CB-44AF-801E-CC40A3F68223}" srcOrd="0" destOrd="0" presId="urn:microsoft.com/office/officeart/2008/layout/HorizontalMultiLevelHierarchy"/>
    <dgm:cxn modelId="{934EB996-3B35-45B4-986E-E7B7BE476E32}" type="presOf" srcId="{75219034-0128-401B-8B67-0E93868E3FAC}" destId="{B521D0FE-3DD0-4A9F-AA61-CB41C503D8E4}" srcOrd="0" destOrd="0" presId="urn:microsoft.com/office/officeart/2008/layout/HorizontalMultiLevelHierarchy"/>
    <dgm:cxn modelId="{4548DDC6-C2A9-433C-A7D6-FCC9A0DBC073}" srcId="{DFA1B2DD-8635-4FC1-A87F-CD0414C62800}" destId="{47600E99-75C6-4AC6-B6F1-D0853AEFEA0A}" srcOrd="2" destOrd="0" parTransId="{D8A13685-FDC0-445F-80AE-01DC7130FB5E}" sibTransId="{AC50694F-5660-4825-A95D-99B44092E9D2}"/>
    <dgm:cxn modelId="{7CA2F92D-8B58-4AC5-A2D7-0AA727C03E25}" type="presOf" srcId="{7DC6B10C-3630-4684-83F0-DFF8682B944A}" destId="{E0B36F1F-F2A1-43CF-BC58-D25B771680C0}" srcOrd="0" destOrd="0" presId="urn:microsoft.com/office/officeart/2008/layout/HorizontalMultiLevelHierarchy"/>
    <dgm:cxn modelId="{3E5B7934-9E77-4E12-B7C7-7389D8673BF7}" type="presOf" srcId="{A8FF5A22-6705-40EC-9DA9-79D1DAF1B47A}" destId="{5D51ABF6-0518-4CA8-8BDC-70DB41182409}" srcOrd="1" destOrd="0" presId="urn:microsoft.com/office/officeart/2008/layout/HorizontalMultiLevelHierarchy"/>
    <dgm:cxn modelId="{86D24F5A-1050-495C-BFFE-968692EA006F}" type="presOf" srcId="{50C648CA-0D65-4222-9BEF-47C42F9A2976}" destId="{0933E303-877D-4F9E-A226-681FDA1B0299}" srcOrd="1" destOrd="0" presId="urn:microsoft.com/office/officeart/2008/layout/HorizontalMultiLevelHierarchy"/>
    <dgm:cxn modelId="{F6C78008-F027-481A-9AFE-EA137562B178}" type="presOf" srcId="{71E6C793-EB54-4C8F-B079-07F862F51E03}" destId="{C487C169-1CF7-46F9-AC35-B725507C96B1}" srcOrd="0" destOrd="0" presId="urn:microsoft.com/office/officeart/2008/layout/HorizontalMultiLevelHierarchy"/>
    <dgm:cxn modelId="{03379597-9C44-4169-A344-BFBA2F550AFE}" type="presOf" srcId="{DD7E1248-8503-4B5B-9942-AA97B3B7E58A}" destId="{71774953-22A8-445B-B5D0-12FF221241F3}" srcOrd="0" destOrd="0" presId="urn:microsoft.com/office/officeart/2008/layout/HorizontalMultiLevelHierarchy"/>
    <dgm:cxn modelId="{91980F27-6163-4523-858C-790F17618643}" type="presOf" srcId="{40CF58CC-11C7-47D1-B2FB-736FA9A9595E}" destId="{0E0E558D-B681-4DBC-BE55-672FD72A9944}" srcOrd="0" destOrd="0" presId="urn:microsoft.com/office/officeart/2008/layout/HorizontalMultiLevelHierarchy"/>
    <dgm:cxn modelId="{5B16E865-4FB4-438D-8919-EED0AD285C6B}" srcId="{00854D74-407D-48CF-9A30-CED8C7CA61D5}" destId="{27A0CE59-CC29-416B-81B8-B54ED9102A1A}" srcOrd="0" destOrd="0" parTransId="{64753E5D-A052-4F72-8BF2-FC7B73AE5FDF}" sibTransId="{FFB9B6C4-3DEA-479F-80A0-030E1CCB9BFE}"/>
    <dgm:cxn modelId="{64E9EA43-39F4-4AEF-BE75-7E9D08C8D19A}" type="presOf" srcId="{A8FF5A22-6705-40EC-9DA9-79D1DAF1B47A}" destId="{4F679FE5-D83D-43FE-8CFD-AC5870AAB369}" srcOrd="0" destOrd="0" presId="urn:microsoft.com/office/officeart/2008/layout/HorizontalMultiLevelHierarchy"/>
    <dgm:cxn modelId="{851AFB48-329A-41CB-B6FB-EDB06A7142E4}" srcId="{DFA1B2DD-8635-4FC1-A87F-CD0414C62800}" destId="{A1FE144E-766C-45BE-814B-8AC0D5F5C425}" srcOrd="0" destOrd="0" parTransId="{40CF58CC-11C7-47D1-B2FB-736FA9A9595E}" sibTransId="{7BC81E4A-9664-4167-B9DE-DD3F68B9212F}"/>
    <dgm:cxn modelId="{C19B383B-302B-40D3-8F18-46A7E38F2A30}" type="presOf" srcId="{D662BC53-F614-4D25-9085-16A71FDA537D}" destId="{273D8DD4-2C2F-4022-9A2C-F6761D9DA0E7}" srcOrd="1" destOrd="0" presId="urn:microsoft.com/office/officeart/2008/layout/HorizontalMultiLevelHierarchy"/>
    <dgm:cxn modelId="{CF1F6FDE-AB88-44B9-AE89-85226954A95D}" type="presOf" srcId="{727BC563-88C6-41A3-B1E9-E3F0236D8DDB}" destId="{15BCF65A-665C-407B-9663-A1C01B016A5C}" srcOrd="1" destOrd="0" presId="urn:microsoft.com/office/officeart/2008/layout/HorizontalMultiLevelHierarchy"/>
    <dgm:cxn modelId="{B3DEA6A0-5114-4F52-87E7-5BD7CCC59AAA}" srcId="{225087BB-F8A9-442B-B7C7-AF0DB82871A4}" destId="{78A8393E-2EAC-4AE3-9F6F-E612DBCC0C83}" srcOrd="1" destOrd="0" parTransId="{96D107C9-CD49-436A-BB67-58CE05C953C8}" sibTransId="{79C6656E-285A-43E5-B17F-D5025E6F1CD8}"/>
    <dgm:cxn modelId="{6B1F5752-FB4F-4FC3-8DAE-423EE248DE29}" type="presOf" srcId="{FC5DADF6-8894-4B80-9DE6-7BB41FE1AFE1}" destId="{3A774604-4FE9-49B3-A6E1-760F99493704}" srcOrd="0" destOrd="0" presId="urn:microsoft.com/office/officeart/2008/layout/HorizontalMultiLevelHierarchy"/>
    <dgm:cxn modelId="{806CDA48-6663-4E4E-B457-6FA230E0B524}" srcId="{CEF5DFF8-2035-4F53-8845-6E4C1AFABA31}" destId="{5140823D-457D-4598-B6EF-424ADE9BD8A9}" srcOrd="2" destOrd="0" parTransId="{2553A4AA-9FC1-49DA-AAA9-F565ED2F66C6}" sibTransId="{BC0CCD9E-2C15-4615-9453-927F1E2F8481}"/>
    <dgm:cxn modelId="{AF941F18-5C8C-4176-80C6-CD06767D3803}" srcId="{FED2BF94-CCCC-4488-8F35-578EC520D1E1}" destId="{65ADAE87-A960-432B-9921-C6C2C7FBEBE1}" srcOrd="0" destOrd="0" parTransId="{772F812A-2462-4385-9622-F914CE633F0D}" sibTransId="{5EB650FA-9736-429B-929D-F26C501723C9}"/>
    <dgm:cxn modelId="{6B12683A-EC8A-49EC-8D00-3B15B0B268C3}" type="presOf" srcId="{61F4EF7F-2E01-4892-BBF3-42C26964D163}" destId="{3F613047-4513-4C40-868D-3CDE6DE3DC77}" srcOrd="0" destOrd="0" presId="urn:microsoft.com/office/officeart/2008/layout/HorizontalMultiLevelHierarchy"/>
    <dgm:cxn modelId="{97CC2411-896B-4BD7-9A2A-809F0E9D268E}" srcId="{CEF5DFF8-2035-4F53-8845-6E4C1AFABA31}" destId="{EC5AA1D4-CCBE-4C2D-A0AD-C2D4E1FCBA94}" srcOrd="0" destOrd="0" parTransId="{FC5DADF6-8894-4B80-9DE6-7BB41FE1AFE1}" sibTransId="{A9937A53-5E5E-4539-8211-6BFB7E340555}"/>
    <dgm:cxn modelId="{E0A6F443-127F-42C0-9912-DAC9C93A41AB}" srcId="{EC5AA1D4-CCBE-4C2D-A0AD-C2D4E1FCBA94}" destId="{900E4DA5-91A8-42ED-A2BA-B97E231B6A25}" srcOrd="0" destOrd="0" parTransId="{F9B053E5-5D39-4C35-BF16-7EE9C986FDB9}" sibTransId="{F4588CD1-B151-4CDC-9270-7DC97A5CB8A4}"/>
    <dgm:cxn modelId="{ACE3A329-7C15-489A-AA57-2B3FBB3DBE1E}" srcId="{225087BB-F8A9-442B-B7C7-AF0DB82871A4}" destId="{C5859EE2-887A-421F-9275-8D1678C53748}" srcOrd="0" destOrd="0" parTransId="{D662BC53-F614-4D25-9085-16A71FDA537D}" sibTransId="{269EB61A-8F53-4AA0-8F73-1F5284C2D34E}"/>
    <dgm:cxn modelId="{DAD244E1-03FA-4BFB-8579-B14F03B8A923}" type="presOf" srcId="{EC5AA1D4-CCBE-4C2D-A0AD-C2D4E1FCBA94}" destId="{7A18DFA9-2354-4747-B354-2160471FB486}" srcOrd="0" destOrd="0" presId="urn:microsoft.com/office/officeart/2008/layout/HorizontalMultiLevelHierarchy"/>
    <dgm:cxn modelId="{7E77620F-761C-4C8C-845A-0969B84518D4}" type="presOf" srcId="{4E87C344-8541-416D-8F93-21E0D462992C}" destId="{A21DD268-7305-4657-9DB9-EC3EBD279BE4}" srcOrd="0" destOrd="0" presId="urn:microsoft.com/office/officeart/2008/layout/HorizontalMultiLevelHierarchy"/>
    <dgm:cxn modelId="{EC4442D1-7E1C-40BC-92E3-4221745ECD6F}" type="presOf" srcId="{727BC563-88C6-41A3-B1E9-E3F0236D8DDB}" destId="{7693EBAD-3620-49C3-AD5C-A48F88B34AFE}" srcOrd="0" destOrd="0" presId="urn:microsoft.com/office/officeart/2008/layout/HorizontalMultiLevelHierarchy"/>
    <dgm:cxn modelId="{D45AA10A-FC2F-4D6F-A912-13F7D0133388}" srcId="{396A1140-4452-4EA7-B08F-EEF54B99DE24}" destId="{5DA3D08D-06D1-4BC4-84EE-5A331C981935}" srcOrd="2" destOrd="0" parTransId="{50C648CA-0D65-4222-9BEF-47C42F9A2976}" sibTransId="{F256328B-145A-459C-89CA-83280B61A84C}"/>
    <dgm:cxn modelId="{7A9EFE3B-F8F2-49F8-BDB1-B01A708DC801}" type="presOf" srcId="{587F13EE-7DED-4287-BDD4-F11DAA2B3AFD}" destId="{64D730EB-C45A-4A60-BF4D-C892B1A60BAE}" srcOrd="0" destOrd="0" presId="urn:microsoft.com/office/officeart/2008/layout/HorizontalMultiLevelHierarchy"/>
    <dgm:cxn modelId="{1912B5E8-50B0-4FD3-9874-7B6F69B3C85F}" srcId="{587F13EE-7DED-4287-BDD4-F11DAA2B3AFD}" destId="{DFA1B2DD-8635-4FC1-A87F-CD0414C62800}" srcOrd="0" destOrd="0" parTransId="{F4BA2EB1-1EA8-4598-8C09-A33C46C5AEE2}" sibTransId="{B5682A15-5578-4A36-9409-74A07CE92C46}"/>
    <dgm:cxn modelId="{9EB08E78-04D2-42ED-881C-CCDE7BB82F82}" type="presOf" srcId="{96D107C9-CD49-436A-BB67-58CE05C953C8}" destId="{43D1735E-C892-4AE9-B0C3-F08AF1310485}" srcOrd="0" destOrd="0" presId="urn:microsoft.com/office/officeart/2008/layout/HorizontalMultiLevelHierarchy"/>
    <dgm:cxn modelId="{FEF29726-362D-443E-B92C-CA7114B371DA}" type="presOf" srcId="{57686AC7-A313-4C33-85B0-3377E44FBDB9}" destId="{2A560E32-A0B7-4A2D-8BD4-C4C63E8953C4}" srcOrd="0" destOrd="0" presId="urn:microsoft.com/office/officeart/2008/layout/HorizontalMultiLevelHierarchy"/>
    <dgm:cxn modelId="{63B43704-B8EE-4680-9DDC-30E3A397F286}" type="presOf" srcId="{2E0D98EC-B14E-4F51-AE64-D3075FBBC611}" destId="{3FB6DF8D-06EF-4A2E-A34A-50B4C8623D5B}" srcOrd="0" destOrd="0" presId="urn:microsoft.com/office/officeart/2008/layout/HorizontalMultiLevelHierarchy"/>
    <dgm:cxn modelId="{5FA92F9A-47D6-4AEB-8639-8CF4DB6A3BEF}" type="presOf" srcId="{9DE77809-540C-4A90-907C-80644FB99E5D}" destId="{8028D665-9604-495E-BF05-826CFE15812E}" srcOrd="0" destOrd="0" presId="urn:microsoft.com/office/officeart/2008/layout/HorizontalMultiLevelHierarchy"/>
    <dgm:cxn modelId="{88976A60-4998-4D03-ACE9-3E495D8FFB8B}" type="presOf" srcId="{47600E99-75C6-4AC6-B6F1-D0853AEFEA0A}" destId="{CE05386C-B425-4E65-BA98-3F2A063C329C}" srcOrd="0" destOrd="0" presId="urn:microsoft.com/office/officeart/2008/layout/HorizontalMultiLevelHierarchy"/>
    <dgm:cxn modelId="{7D660C17-C17C-4CDC-BD40-6519FB8D079C}" type="presOf" srcId="{C5859EE2-887A-421F-9275-8D1678C53748}" destId="{06889B28-60BD-4282-A1D9-780F9030DF71}" srcOrd="0" destOrd="0" presId="urn:microsoft.com/office/officeart/2008/layout/HorizontalMultiLevelHierarchy"/>
    <dgm:cxn modelId="{21223AAA-8521-49F4-A1C3-7D9B755D0E7A}" srcId="{CEF5DFF8-2035-4F53-8845-6E4C1AFABA31}" destId="{587F13EE-7DED-4287-BDD4-F11DAA2B3AFD}" srcOrd="1" destOrd="0" parTransId="{727BC563-88C6-41A3-B1E9-E3F0236D8DDB}" sibTransId="{8446539F-D7EB-46E3-B4FD-D9B7F5A00658}"/>
    <dgm:cxn modelId="{AA6F5874-DC36-45D4-BDE0-1533DA32A6A8}" type="presOf" srcId="{0026D2EE-49BE-40A3-8140-F7A58BA5687E}" destId="{4AC883DB-FCA3-452A-B8DE-8AC407C752DB}" srcOrd="1" destOrd="0" presId="urn:microsoft.com/office/officeart/2008/layout/HorizontalMultiLevelHierarchy"/>
    <dgm:cxn modelId="{50E9D601-623B-4A10-86B3-AF9FC678C5AE}" srcId="{FED2BF94-CCCC-4488-8F35-578EC520D1E1}" destId="{61F4EF7F-2E01-4892-BBF3-42C26964D163}" srcOrd="2" destOrd="0" parTransId="{5F4BFC39-1687-4F2B-9117-D1E2B3FA76E4}" sibTransId="{72336743-64C8-4202-B638-6404CBE54913}"/>
    <dgm:cxn modelId="{5B2DE005-1827-452D-BFDA-C9BCF45CAD47}" type="presOf" srcId="{7DC6B10C-3630-4684-83F0-DFF8682B944A}" destId="{CCD7A258-39CE-4D1D-B35D-8A891538E0FA}" srcOrd="1" destOrd="0" presId="urn:microsoft.com/office/officeart/2008/layout/HorizontalMultiLevelHierarchy"/>
    <dgm:cxn modelId="{ED2DDEF8-2646-4C36-B481-95A010A8929F}" srcId="{5140823D-457D-4598-B6EF-424ADE9BD8A9}" destId="{396A1140-4452-4EA7-B08F-EEF54B99DE24}" srcOrd="1" destOrd="0" parTransId="{F40C6455-5EB9-4AA3-89AD-09EBD3B4C7C8}" sibTransId="{B2FF4810-7989-4902-957E-70A4A5AE492F}"/>
    <dgm:cxn modelId="{44A25A47-C199-4A9B-8D3C-A9DFBC79FBF4}" srcId="{00854D74-407D-48CF-9A30-CED8C7CA61D5}" destId="{432E0073-F93F-4E0A-B65D-4D566DB17A7A}" srcOrd="2" destOrd="0" parTransId="{8680880C-943A-4B04-9A90-88EBB729CD2D}" sibTransId="{5780F295-C9E6-4E19-BBA1-5ABFFC869C51}"/>
    <dgm:cxn modelId="{ED480B51-1F16-4A75-A568-267DBCAF2920}" srcId="{5140823D-457D-4598-B6EF-424ADE9BD8A9}" destId="{225087BB-F8A9-442B-B7C7-AF0DB82871A4}" srcOrd="0" destOrd="0" parTransId="{DD7E1248-8503-4B5B-9942-AA97B3B7E58A}" sibTransId="{C1E2292F-D95D-4755-ADF5-852B211E32D2}"/>
    <dgm:cxn modelId="{682319A0-5435-4BDA-962E-17EC51ACE337}" type="presOf" srcId="{2553A4AA-9FC1-49DA-AAA9-F565ED2F66C6}" destId="{E4C6E19E-9955-4F70-B07C-F4A49A555BFF}" srcOrd="1" destOrd="0" presId="urn:microsoft.com/office/officeart/2008/layout/HorizontalMultiLevelHierarchy"/>
    <dgm:cxn modelId="{314176DC-002D-4344-87E4-E98C8CBFD978}" type="presOf" srcId="{2E15C30B-2F7D-4115-9C0F-6473C4969D92}" destId="{B422B1E2-D0D4-4AF6-88C1-1495D9A1A599}" srcOrd="1" destOrd="0" presId="urn:microsoft.com/office/officeart/2008/layout/HorizontalMultiLevelHierarchy"/>
    <dgm:cxn modelId="{1D88B9C3-BAB0-4F86-AAAA-6F7D82C30349}" type="presOf" srcId="{7E80D8FA-4009-46E9-9CE6-BDBA0755217E}" destId="{98C57AF3-61C1-48BA-BBD6-D77937A7CD03}" srcOrd="0" destOrd="0" presId="urn:microsoft.com/office/officeart/2008/layout/HorizontalMultiLevelHierarchy"/>
    <dgm:cxn modelId="{F83149A6-F118-4CD2-A86E-3947723A2B1D}" type="presOf" srcId="{D662BC53-F614-4D25-9085-16A71FDA537D}" destId="{C3F99B23-211F-47BF-9C94-D03FA074A427}" srcOrd="0" destOrd="0" presId="urn:microsoft.com/office/officeart/2008/layout/HorizontalMultiLevelHierarchy"/>
    <dgm:cxn modelId="{DC902994-BCB0-47C3-9CA4-A4E95D53BD3A}" srcId="{900E4DA5-91A8-42ED-A2BA-B97E231B6A25}" destId="{57686AC7-A313-4C33-85B0-3377E44FBDB9}" srcOrd="0" destOrd="0" parTransId="{0026D2EE-49BE-40A3-8140-F7A58BA5687E}" sibTransId="{8B000010-71E2-4B81-9379-340DA87FFD6B}"/>
    <dgm:cxn modelId="{E766E633-FF12-487F-BB2E-09926DBEA15B}" srcId="{00854D74-407D-48CF-9A30-CED8C7CA61D5}" destId="{A5B22A91-7144-499F-A014-E9FECB4C8A93}" srcOrd="1" destOrd="0" parTransId="{A8FF5A22-6705-40EC-9DA9-79D1DAF1B47A}" sibTransId="{D838C4A9-D5A1-4DF9-9E7B-932FFD601D5D}"/>
    <dgm:cxn modelId="{C6F72023-78C8-4AD7-A5F8-C8184E5B0916}" type="presOf" srcId="{D303AC85-FA0A-47CA-A5D9-F19E31ACB1BB}" destId="{FC89780B-AE35-46C9-860D-19A9C0E7A6A1}" srcOrd="0" destOrd="0" presId="urn:microsoft.com/office/officeart/2008/layout/HorizontalMultiLevelHierarchy"/>
    <dgm:cxn modelId="{55C1A92B-AFFD-4960-ABC3-8E7ED643D372}" type="presOf" srcId="{FED2BF94-CCCC-4488-8F35-578EC520D1E1}" destId="{E4798118-D7AA-456B-9BA3-4E0A2ED7CA62}" srcOrd="0" destOrd="0" presId="urn:microsoft.com/office/officeart/2008/layout/HorizontalMultiLevelHierarchy"/>
    <dgm:cxn modelId="{E17483CA-367C-4010-A458-7DEAEC9D7F88}" type="presOf" srcId="{78A8393E-2EAC-4AE3-9F6F-E612DBCC0C83}" destId="{95225841-5D0D-4BEC-8D87-5DD3CC3E922E}" srcOrd="0" destOrd="0" presId="urn:microsoft.com/office/officeart/2008/layout/HorizontalMultiLevelHierarchy"/>
    <dgm:cxn modelId="{08EDE012-010F-4AF3-927C-A77E263D2BC7}" type="presOf" srcId="{F40C6455-5EB9-4AA3-89AD-09EBD3B4C7C8}" destId="{BE144E66-62C8-4FD5-811B-89866AB90BD8}" srcOrd="0" destOrd="0" presId="urn:microsoft.com/office/officeart/2008/layout/HorizontalMultiLevelHierarchy"/>
    <dgm:cxn modelId="{258BD2AF-058E-4063-AAD3-47FE0B74C3D1}" type="presOf" srcId="{7E80D8FA-4009-46E9-9CE6-BDBA0755217E}" destId="{8E8909B1-2435-48B8-A27F-1DDAF0178242}" srcOrd="1" destOrd="0" presId="urn:microsoft.com/office/officeart/2008/layout/HorizontalMultiLevelHierarchy"/>
    <dgm:cxn modelId="{68056449-8A83-4B40-9AC5-BBFAE4F993AF}" type="presOf" srcId="{D8A13685-FDC0-445F-80AE-01DC7130FB5E}" destId="{734F1F08-7469-4DA5-892E-7AB369EF3A3B}" srcOrd="1" destOrd="0" presId="urn:microsoft.com/office/officeart/2008/layout/HorizontalMultiLevelHierarchy"/>
    <dgm:cxn modelId="{43901CE6-3E97-4168-BCDF-610D75D99C2F}" type="presOf" srcId="{BF45BA13-103E-4817-A6D1-7A4F18790048}" destId="{E20C572F-1A12-43FA-A611-C609C3C5454E}" srcOrd="1" destOrd="0" presId="urn:microsoft.com/office/officeart/2008/layout/HorizontalMultiLevelHierarchy"/>
    <dgm:cxn modelId="{5EE442FE-6410-406A-B2CD-1FA2DD3E56CC}" type="presOf" srcId="{772F812A-2462-4385-9622-F914CE633F0D}" destId="{7C298F39-B6C8-4B1D-884F-91F23E37FDF1}" srcOrd="1" destOrd="0" presId="urn:microsoft.com/office/officeart/2008/layout/HorizontalMultiLevelHierarchy"/>
    <dgm:cxn modelId="{E9744286-1ACB-4E2B-B065-18B8E3965D1B}" srcId="{FED2BF94-CCCC-4488-8F35-578EC520D1E1}" destId="{9DE77809-540C-4A90-907C-80644FB99E5D}" srcOrd="1" destOrd="0" parTransId="{75219034-0128-401B-8B67-0E93868E3FAC}" sibTransId="{0D5AAC72-A001-4A04-88BC-5BB467E2E2D8}"/>
    <dgm:cxn modelId="{62697BDB-847F-4934-A64F-9A9489EB5501}" type="presOf" srcId="{0026D2EE-49BE-40A3-8140-F7A58BA5687E}" destId="{AA724D18-E0FB-4E2A-A524-8566E688D811}" srcOrd="0" destOrd="0" presId="urn:microsoft.com/office/officeart/2008/layout/HorizontalMultiLevelHierarchy"/>
    <dgm:cxn modelId="{1D06A897-CE1B-46BF-B15E-E35AD719EC4E}" type="presOf" srcId="{1DEB14E6-73D3-4C50-9207-3C72534747DC}" destId="{20633D5E-54E1-47C6-9D5C-3006E240DF3B}" srcOrd="0" destOrd="0" presId="urn:microsoft.com/office/officeart/2008/layout/HorizontalMultiLevelHierarchy"/>
    <dgm:cxn modelId="{01660809-D9EA-45CE-9C9F-200501148A17}" type="presOf" srcId="{3102F2E0-6038-4E77-931F-FA202E6DE18B}" destId="{1A4165BD-27A6-4343-A6CB-441FB5BEEFB7}" srcOrd="0" destOrd="0" presId="urn:microsoft.com/office/officeart/2008/layout/HorizontalMultiLevelHierarchy"/>
    <dgm:cxn modelId="{519A827D-0979-4CD0-8942-451E9A68952E}" type="presOf" srcId="{BF13DDA5-02A0-4292-A11E-1F079DD87224}" destId="{737F042D-AD29-4704-B4C6-6BDF2F346562}" srcOrd="0" destOrd="0" presId="urn:microsoft.com/office/officeart/2008/layout/HorizontalMultiLevelHierarchy"/>
    <dgm:cxn modelId="{BCB291C4-1CB0-4629-A553-1148D263E273}" type="presOf" srcId="{F4BA2EB1-1EA8-4598-8C09-A33C46C5AEE2}" destId="{370D3390-FD0F-4D71-B875-2B1C2413D5E2}" srcOrd="0" destOrd="0" presId="urn:microsoft.com/office/officeart/2008/layout/HorizontalMultiLevelHierarchy"/>
    <dgm:cxn modelId="{7B8C1EDE-F445-467D-A681-07CDA56FFD0A}" type="presOf" srcId="{00854D74-407D-48CF-9A30-CED8C7CA61D5}" destId="{2FA4C753-68AF-4833-A584-01D4C7DE762B}" srcOrd="0" destOrd="0" presId="urn:microsoft.com/office/officeart/2008/layout/HorizontalMultiLevelHierarchy"/>
    <dgm:cxn modelId="{F0273505-5EB2-498E-AD9D-D2EEBF5AF923}" srcId="{587F13EE-7DED-4287-BDD4-F11DAA2B3AFD}" destId="{FED2BF94-CCCC-4488-8F35-578EC520D1E1}" srcOrd="1" destOrd="0" parTransId="{7DC6B10C-3630-4684-83F0-DFF8682B944A}" sibTransId="{4A94EE05-431B-45DF-ACBA-5B4CC6855C8D}"/>
    <dgm:cxn modelId="{5E048C93-9D2F-4D63-932F-E68AB7E3617E}" type="presOf" srcId="{5140823D-457D-4598-B6EF-424ADE9BD8A9}" destId="{F1AD3FFE-6B8E-4169-BCBF-91C86AC24B12}" srcOrd="0" destOrd="0" presId="urn:microsoft.com/office/officeart/2008/layout/HorizontalMultiLevelHierarchy"/>
    <dgm:cxn modelId="{7CEAF86C-10BC-4658-A957-7ADC971624F9}" type="presOf" srcId="{50C648CA-0D65-4222-9BEF-47C42F9A2976}" destId="{56E1D21F-70EB-40C1-AB2B-EBC00FBFB402}" srcOrd="0" destOrd="0" presId="urn:microsoft.com/office/officeart/2008/layout/HorizontalMultiLevelHierarchy"/>
    <dgm:cxn modelId="{71CD098F-E524-4B78-9159-14D6362B0F60}" srcId="{396A1140-4452-4EA7-B08F-EEF54B99DE24}" destId="{207C1B21-359E-47D6-BC17-05FBAEBC54E5}" srcOrd="1" destOrd="0" parTransId="{D303AC85-FA0A-47CA-A5D9-F19E31ACB1BB}" sibTransId="{2A4DE4E5-B2A1-4191-B4C6-3D298169D62A}"/>
    <dgm:cxn modelId="{F5BE561D-A3BA-4052-8E4E-5EFDB33C389A}" srcId="{900E4DA5-91A8-42ED-A2BA-B97E231B6A25}" destId="{71E6C793-EB54-4C8F-B079-07F862F51E03}" srcOrd="2" destOrd="0" parTransId="{1DEB14E6-73D3-4C50-9207-3C72534747DC}" sibTransId="{3653D36B-951B-48CA-9186-2A57E22BE21C}"/>
    <dgm:cxn modelId="{370BD2DC-6B5B-41A1-93D0-535D16359AD9}" srcId="{396A1140-4452-4EA7-B08F-EEF54B99DE24}" destId="{3102F2E0-6038-4E77-931F-FA202E6DE18B}" srcOrd="0" destOrd="0" parTransId="{BF13DDA5-02A0-4292-A11E-1F079DD87224}" sibTransId="{EB5BB07B-E83E-4E91-810F-D9B942BB79E7}"/>
    <dgm:cxn modelId="{A8CDE082-8FE1-44A0-BFFB-B5368DB4836A}" type="presOf" srcId="{BF45BA13-103E-4817-A6D1-7A4F18790048}" destId="{37CC4B77-8B34-4D6D-BEEF-0740D55DE335}" srcOrd="0" destOrd="0" presId="urn:microsoft.com/office/officeart/2008/layout/HorizontalMultiLevelHierarchy"/>
    <dgm:cxn modelId="{AE2C5C11-40AE-4395-B2B7-6065BD13A798}" type="presOf" srcId="{BF574DF9-48C8-4967-AFF7-3BAC6D772791}" destId="{43D8D5DD-3C60-4664-8681-115533EB1F21}" srcOrd="0" destOrd="0" presId="urn:microsoft.com/office/officeart/2008/layout/HorizontalMultiLevelHierarchy"/>
    <dgm:cxn modelId="{48D6759D-FBA8-45B1-B684-F188A5504A38}" type="presOf" srcId="{FC5DADF6-8894-4B80-9DE6-7BB41FE1AFE1}" destId="{F8475602-1AF6-4A4D-8F18-74C52C682B34}" srcOrd="1" destOrd="0" presId="urn:microsoft.com/office/officeart/2008/layout/HorizontalMultiLevelHierarchy"/>
    <dgm:cxn modelId="{E135B63F-BF7A-4440-887F-C8B1B205134B}" srcId="{4E87C344-8541-416D-8F93-21E0D462992C}" destId="{CEF5DFF8-2035-4F53-8845-6E4C1AFABA31}" srcOrd="0" destOrd="0" parTransId="{0355C0AB-46C1-4D8D-9F54-B4C1032274BF}" sibTransId="{CC802795-F992-41C8-B782-2D9BFBF95566}"/>
    <dgm:cxn modelId="{AA8DD847-0217-42A2-AD99-EDB2ADFB3011}" type="presOf" srcId="{8680880C-943A-4B04-9A90-88EBB729CD2D}" destId="{BEF48C9B-0D7A-4DFA-AA51-1B5BB3687FDB}" srcOrd="0" destOrd="0" presId="urn:microsoft.com/office/officeart/2008/layout/HorizontalMultiLevelHierarchy"/>
    <dgm:cxn modelId="{86247C09-DB4A-4E4F-9CD8-5AB033A2AA57}" type="presOf" srcId="{F9B053E5-5D39-4C35-BF16-7EE9C986FDB9}" destId="{20670155-EA06-4359-AE5A-FFD8D7780F66}" srcOrd="0" destOrd="0" presId="urn:microsoft.com/office/officeart/2008/layout/HorizontalMultiLevelHierarchy"/>
    <dgm:cxn modelId="{E149776D-CD4E-4DC3-8F4B-CF35925EFC3A}" type="presOf" srcId="{65ADAE87-A960-432B-9921-C6C2C7FBEBE1}" destId="{41F70E33-4DF5-427A-A830-FB01D539294B}" srcOrd="0" destOrd="0" presId="urn:microsoft.com/office/officeart/2008/layout/HorizontalMultiLevelHierarchy"/>
    <dgm:cxn modelId="{D9EAE58D-EE51-4201-BFCA-B401BB8C68F9}" type="presOf" srcId="{F9B053E5-5D39-4C35-BF16-7EE9C986FDB9}" destId="{8362025A-32F9-4E6F-BA3C-899D581B375C}" srcOrd="1" destOrd="0" presId="urn:microsoft.com/office/officeart/2008/layout/HorizontalMultiLevelHierarchy"/>
    <dgm:cxn modelId="{B750C784-B60C-4B51-90A5-889F664BCD17}" type="presOf" srcId="{5F4BFC39-1687-4F2B-9117-D1E2B3FA76E4}" destId="{CD75A34D-847B-4C03-A1A2-474ECAD63A81}" srcOrd="0" destOrd="0" presId="urn:microsoft.com/office/officeart/2008/layout/HorizontalMultiLevelHierarchy"/>
    <dgm:cxn modelId="{8395B41A-A582-4464-9FA4-BAC7D7614E1F}" type="presParOf" srcId="{A21DD268-7305-4657-9DB9-EC3EBD279BE4}" destId="{ACF9F5B0-BFDF-4CFD-9C9F-285B6ECC26D5}" srcOrd="0" destOrd="0" presId="urn:microsoft.com/office/officeart/2008/layout/HorizontalMultiLevelHierarchy"/>
    <dgm:cxn modelId="{21531210-4E71-4EC8-93B1-D6B57050564E}" type="presParOf" srcId="{ACF9F5B0-BFDF-4CFD-9C9F-285B6ECC26D5}" destId="{84879019-97CB-44AF-801E-CC40A3F68223}" srcOrd="0" destOrd="0" presId="urn:microsoft.com/office/officeart/2008/layout/HorizontalMultiLevelHierarchy"/>
    <dgm:cxn modelId="{C76D8922-A572-497C-B6F3-F7ABD9A0014A}" type="presParOf" srcId="{ACF9F5B0-BFDF-4CFD-9C9F-285B6ECC26D5}" destId="{4F8ED62B-C456-4FF5-9A59-426E1FBE4DBD}" srcOrd="1" destOrd="0" presId="urn:microsoft.com/office/officeart/2008/layout/HorizontalMultiLevelHierarchy"/>
    <dgm:cxn modelId="{170912FC-97A6-4079-BBA2-935121E6B4BA}" type="presParOf" srcId="{4F8ED62B-C456-4FF5-9A59-426E1FBE4DBD}" destId="{3A774604-4FE9-49B3-A6E1-760F99493704}" srcOrd="0" destOrd="0" presId="urn:microsoft.com/office/officeart/2008/layout/HorizontalMultiLevelHierarchy"/>
    <dgm:cxn modelId="{DF99FDC4-93C9-41CD-B014-6241D80CAE92}" type="presParOf" srcId="{3A774604-4FE9-49B3-A6E1-760F99493704}" destId="{F8475602-1AF6-4A4D-8F18-74C52C682B34}" srcOrd="0" destOrd="0" presId="urn:microsoft.com/office/officeart/2008/layout/HorizontalMultiLevelHierarchy"/>
    <dgm:cxn modelId="{0A59EA55-ADF8-4118-B592-3EF4F2C5A773}" type="presParOf" srcId="{4F8ED62B-C456-4FF5-9A59-426E1FBE4DBD}" destId="{65A8F295-B7AB-481B-99B6-25DFFF6175FB}" srcOrd="1" destOrd="0" presId="urn:microsoft.com/office/officeart/2008/layout/HorizontalMultiLevelHierarchy"/>
    <dgm:cxn modelId="{72B964BB-5AA3-46B7-8D27-945EE8A32F7B}" type="presParOf" srcId="{65A8F295-B7AB-481B-99B6-25DFFF6175FB}" destId="{7A18DFA9-2354-4747-B354-2160471FB486}" srcOrd="0" destOrd="0" presId="urn:microsoft.com/office/officeart/2008/layout/HorizontalMultiLevelHierarchy"/>
    <dgm:cxn modelId="{BAE002DB-C756-4492-B642-385CD352B244}" type="presParOf" srcId="{65A8F295-B7AB-481B-99B6-25DFFF6175FB}" destId="{3E98DB75-591D-4A90-80E9-75C21A91E85D}" srcOrd="1" destOrd="0" presId="urn:microsoft.com/office/officeart/2008/layout/HorizontalMultiLevelHierarchy"/>
    <dgm:cxn modelId="{CDCD16FE-E9A9-4B4B-8BBE-4BB939D2AC69}" type="presParOf" srcId="{3E98DB75-591D-4A90-80E9-75C21A91E85D}" destId="{20670155-EA06-4359-AE5A-FFD8D7780F66}" srcOrd="0" destOrd="0" presId="urn:microsoft.com/office/officeart/2008/layout/HorizontalMultiLevelHierarchy"/>
    <dgm:cxn modelId="{5744EECA-05D5-4B37-B039-FFD1B9237491}" type="presParOf" srcId="{20670155-EA06-4359-AE5A-FFD8D7780F66}" destId="{8362025A-32F9-4E6F-BA3C-899D581B375C}" srcOrd="0" destOrd="0" presId="urn:microsoft.com/office/officeart/2008/layout/HorizontalMultiLevelHierarchy"/>
    <dgm:cxn modelId="{BDA91402-694F-448B-9EBA-0E42F1EAA2EB}" type="presParOf" srcId="{3E98DB75-591D-4A90-80E9-75C21A91E85D}" destId="{F80ECF7C-7C32-44A3-94A0-70BF3EF40684}" srcOrd="1" destOrd="0" presId="urn:microsoft.com/office/officeart/2008/layout/HorizontalMultiLevelHierarchy"/>
    <dgm:cxn modelId="{0698F2CF-41DD-402D-AF44-B25FE2B198FE}" type="presParOf" srcId="{F80ECF7C-7C32-44A3-94A0-70BF3EF40684}" destId="{11A17016-1594-4A43-A4E4-578DD877D67E}" srcOrd="0" destOrd="0" presId="urn:microsoft.com/office/officeart/2008/layout/HorizontalMultiLevelHierarchy"/>
    <dgm:cxn modelId="{6CC9B0EC-9541-49D6-9198-42FF9579AF56}" type="presParOf" srcId="{F80ECF7C-7C32-44A3-94A0-70BF3EF40684}" destId="{96F43E6A-AEF7-41FC-A4E9-06BB9539C2B9}" srcOrd="1" destOrd="0" presId="urn:microsoft.com/office/officeart/2008/layout/HorizontalMultiLevelHierarchy"/>
    <dgm:cxn modelId="{424EDF6F-32AF-4751-ABF4-BC5ED17B3045}" type="presParOf" srcId="{96F43E6A-AEF7-41FC-A4E9-06BB9539C2B9}" destId="{AA724D18-E0FB-4E2A-A524-8566E688D811}" srcOrd="0" destOrd="0" presId="urn:microsoft.com/office/officeart/2008/layout/HorizontalMultiLevelHierarchy"/>
    <dgm:cxn modelId="{19B946F2-3B48-4DF5-A57D-D285BDDD719F}" type="presParOf" srcId="{AA724D18-E0FB-4E2A-A524-8566E688D811}" destId="{4AC883DB-FCA3-452A-B8DE-8AC407C752DB}" srcOrd="0" destOrd="0" presId="urn:microsoft.com/office/officeart/2008/layout/HorizontalMultiLevelHierarchy"/>
    <dgm:cxn modelId="{46369283-119B-4F58-B9F2-21144FA0880A}" type="presParOf" srcId="{96F43E6A-AEF7-41FC-A4E9-06BB9539C2B9}" destId="{602CD6C7-B463-4183-AD1D-EB9B346756D6}" srcOrd="1" destOrd="0" presId="urn:microsoft.com/office/officeart/2008/layout/HorizontalMultiLevelHierarchy"/>
    <dgm:cxn modelId="{9A862E93-1837-40DA-BBA9-E357D91913EC}" type="presParOf" srcId="{602CD6C7-B463-4183-AD1D-EB9B346756D6}" destId="{2A560E32-A0B7-4A2D-8BD4-C4C63E8953C4}" srcOrd="0" destOrd="0" presId="urn:microsoft.com/office/officeart/2008/layout/HorizontalMultiLevelHierarchy"/>
    <dgm:cxn modelId="{AC9BC9F3-B6BC-4B02-B3C6-1DCC77D6F0CB}" type="presParOf" srcId="{602CD6C7-B463-4183-AD1D-EB9B346756D6}" destId="{B84DB76C-149F-4237-AB9B-8DA073DD8A1D}" srcOrd="1" destOrd="0" presId="urn:microsoft.com/office/officeart/2008/layout/HorizontalMultiLevelHierarchy"/>
    <dgm:cxn modelId="{0144E3C9-B970-4FC7-94A9-09E50AF1EE0C}" type="presParOf" srcId="{96F43E6A-AEF7-41FC-A4E9-06BB9539C2B9}" destId="{98C57AF3-61C1-48BA-BBD6-D77937A7CD03}" srcOrd="2" destOrd="0" presId="urn:microsoft.com/office/officeart/2008/layout/HorizontalMultiLevelHierarchy"/>
    <dgm:cxn modelId="{137C80BB-BAD0-49D3-A7B4-09804300F6F8}" type="presParOf" srcId="{98C57AF3-61C1-48BA-BBD6-D77937A7CD03}" destId="{8E8909B1-2435-48B8-A27F-1DDAF0178242}" srcOrd="0" destOrd="0" presId="urn:microsoft.com/office/officeart/2008/layout/HorizontalMultiLevelHierarchy"/>
    <dgm:cxn modelId="{4C2B4DAF-7553-4C4C-9B75-4106D2E836C6}" type="presParOf" srcId="{96F43E6A-AEF7-41FC-A4E9-06BB9539C2B9}" destId="{022385E0-44F2-4F73-800F-0FB57BA45D38}" srcOrd="3" destOrd="0" presId="urn:microsoft.com/office/officeart/2008/layout/HorizontalMultiLevelHierarchy"/>
    <dgm:cxn modelId="{47BE72E1-D3C2-4D60-86C6-16922463D650}" type="presParOf" srcId="{022385E0-44F2-4F73-800F-0FB57BA45D38}" destId="{41755AC3-4268-4C5F-9E3F-89A2B9D59B5F}" srcOrd="0" destOrd="0" presId="urn:microsoft.com/office/officeart/2008/layout/HorizontalMultiLevelHierarchy"/>
    <dgm:cxn modelId="{8A4A50F9-7654-45E0-B8CF-A543E44FCBFF}" type="presParOf" srcId="{022385E0-44F2-4F73-800F-0FB57BA45D38}" destId="{693DAC17-A2B8-450B-9155-248D2426B0FC}" srcOrd="1" destOrd="0" presId="urn:microsoft.com/office/officeart/2008/layout/HorizontalMultiLevelHierarchy"/>
    <dgm:cxn modelId="{47800C94-EC0D-42A8-861B-B0659FAB0930}" type="presParOf" srcId="{96F43E6A-AEF7-41FC-A4E9-06BB9539C2B9}" destId="{20633D5E-54E1-47C6-9D5C-3006E240DF3B}" srcOrd="4" destOrd="0" presId="urn:microsoft.com/office/officeart/2008/layout/HorizontalMultiLevelHierarchy"/>
    <dgm:cxn modelId="{A1192CFA-E4D2-471C-813D-7FD17C107AEA}" type="presParOf" srcId="{20633D5E-54E1-47C6-9D5C-3006E240DF3B}" destId="{0725684D-00DA-4C0B-B31E-33F975CEFFAF}" srcOrd="0" destOrd="0" presId="urn:microsoft.com/office/officeart/2008/layout/HorizontalMultiLevelHierarchy"/>
    <dgm:cxn modelId="{64C988A5-7F05-46CF-BC71-E25E0A3B18FC}" type="presParOf" srcId="{96F43E6A-AEF7-41FC-A4E9-06BB9539C2B9}" destId="{1FFBBA92-E621-4EA3-AAA3-A37AFC6C3EBB}" srcOrd="5" destOrd="0" presId="urn:microsoft.com/office/officeart/2008/layout/HorizontalMultiLevelHierarchy"/>
    <dgm:cxn modelId="{B8EE71A3-1CAB-4423-89F0-CEB2321B1202}" type="presParOf" srcId="{1FFBBA92-E621-4EA3-AAA3-A37AFC6C3EBB}" destId="{C487C169-1CF7-46F9-AC35-B725507C96B1}" srcOrd="0" destOrd="0" presId="urn:microsoft.com/office/officeart/2008/layout/HorizontalMultiLevelHierarchy"/>
    <dgm:cxn modelId="{7750DBD5-908E-481F-9D1F-F98F06D64B29}" type="presParOf" srcId="{1FFBBA92-E621-4EA3-AAA3-A37AFC6C3EBB}" destId="{4E2EB9CF-B07E-462E-AC3E-AF5651EC85C3}" srcOrd="1" destOrd="0" presId="urn:microsoft.com/office/officeart/2008/layout/HorizontalMultiLevelHierarchy"/>
    <dgm:cxn modelId="{3F29F0FD-1B37-4788-9E3E-B06C691C7A73}" type="presParOf" srcId="{3E98DB75-591D-4A90-80E9-75C21A91E85D}" destId="{37CC4B77-8B34-4D6D-BEEF-0740D55DE335}" srcOrd="2" destOrd="0" presId="urn:microsoft.com/office/officeart/2008/layout/HorizontalMultiLevelHierarchy"/>
    <dgm:cxn modelId="{1E4108AE-FFAF-48EB-9713-4CFFB11216C6}" type="presParOf" srcId="{37CC4B77-8B34-4D6D-BEEF-0740D55DE335}" destId="{E20C572F-1A12-43FA-A611-C609C3C5454E}" srcOrd="0" destOrd="0" presId="urn:microsoft.com/office/officeart/2008/layout/HorizontalMultiLevelHierarchy"/>
    <dgm:cxn modelId="{6E0B1B61-18D9-4D82-8175-C487D8BB1D9D}" type="presParOf" srcId="{3E98DB75-591D-4A90-80E9-75C21A91E85D}" destId="{10C19BCD-C093-49B9-9231-D0E2CCC4A968}" srcOrd="3" destOrd="0" presId="urn:microsoft.com/office/officeart/2008/layout/HorizontalMultiLevelHierarchy"/>
    <dgm:cxn modelId="{8D903448-B5E4-46E8-8A3D-F2B7B9D2E6AB}" type="presParOf" srcId="{10C19BCD-C093-49B9-9231-D0E2CCC4A968}" destId="{2FA4C753-68AF-4833-A584-01D4C7DE762B}" srcOrd="0" destOrd="0" presId="urn:microsoft.com/office/officeart/2008/layout/HorizontalMultiLevelHierarchy"/>
    <dgm:cxn modelId="{4F970095-A3F2-4968-AF05-44C716A5447E}" type="presParOf" srcId="{10C19BCD-C093-49B9-9231-D0E2CCC4A968}" destId="{1F58EFF5-4467-4B9B-AB4F-328CADC4381C}" srcOrd="1" destOrd="0" presId="urn:microsoft.com/office/officeart/2008/layout/HorizontalMultiLevelHierarchy"/>
    <dgm:cxn modelId="{701376A7-2A3B-489F-8E58-2ECA3A8DFB63}" type="presParOf" srcId="{1F58EFF5-4467-4B9B-AB4F-328CADC4381C}" destId="{EEF3594C-E83C-412E-8129-1E3131E8C0B2}" srcOrd="0" destOrd="0" presId="urn:microsoft.com/office/officeart/2008/layout/HorizontalMultiLevelHierarchy"/>
    <dgm:cxn modelId="{DC1E129D-B0F8-436C-A630-42BFEE39B6FB}" type="presParOf" srcId="{EEF3594C-E83C-412E-8129-1E3131E8C0B2}" destId="{7D6147A4-6718-404B-B43E-47557935CE2F}" srcOrd="0" destOrd="0" presId="urn:microsoft.com/office/officeart/2008/layout/HorizontalMultiLevelHierarchy"/>
    <dgm:cxn modelId="{7DF63F05-11CA-40D8-A853-C1D8A46FBE29}" type="presParOf" srcId="{1F58EFF5-4467-4B9B-AB4F-328CADC4381C}" destId="{4E8C3B15-6595-48BB-B273-523A45CE09B7}" srcOrd="1" destOrd="0" presId="urn:microsoft.com/office/officeart/2008/layout/HorizontalMultiLevelHierarchy"/>
    <dgm:cxn modelId="{AC16720E-086A-48FE-890F-2CFAC5988DE9}" type="presParOf" srcId="{4E8C3B15-6595-48BB-B273-523A45CE09B7}" destId="{55A63795-E274-4580-8C3B-BED8FF280E42}" srcOrd="0" destOrd="0" presId="urn:microsoft.com/office/officeart/2008/layout/HorizontalMultiLevelHierarchy"/>
    <dgm:cxn modelId="{F6D20CF6-E0AE-441C-96D4-2DB3BD258139}" type="presParOf" srcId="{4E8C3B15-6595-48BB-B273-523A45CE09B7}" destId="{D962002C-09FE-4ED1-A7B3-354B0B43CC1B}" srcOrd="1" destOrd="0" presId="urn:microsoft.com/office/officeart/2008/layout/HorizontalMultiLevelHierarchy"/>
    <dgm:cxn modelId="{5AAF19B5-C7C4-4273-8309-23994CD96E14}" type="presParOf" srcId="{1F58EFF5-4467-4B9B-AB4F-328CADC4381C}" destId="{4F679FE5-D83D-43FE-8CFD-AC5870AAB369}" srcOrd="2" destOrd="0" presId="urn:microsoft.com/office/officeart/2008/layout/HorizontalMultiLevelHierarchy"/>
    <dgm:cxn modelId="{42639CB3-F23F-44B5-8552-A4A7E3806CEE}" type="presParOf" srcId="{4F679FE5-D83D-43FE-8CFD-AC5870AAB369}" destId="{5D51ABF6-0518-4CA8-8BDC-70DB41182409}" srcOrd="0" destOrd="0" presId="urn:microsoft.com/office/officeart/2008/layout/HorizontalMultiLevelHierarchy"/>
    <dgm:cxn modelId="{5CA59C25-E44F-4C75-891E-31D5CC6B8D74}" type="presParOf" srcId="{1F58EFF5-4467-4B9B-AB4F-328CADC4381C}" destId="{CAA7FE5D-29D4-43AA-B11A-2457028DE7A5}" srcOrd="3" destOrd="0" presId="urn:microsoft.com/office/officeart/2008/layout/HorizontalMultiLevelHierarchy"/>
    <dgm:cxn modelId="{EF2FFE1F-D008-48A0-96E0-5F97F6F5E4C9}" type="presParOf" srcId="{CAA7FE5D-29D4-43AA-B11A-2457028DE7A5}" destId="{B05F9EA2-C548-4CA0-B221-55DA2AD8B025}" srcOrd="0" destOrd="0" presId="urn:microsoft.com/office/officeart/2008/layout/HorizontalMultiLevelHierarchy"/>
    <dgm:cxn modelId="{D2E0979E-B01E-4BDB-8A7B-DD7F61223ADE}" type="presParOf" srcId="{CAA7FE5D-29D4-43AA-B11A-2457028DE7A5}" destId="{98BFF59F-0708-4C36-AD73-0E75940BE1F0}" srcOrd="1" destOrd="0" presId="urn:microsoft.com/office/officeart/2008/layout/HorizontalMultiLevelHierarchy"/>
    <dgm:cxn modelId="{5446EE8A-3D58-4F2A-AAC4-C2082D315A25}" type="presParOf" srcId="{1F58EFF5-4467-4B9B-AB4F-328CADC4381C}" destId="{BEF48C9B-0D7A-4DFA-AA51-1B5BB3687FDB}" srcOrd="4" destOrd="0" presId="urn:microsoft.com/office/officeart/2008/layout/HorizontalMultiLevelHierarchy"/>
    <dgm:cxn modelId="{FD334F34-F167-42BA-AA7B-A22321CB28B7}" type="presParOf" srcId="{BEF48C9B-0D7A-4DFA-AA51-1B5BB3687FDB}" destId="{0B2EE763-6297-4D67-8B0F-457D75FA7BF7}" srcOrd="0" destOrd="0" presId="urn:microsoft.com/office/officeart/2008/layout/HorizontalMultiLevelHierarchy"/>
    <dgm:cxn modelId="{94F84EE8-5AC2-4CA3-94BC-5A11B14F1A57}" type="presParOf" srcId="{1F58EFF5-4467-4B9B-AB4F-328CADC4381C}" destId="{6C732ADA-951E-4BC1-8553-C4D26A927689}" srcOrd="5" destOrd="0" presId="urn:microsoft.com/office/officeart/2008/layout/HorizontalMultiLevelHierarchy"/>
    <dgm:cxn modelId="{0741B26A-788A-4BAA-B96F-3E41D04ADBCB}" type="presParOf" srcId="{6C732ADA-951E-4BC1-8553-C4D26A927689}" destId="{91C3311A-B85D-4398-BA35-01DDF48A2298}" srcOrd="0" destOrd="0" presId="urn:microsoft.com/office/officeart/2008/layout/HorizontalMultiLevelHierarchy"/>
    <dgm:cxn modelId="{078C8F4F-980F-4BFB-8C20-C3D5FD8AF4D0}" type="presParOf" srcId="{6C732ADA-951E-4BC1-8553-C4D26A927689}" destId="{E11C2B1F-AE18-4E18-9030-C16CC993C1AA}" srcOrd="1" destOrd="0" presId="urn:microsoft.com/office/officeart/2008/layout/HorizontalMultiLevelHierarchy"/>
    <dgm:cxn modelId="{2FF31434-1FF2-4003-83AB-1281457FB343}" type="presParOf" srcId="{4F8ED62B-C456-4FF5-9A59-426E1FBE4DBD}" destId="{7693EBAD-3620-49C3-AD5C-A48F88B34AFE}" srcOrd="2" destOrd="0" presId="urn:microsoft.com/office/officeart/2008/layout/HorizontalMultiLevelHierarchy"/>
    <dgm:cxn modelId="{5331183F-9DD3-4CF1-B5B1-2856FAFB953C}" type="presParOf" srcId="{7693EBAD-3620-49C3-AD5C-A48F88B34AFE}" destId="{15BCF65A-665C-407B-9663-A1C01B016A5C}" srcOrd="0" destOrd="0" presId="urn:microsoft.com/office/officeart/2008/layout/HorizontalMultiLevelHierarchy"/>
    <dgm:cxn modelId="{F308B12C-1604-40FB-9BB4-4131357BE698}" type="presParOf" srcId="{4F8ED62B-C456-4FF5-9A59-426E1FBE4DBD}" destId="{C057D62C-2F5A-45AF-8B4B-74A5A5403A3D}" srcOrd="3" destOrd="0" presId="urn:microsoft.com/office/officeart/2008/layout/HorizontalMultiLevelHierarchy"/>
    <dgm:cxn modelId="{073E4D2F-B8AA-4271-B0DF-10D0F42677BE}" type="presParOf" srcId="{C057D62C-2F5A-45AF-8B4B-74A5A5403A3D}" destId="{64D730EB-C45A-4A60-BF4D-C892B1A60BAE}" srcOrd="0" destOrd="0" presId="urn:microsoft.com/office/officeart/2008/layout/HorizontalMultiLevelHierarchy"/>
    <dgm:cxn modelId="{76C0A021-E45D-41CD-B32A-29E25AAE0C79}" type="presParOf" srcId="{C057D62C-2F5A-45AF-8B4B-74A5A5403A3D}" destId="{2F109110-0F29-4DDA-8704-4C09CFC4E2F6}" srcOrd="1" destOrd="0" presId="urn:microsoft.com/office/officeart/2008/layout/HorizontalMultiLevelHierarchy"/>
    <dgm:cxn modelId="{FFBDFAE3-19E7-45E6-932B-BFF9FF34BA2A}" type="presParOf" srcId="{2F109110-0F29-4DDA-8704-4C09CFC4E2F6}" destId="{370D3390-FD0F-4D71-B875-2B1C2413D5E2}" srcOrd="0" destOrd="0" presId="urn:microsoft.com/office/officeart/2008/layout/HorizontalMultiLevelHierarchy"/>
    <dgm:cxn modelId="{7440DC8A-2A5A-4130-8CC5-40D1DC4F06F9}" type="presParOf" srcId="{370D3390-FD0F-4D71-B875-2B1C2413D5E2}" destId="{C47A5C16-C047-49D4-A7DB-F7D0FE2D70EC}" srcOrd="0" destOrd="0" presId="urn:microsoft.com/office/officeart/2008/layout/HorizontalMultiLevelHierarchy"/>
    <dgm:cxn modelId="{001531A6-3B24-4D0B-9E42-AE9244797844}" type="presParOf" srcId="{2F109110-0F29-4DDA-8704-4C09CFC4E2F6}" destId="{E2FCA63B-2448-406C-BDE9-A15E13AB900E}" srcOrd="1" destOrd="0" presId="urn:microsoft.com/office/officeart/2008/layout/HorizontalMultiLevelHierarchy"/>
    <dgm:cxn modelId="{5A7C651D-4F11-48D8-8F4B-EFB25FA3E91F}" type="presParOf" srcId="{E2FCA63B-2448-406C-BDE9-A15E13AB900E}" destId="{2A00C266-4A4C-4388-A160-CBCD7F279045}" srcOrd="0" destOrd="0" presId="urn:microsoft.com/office/officeart/2008/layout/HorizontalMultiLevelHierarchy"/>
    <dgm:cxn modelId="{1A994CB1-3C47-4580-B12F-44ACE80E000E}" type="presParOf" srcId="{E2FCA63B-2448-406C-BDE9-A15E13AB900E}" destId="{A330ABF2-F64E-4DA1-B69A-03CD2D5EA924}" srcOrd="1" destOrd="0" presId="urn:microsoft.com/office/officeart/2008/layout/HorizontalMultiLevelHierarchy"/>
    <dgm:cxn modelId="{C1586149-985C-4725-B062-8113962FC5D2}" type="presParOf" srcId="{A330ABF2-F64E-4DA1-B69A-03CD2D5EA924}" destId="{0E0E558D-B681-4DBC-BE55-672FD72A9944}" srcOrd="0" destOrd="0" presId="urn:microsoft.com/office/officeart/2008/layout/HorizontalMultiLevelHierarchy"/>
    <dgm:cxn modelId="{EC86F883-21D8-4FDC-A984-0173C2EE6001}" type="presParOf" srcId="{0E0E558D-B681-4DBC-BE55-672FD72A9944}" destId="{838D0CD6-F689-4825-950E-A9489938410F}" srcOrd="0" destOrd="0" presId="urn:microsoft.com/office/officeart/2008/layout/HorizontalMultiLevelHierarchy"/>
    <dgm:cxn modelId="{1FCB416A-5E63-425F-8E35-7EFAF7E9ECC8}" type="presParOf" srcId="{A330ABF2-F64E-4DA1-B69A-03CD2D5EA924}" destId="{953930CD-AA41-472D-BE49-676E23E271C7}" srcOrd="1" destOrd="0" presId="urn:microsoft.com/office/officeart/2008/layout/HorizontalMultiLevelHierarchy"/>
    <dgm:cxn modelId="{7BE0B852-E944-4163-B9A9-1D37CB2E1FBD}" type="presParOf" srcId="{953930CD-AA41-472D-BE49-676E23E271C7}" destId="{E4AF4DA5-A957-4A8D-BE4D-9684FDBB103F}" srcOrd="0" destOrd="0" presId="urn:microsoft.com/office/officeart/2008/layout/HorizontalMultiLevelHierarchy"/>
    <dgm:cxn modelId="{B34B4428-57E5-4212-9017-E9D3268FCFE6}" type="presParOf" srcId="{953930CD-AA41-472D-BE49-676E23E271C7}" destId="{85A20AD8-AB06-47F9-B100-4854C4A1D738}" srcOrd="1" destOrd="0" presId="urn:microsoft.com/office/officeart/2008/layout/HorizontalMultiLevelHierarchy"/>
    <dgm:cxn modelId="{68ECFDB5-2B9B-4AA9-A0FA-322A93E4E808}" type="presParOf" srcId="{A330ABF2-F64E-4DA1-B69A-03CD2D5EA924}" destId="{3D4B584C-E267-4DD3-9185-2F9F47C3065A}" srcOrd="2" destOrd="0" presId="urn:microsoft.com/office/officeart/2008/layout/HorizontalMultiLevelHierarchy"/>
    <dgm:cxn modelId="{BA6CC0D9-D4AD-4071-9435-E0993CD216EC}" type="presParOf" srcId="{3D4B584C-E267-4DD3-9185-2F9F47C3065A}" destId="{B422B1E2-D0D4-4AF6-88C1-1495D9A1A599}" srcOrd="0" destOrd="0" presId="urn:microsoft.com/office/officeart/2008/layout/HorizontalMultiLevelHierarchy"/>
    <dgm:cxn modelId="{98BA420A-5676-454D-97D8-4CA8EFB9E176}" type="presParOf" srcId="{A330ABF2-F64E-4DA1-B69A-03CD2D5EA924}" destId="{397556DD-B9CC-4DC4-9E56-4B973BFE5EC6}" srcOrd="3" destOrd="0" presId="urn:microsoft.com/office/officeart/2008/layout/HorizontalMultiLevelHierarchy"/>
    <dgm:cxn modelId="{A328FD63-A462-415C-B447-17B49E69FEF5}" type="presParOf" srcId="{397556DD-B9CC-4DC4-9E56-4B973BFE5EC6}" destId="{43D8D5DD-3C60-4664-8681-115533EB1F21}" srcOrd="0" destOrd="0" presId="urn:microsoft.com/office/officeart/2008/layout/HorizontalMultiLevelHierarchy"/>
    <dgm:cxn modelId="{37A6E997-2F37-41EC-82E0-DB6C9D207BB7}" type="presParOf" srcId="{397556DD-B9CC-4DC4-9E56-4B973BFE5EC6}" destId="{C17F0D9F-EA1A-41FD-AB88-2D9D25BEBE66}" srcOrd="1" destOrd="0" presId="urn:microsoft.com/office/officeart/2008/layout/HorizontalMultiLevelHierarchy"/>
    <dgm:cxn modelId="{2EB3FE96-AB4E-44CC-9033-D92C0754D3FA}" type="presParOf" srcId="{A330ABF2-F64E-4DA1-B69A-03CD2D5EA924}" destId="{D00A69FE-2FF2-41D9-964A-F39750D8D9B4}" srcOrd="4" destOrd="0" presId="urn:microsoft.com/office/officeart/2008/layout/HorizontalMultiLevelHierarchy"/>
    <dgm:cxn modelId="{F9AEAD10-672A-4E8E-8C97-63BEE8628116}" type="presParOf" srcId="{D00A69FE-2FF2-41D9-964A-F39750D8D9B4}" destId="{734F1F08-7469-4DA5-892E-7AB369EF3A3B}" srcOrd="0" destOrd="0" presId="urn:microsoft.com/office/officeart/2008/layout/HorizontalMultiLevelHierarchy"/>
    <dgm:cxn modelId="{0518EFDB-2750-4A6E-B59E-E97A6FA911B6}" type="presParOf" srcId="{A330ABF2-F64E-4DA1-B69A-03CD2D5EA924}" destId="{FFA459B1-1AF5-4C68-A26D-D991068903EF}" srcOrd="5" destOrd="0" presId="urn:microsoft.com/office/officeart/2008/layout/HorizontalMultiLevelHierarchy"/>
    <dgm:cxn modelId="{9D7A94AD-DCB3-4ABD-8DB2-BC5FA7D459CE}" type="presParOf" srcId="{FFA459B1-1AF5-4C68-A26D-D991068903EF}" destId="{CE05386C-B425-4E65-BA98-3F2A063C329C}" srcOrd="0" destOrd="0" presId="urn:microsoft.com/office/officeart/2008/layout/HorizontalMultiLevelHierarchy"/>
    <dgm:cxn modelId="{CE3CC2F7-6E43-4EBD-83DD-451EC73C9412}" type="presParOf" srcId="{FFA459B1-1AF5-4C68-A26D-D991068903EF}" destId="{90CA3C44-258A-434B-AA41-A2A8F52F0466}" srcOrd="1" destOrd="0" presId="urn:microsoft.com/office/officeart/2008/layout/HorizontalMultiLevelHierarchy"/>
    <dgm:cxn modelId="{1CC9EF68-922D-46B7-A624-F8A5B830DDAC}" type="presParOf" srcId="{2F109110-0F29-4DDA-8704-4C09CFC4E2F6}" destId="{E0B36F1F-F2A1-43CF-BC58-D25B771680C0}" srcOrd="2" destOrd="0" presId="urn:microsoft.com/office/officeart/2008/layout/HorizontalMultiLevelHierarchy"/>
    <dgm:cxn modelId="{7B93BC8F-6073-40AD-8A8A-25251067F936}" type="presParOf" srcId="{E0B36F1F-F2A1-43CF-BC58-D25B771680C0}" destId="{CCD7A258-39CE-4D1D-B35D-8A891538E0FA}" srcOrd="0" destOrd="0" presId="urn:microsoft.com/office/officeart/2008/layout/HorizontalMultiLevelHierarchy"/>
    <dgm:cxn modelId="{26279C3A-2C1A-4B4D-9ACC-61D02F2E9E21}" type="presParOf" srcId="{2F109110-0F29-4DDA-8704-4C09CFC4E2F6}" destId="{6C660643-215B-4DF6-A00B-8C0E0A458E79}" srcOrd="3" destOrd="0" presId="urn:microsoft.com/office/officeart/2008/layout/HorizontalMultiLevelHierarchy"/>
    <dgm:cxn modelId="{22A44380-7C6F-4E34-A6B9-04C74B715058}" type="presParOf" srcId="{6C660643-215B-4DF6-A00B-8C0E0A458E79}" destId="{E4798118-D7AA-456B-9BA3-4E0A2ED7CA62}" srcOrd="0" destOrd="0" presId="urn:microsoft.com/office/officeart/2008/layout/HorizontalMultiLevelHierarchy"/>
    <dgm:cxn modelId="{105577A8-E485-49EF-A5ED-7DBA9CD90EEC}" type="presParOf" srcId="{6C660643-215B-4DF6-A00B-8C0E0A458E79}" destId="{9DAEF4FA-804F-4EE3-86A0-9578B309C63C}" srcOrd="1" destOrd="0" presId="urn:microsoft.com/office/officeart/2008/layout/HorizontalMultiLevelHierarchy"/>
    <dgm:cxn modelId="{F34DB79F-DEB8-411D-B434-A4C58DB67334}" type="presParOf" srcId="{9DAEF4FA-804F-4EE3-86A0-9578B309C63C}" destId="{860797AC-CA9B-42AD-908A-ED0401BA5A14}" srcOrd="0" destOrd="0" presId="urn:microsoft.com/office/officeart/2008/layout/HorizontalMultiLevelHierarchy"/>
    <dgm:cxn modelId="{0E505054-3AD3-446A-B465-A9FC91C80872}" type="presParOf" srcId="{860797AC-CA9B-42AD-908A-ED0401BA5A14}" destId="{7C298F39-B6C8-4B1D-884F-91F23E37FDF1}" srcOrd="0" destOrd="0" presId="urn:microsoft.com/office/officeart/2008/layout/HorizontalMultiLevelHierarchy"/>
    <dgm:cxn modelId="{EB7E2A04-69B0-4A50-85F1-0AC2EEE7BCCD}" type="presParOf" srcId="{9DAEF4FA-804F-4EE3-86A0-9578B309C63C}" destId="{B85CC6A2-A81A-431A-9529-60582E6E2E4C}" srcOrd="1" destOrd="0" presId="urn:microsoft.com/office/officeart/2008/layout/HorizontalMultiLevelHierarchy"/>
    <dgm:cxn modelId="{61D64B86-E0FD-4014-8C4A-C56588AC405F}" type="presParOf" srcId="{B85CC6A2-A81A-431A-9529-60582E6E2E4C}" destId="{41F70E33-4DF5-427A-A830-FB01D539294B}" srcOrd="0" destOrd="0" presId="urn:microsoft.com/office/officeart/2008/layout/HorizontalMultiLevelHierarchy"/>
    <dgm:cxn modelId="{96E0839A-8E61-401E-8B22-35E634382C3C}" type="presParOf" srcId="{B85CC6A2-A81A-431A-9529-60582E6E2E4C}" destId="{B91E26C1-65E6-41C7-91BC-B922C75BE696}" srcOrd="1" destOrd="0" presId="urn:microsoft.com/office/officeart/2008/layout/HorizontalMultiLevelHierarchy"/>
    <dgm:cxn modelId="{FAE0E095-9850-4C1C-BC63-40AA91AF9340}" type="presParOf" srcId="{9DAEF4FA-804F-4EE3-86A0-9578B309C63C}" destId="{B521D0FE-3DD0-4A9F-AA61-CB41C503D8E4}" srcOrd="2" destOrd="0" presId="urn:microsoft.com/office/officeart/2008/layout/HorizontalMultiLevelHierarchy"/>
    <dgm:cxn modelId="{1B608F9C-DF8E-4480-A0B5-37A77BF8923D}" type="presParOf" srcId="{B521D0FE-3DD0-4A9F-AA61-CB41C503D8E4}" destId="{C595D08E-36F5-40D8-8A73-03DE2C9CAC92}" srcOrd="0" destOrd="0" presId="urn:microsoft.com/office/officeart/2008/layout/HorizontalMultiLevelHierarchy"/>
    <dgm:cxn modelId="{EDE3439C-29FF-4D44-9D34-1F5194A0C023}" type="presParOf" srcId="{9DAEF4FA-804F-4EE3-86A0-9578B309C63C}" destId="{EB45E4E6-0A49-45C6-A092-5761F7BD6F69}" srcOrd="3" destOrd="0" presId="urn:microsoft.com/office/officeart/2008/layout/HorizontalMultiLevelHierarchy"/>
    <dgm:cxn modelId="{FACE8FCB-1C57-4BBB-A9D8-C9460C943D1A}" type="presParOf" srcId="{EB45E4E6-0A49-45C6-A092-5761F7BD6F69}" destId="{8028D665-9604-495E-BF05-826CFE15812E}" srcOrd="0" destOrd="0" presId="urn:microsoft.com/office/officeart/2008/layout/HorizontalMultiLevelHierarchy"/>
    <dgm:cxn modelId="{CD477862-4CE2-456B-A68D-1B180DD63EB2}" type="presParOf" srcId="{EB45E4E6-0A49-45C6-A092-5761F7BD6F69}" destId="{E5620E0B-47EF-4E78-8F35-7D32DE196263}" srcOrd="1" destOrd="0" presId="urn:microsoft.com/office/officeart/2008/layout/HorizontalMultiLevelHierarchy"/>
    <dgm:cxn modelId="{4F30A841-7D86-4EA1-BEAA-AB2899915C23}" type="presParOf" srcId="{9DAEF4FA-804F-4EE3-86A0-9578B309C63C}" destId="{CD75A34D-847B-4C03-A1A2-474ECAD63A81}" srcOrd="4" destOrd="0" presId="urn:microsoft.com/office/officeart/2008/layout/HorizontalMultiLevelHierarchy"/>
    <dgm:cxn modelId="{B55F4E91-5575-4A06-B2C2-40EC41314691}" type="presParOf" srcId="{CD75A34D-847B-4C03-A1A2-474ECAD63A81}" destId="{6D2A8BAE-7853-4FD6-A834-BC8DDABB1581}" srcOrd="0" destOrd="0" presId="urn:microsoft.com/office/officeart/2008/layout/HorizontalMultiLevelHierarchy"/>
    <dgm:cxn modelId="{D067F90E-14BB-4988-AC8F-81457F6BA5DC}" type="presParOf" srcId="{9DAEF4FA-804F-4EE3-86A0-9578B309C63C}" destId="{6C86DB41-66B2-4EF9-88CB-5D5FC4AC9C3F}" srcOrd="5" destOrd="0" presId="urn:microsoft.com/office/officeart/2008/layout/HorizontalMultiLevelHierarchy"/>
    <dgm:cxn modelId="{6F394453-B0B7-49AD-820C-F8EFF82863BE}" type="presParOf" srcId="{6C86DB41-66B2-4EF9-88CB-5D5FC4AC9C3F}" destId="{3F613047-4513-4C40-868D-3CDE6DE3DC77}" srcOrd="0" destOrd="0" presId="urn:microsoft.com/office/officeart/2008/layout/HorizontalMultiLevelHierarchy"/>
    <dgm:cxn modelId="{AB797C84-E13A-47D0-9155-35E9E169C6B2}" type="presParOf" srcId="{6C86DB41-66B2-4EF9-88CB-5D5FC4AC9C3F}" destId="{D1A6B322-1260-444C-93A6-063B9D68E2A1}" srcOrd="1" destOrd="0" presId="urn:microsoft.com/office/officeart/2008/layout/HorizontalMultiLevelHierarchy"/>
    <dgm:cxn modelId="{3C008AF3-61CB-4D5B-8A3E-70DCC5633C98}" type="presParOf" srcId="{4F8ED62B-C456-4FF5-9A59-426E1FBE4DBD}" destId="{9634128F-EF1A-407B-9C94-89131A867E5E}" srcOrd="4" destOrd="0" presId="urn:microsoft.com/office/officeart/2008/layout/HorizontalMultiLevelHierarchy"/>
    <dgm:cxn modelId="{603DE216-A3B8-4683-BF4B-EDF6B28EED09}" type="presParOf" srcId="{9634128F-EF1A-407B-9C94-89131A867E5E}" destId="{E4C6E19E-9955-4F70-B07C-F4A49A555BFF}" srcOrd="0" destOrd="0" presId="urn:microsoft.com/office/officeart/2008/layout/HorizontalMultiLevelHierarchy"/>
    <dgm:cxn modelId="{FB46874D-1BA7-4195-BB08-95B014B492A7}" type="presParOf" srcId="{4F8ED62B-C456-4FF5-9A59-426E1FBE4DBD}" destId="{710B1C1F-536D-41F7-85A4-7929E8E59D90}" srcOrd="5" destOrd="0" presId="urn:microsoft.com/office/officeart/2008/layout/HorizontalMultiLevelHierarchy"/>
    <dgm:cxn modelId="{AB4D9B83-57D1-481D-892B-EB851486472D}" type="presParOf" srcId="{710B1C1F-536D-41F7-85A4-7929E8E59D90}" destId="{F1AD3FFE-6B8E-4169-BCBF-91C86AC24B12}" srcOrd="0" destOrd="0" presId="urn:microsoft.com/office/officeart/2008/layout/HorizontalMultiLevelHierarchy"/>
    <dgm:cxn modelId="{FF29362D-23F7-4C84-9B1E-BEF64142EE69}" type="presParOf" srcId="{710B1C1F-536D-41F7-85A4-7929E8E59D90}" destId="{0C6B97E6-9625-4750-9E10-0D1DAD6B21F5}" srcOrd="1" destOrd="0" presId="urn:microsoft.com/office/officeart/2008/layout/HorizontalMultiLevelHierarchy"/>
    <dgm:cxn modelId="{AF4AE5FD-78C2-4AB4-BD3F-10E8DE746D7E}" type="presParOf" srcId="{0C6B97E6-9625-4750-9E10-0D1DAD6B21F5}" destId="{71774953-22A8-445B-B5D0-12FF221241F3}" srcOrd="0" destOrd="0" presId="urn:microsoft.com/office/officeart/2008/layout/HorizontalMultiLevelHierarchy"/>
    <dgm:cxn modelId="{B93FF3E2-68F0-4EB4-9EC6-39AA400D19D4}" type="presParOf" srcId="{71774953-22A8-445B-B5D0-12FF221241F3}" destId="{AE0314B5-52C2-4D64-AF1B-C09287356DA7}" srcOrd="0" destOrd="0" presId="urn:microsoft.com/office/officeart/2008/layout/HorizontalMultiLevelHierarchy"/>
    <dgm:cxn modelId="{3EF4D94A-04C3-4915-B60B-357DB53FFAB1}" type="presParOf" srcId="{0C6B97E6-9625-4750-9E10-0D1DAD6B21F5}" destId="{5B32D238-D01E-4EA9-AC01-58B7A71D9B51}" srcOrd="1" destOrd="0" presId="urn:microsoft.com/office/officeart/2008/layout/HorizontalMultiLevelHierarchy"/>
    <dgm:cxn modelId="{D72E8A75-7A51-4E50-A86C-94568C6907BE}" type="presParOf" srcId="{5B32D238-D01E-4EA9-AC01-58B7A71D9B51}" destId="{73C63E43-64C6-4585-9E7B-EE215DDB8A45}" srcOrd="0" destOrd="0" presId="urn:microsoft.com/office/officeart/2008/layout/HorizontalMultiLevelHierarchy"/>
    <dgm:cxn modelId="{5789D2C3-E255-403A-A1BB-7AB7E324D0E7}" type="presParOf" srcId="{5B32D238-D01E-4EA9-AC01-58B7A71D9B51}" destId="{BEA9BB60-CF07-4F8C-B956-63B0181F040C}" srcOrd="1" destOrd="0" presId="urn:microsoft.com/office/officeart/2008/layout/HorizontalMultiLevelHierarchy"/>
    <dgm:cxn modelId="{5201B089-3FAD-453D-92B1-215357C691E1}" type="presParOf" srcId="{BEA9BB60-CF07-4F8C-B956-63B0181F040C}" destId="{C3F99B23-211F-47BF-9C94-D03FA074A427}" srcOrd="0" destOrd="0" presId="urn:microsoft.com/office/officeart/2008/layout/HorizontalMultiLevelHierarchy"/>
    <dgm:cxn modelId="{6C68CE54-142B-40D1-8A69-1E6F6400C040}" type="presParOf" srcId="{C3F99B23-211F-47BF-9C94-D03FA074A427}" destId="{273D8DD4-2C2F-4022-9A2C-F6761D9DA0E7}" srcOrd="0" destOrd="0" presId="urn:microsoft.com/office/officeart/2008/layout/HorizontalMultiLevelHierarchy"/>
    <dgm:cxn modelId="{2BE6DF1B-D1FB-477B-B2A0-B3E1721C0439}" type="presParOf" srcId="{BEA9BB60-CF07-4F8C-B956-63B0181F040C}" destId="{E3C573A9-2A36-4045-846A-161267382C18}" srcOrd="1" destOrd="0" presId="urn:microsoft.com/office/officeart/2008/layout/HorizontalMultiLevelHierarchy"/>
    <dgm:cxn modelId="{33231297-8B3B-4A2B-BA12-796F03901ECC}" type="presParOf" srcId="{E3C573A9-2A36-4045-846A-161267382C18}" destId="{06889B28-60BD-4282-A1D9-780F9030DF71}" srcOrd="0" destOrd="0" presId="urn:microsoft.com/office/officeart/2008/layout/HorizontalMultiLevelHierarchy"/>
    <dgm:cxn modelId="{FE945F25-608B-42CD-A505-C2E30CE4C6F8}" type="presParOf" srcId="{E3C573A9-2A36-4045-846A-161267382C18}" destId="{F452646C-BF1A-4A03-BA2F-9637DCBA90F6}" srcOrd="1" destOrd="0" presId="urn:microsoft.com/office/officeart/2008/layout/HorizontalMultiLevelHierarchy"/>
    <dgm:cxn modelId="{2A568396-5469-49B4-939B-2ACB320E48AB}" type="presParOf" srcId="{BEA9BB60-CF07-4F8C-B956-63B0181F040C}" destId="{43D1735E-C892-4AE9-B0C3-F08AF1310485}" srcOrd="2" destOrd="0" presId="urn:microsoft.com/office/officeart/2008/layout/HorizontalMultiLevelHierarchy"/>
    <dgm:cxn modelId="{8ED26F06-D990-4850-9944-D82679EB7020}" type="presParOf" srcId="{43D1735E-C892-4AE9-B0C3-F08AF1310485}" destId="{A137C604-EF00-4610-9CF1-437A2513A8AB}" srcOrd="0" destOrd="0" presId="urn:microsoft.com/office/officeart/2008/layout/HorizontalMultiLevelHierarchy"/>
    <dgm:cxn modelId="{2D535BDC-254A-4CEF-AF7A-A32A53F34E31}" type="presParOf" srcId="{BEA9BB60-CF07-4F8C-B956-63B0181F040C}" destId="{ECF826A8-D7B4-4C21-B51D-0600EB942157}" srcOrd="3" destOrd="0" presId="urn:microsoft.com/office/officeart/2008/layout/HorizontalMultiLevelHierarchy"/>
    <dgm:cxn modelId="{4DA2100E-B35A-4AF2-8F04-89637A58A9B8}" type="presParOf" srcId="{ECF826A8-D7B4-4C21-B51D-0600EB942157}" destId="{95225841-5D0D-4BEC-8D87-5DD3CC3E922E}" srcOrd="0" destOrd="0" presId="urn:microsoft.com/office/officeart/2008/layout/HorizontalMultiLevelHierarchy"/>
    <dgm:cxn modelId="{A77F472F-BC23-4E36-9A33-059B0BE545E4}" type="presParOf" srcId="{ECF826A8-D7B4-4C21-B51D-0600EB942157}" destId="{E0250893-6C1F-49D6-AD25-A1CB1D6B0ED1}" srcOrd="1" destOrd="0" presId="urn:microsoft.com/office/officeart/2008/layout/HorizontalMultiLevelHierarchy"/>
    <dgm:cxn modelId="{EA8B228E-FF30-4515-8BB2-946A9016A566}" type="presParOf" srcId="{BEA9BB60-CF07-4F8C-B956-63B0181F040C}" destId="{3FB6DF8D-06EF-4A2E-A34A-50B4C8623D5B}" srcOrd="4" destOrd="0" presId="urn:microsoft.com/office/officeart/2008/layout/HorizontalMultiLevelHierarchy"/>
    <dgm:cxn modelId="{BB9DE254-9DDB-4901-B49A-EC6CA1E8AA37}" type="presParOf" srcId="{3FB6DF8D-06EF-4A2E-A34A-50B4C8623D5B}" destId="{1DF728EE-359D-4ADF-9947-2C9B15A0718C}" srcOrd="0" destOrd="0" presId="urn:microsoft.com/office/officeart/2008/layout/HorizontalMultiLevelHierarchy"/>
    <dgm:cxn modelId="{7EDC940B-2CE0-4A4E-BA2C-8A20FF2222F1}" type="presParOf" srcId="{BEA9BB60-CF07-4F8C-B956-63B0181F040C}" destId="{ADB1A5BF-CC0D-4766-AAFA-64A69F7E316D}" srcOrd="5" destOrd="0" presId="urn:microsoft.com/office/officeart/2008/layout/HorizontalMultiLevelHierarchy"/>
    <dgm:cxn modelId="{A8DF6486-4F10-4BBE-8B14-2F0710B42B36}" type="presParOf" srcId="{ADB1A5BF-CC0D-4766-AAFA-64A69F7E316D}" destId="{195168DF-60A0-46E8-8C5D-BE5A523395A9}" srcOrd="0" destOrd="0" presId="urn:microsoft.com/office/officeart/2008/layout/HorizontalMultiLevelHierarchy"/>
    <dgm:cxn modelId="{F2DBF4F7-860D-475F-8FCA-44B4B0B0BF98}" type="presParOf" srcId="{ADB1A5BF-CC0D-4766-AAFA-64A69F7E316D}" destId="{EED89D0D-865C-4761-AC43-AB040F5C7FD0}" srcOrd="1" destOrd="0" presId="urn:microsoft.com/office/officeart/2008/layout/HorizontalMultiLevelHierarchy"/>
    <dgm:cxn modelId="{8B623317-FFDA-4970-ABDA-6C8E00C888DF}" type="presParOf" srcId="{0C6B97E6-9625-4750-9E10-0D1DAD6B21F5}" destId="{BE144E66-62C8-4FD5-811B-89866AB90BD8}" srcOrd="2" destOrd="0" presId="urn:microsoft.com/office/officeart/2008/layout/HorizontalMultiLevelHierarchy"/>
    <dgm:cxn modelId="{04819E07-A8BE-4A5F-9C98-DE367C92FF9F}" type="presParOf" srcId="{BE144E66-62C8-4FD5-811B-89866AB90BD8}" destId="{7E618633-836E-4E17-BF30-8C5BB73B3172}" srcOrd="0" destOrd="0" presId="urn:microsoft.com/office/officeart/2008/layout/HorizontalMultiLevelHierarchy"/>
    <dgm:cxn modelId="{3F977F3E-F415-408D-9B6D-435F8368CE1A}" type="presParOf" srcId="{0C6B97E6-9625-4750-9E10-0D1DAD6B21F5}" destId="{E237ED81-972B-4AF6-B874-B37965DAA11A}" srcOrd="3" destOrd="0" presId="urn:microsoft.com/office/officeart/2008/layout/HorizontalMultiLevelHierarchy"/>
    <dgm:cxn modelId="{C00649F6-E1D5-4A54-BE09-42682F530F59}" type="presParOf" srcId="{E237ED81-972B-4AF6-B874-B37965DAA11A}" destId="{E0BDB26F-E7A0-4396-8F5F-4388C8CC16A8}" srcOrd="0" destOrd="0" presId="urn:microsoft.com/office/officeart/2008/layout/HorizontalMultiLevelHierarchy"/>
    <dgm:cxn modelId="{ED93A91C-8D11-4256-9B20-662D98356883}" type="presParOf" srcId="{E237ED81-972B-4AF6-B874-B37965DAA11A}" destId="{A95BAE31-1BF7-4D68-AFD3-634A52CE44C5}" srcOrd="1" destOrd="0" presId="urn:microsoft.com/office/officeart/2008/layout/HorizontalMultiLevelHierarchy"/>
    <dgm:cxn modelId="{B116F177-F19B-4418-BBC4-9CB3D7E1F397}" type="presParOf" srcId="{A95BAE31-1BF7-4D68-AFD3-634A52CE44C5}" destId="{737F042D-AD29-4704-B4C6-6BDF2F346562}" srcOrd="0" destOrd="0" presId="urn:microsoft.com/office/officeart/2008/layout/HorizontalMultiLevelHierarchy"/>
    <dgm:cxn modelId="{86782659-D605-44A4-AAB5-16B70F07F940}" type="presParOf" srcId="{737F042D-AD29-4704-B4C6-6BDF2F346562}" destId="{D2E2F6F5-3285-472D-BBC2-A0C6E61F86A7}" srcOrd="0" destOrd="0" presId="urn:microsoft.com/office/officeart/2008/layout/HorizontalMultiLevelHierarchy"/>
    <dgm:cxn modelId="{B205A15F-B2D8-4A7E-A301-3B6B99DC030F}" type="presParOf" srcId="{A95BAE31-1BF7-4D68-AFD3-634A52CE44C5}" destId="{67F7A0C8-EC82-462B-8F3D-836EE2E1BF76}" srcOrd="1" destOrd="0" presId="urn:microsoft.com/office/officeart/2008/layout/HorizontalMultiLevelHierarchy"/>
    <dgm:cxn modelId="{5D86B07A-68F7-4FD2-8741-6984B919E08D}" type="presParOf" srcId="{67F7A0C8-EC82-462B-8F3D-836EE2E1BF76}" destId="{1A4165BD-27A6-4343-A6CB-441FB5BEEFB7}" srcOrd="0" destOrd="0" presId="urn:microsoft.com/office/officeart/2008/layout/HorizontalMultiLevelHierarchy"/>
    <dgm:cxn modelId="{483E3C47-0749-423F-9BA0-FAAC22C07A39}" type="presParOf" srcId="{67F7A0C8-EC82-462B-8F3D-836EE2E1BF76}" destId="{366D06BE-F742-4B24-872D-BBF82C308D80}" srcOrd="1" destOrd="0" presId="urn:microsoft.com/office/officeart/2008/layout/HorizontalMultiLevelHierarchy"/>
    <dgm:cxn modelId="{52038557-D62F-40E3-AABB-5A1A0E97B949}" type="presParOf" srcId="{A95BAE31-1BF7-4D68-AFD3-634A52CE44C5}" destId="{FC89780B-AE35-46C9-860D-19A9C0E7A6A1}" srcOrd="2" destOrd="0" presId="urn:microsoft.com/office/officeart/2008/layout/HorizontalMultiLevelHierarchy"/>
    <dgm:cxn modelId="{E1C5C925-BA5C-4F62-9B38-9CF595C25040}" type="presParOf" srcId="{FC89780B-AE35-46C9-860D-19A9C0E7A6A1}" destId="{08EA42C9-4F29-4CA9-8D9D-C1FD373B25F8}" srcOrd="0" destOrd="0" presId="urn:microsoft.com/office/officeart/2008/layout/HorizontalMultiLevelHierarchy"/>
    <dgm:cxn modelId="{E7E4222A-DE3B-4EEE-8E01-AF93568A208A}" type="presParOf" srcId="{A95BAE31-1BF7-4D68-AFD3-634A52CE44C5}" destId="{30614741-838E-43AE-B558-16A7B075A672}" srcOrd="3" destOrd="0" presId="urn:microsoft.com/office/officeart/2008/layout/HorizontalMultiLevelHierarchy"/>
    <dgm:cxn modelId="{51A50144-8AFB-435E-AE39-9190B5D947D9}" type="presParOf" srcId="{30614741-838E-43AE-B558-16A7B075A672}" destId="{831E81F2-1CB6-4FD0-ADF0-03971D7661ED}" srcOrd="0" destOrd="0" presId="urn:microsoft.com/office/officeart/2008/layout/HorizontalMultiLevelHierarchy"/>
    <dgm:cxn modelId="{DF6822A2-0A3F-4B3F-A334-A278E0C59C63}" type="presParOf" srcId="{30614741-838E-43AE-B558-16A7B075A672}" destId="{C9E63436-9C6D-4CB9-8D72-FFCAD0C7698C}" srcOrd="1" destOrd="0" presId="urn:microsoft.com/office/officeart/2008/layout/HorizontalMultiLevelHierarchy"/>
    <dgm:cxn modelId="{A072A6D7-2CE2-43F5-B57B-85FFDFF51557}" type="presParOf" srcId="{A95BAE31-1BF7-4D68-AFD3-634A52CE44C5}" destId="{56E1D21F-70EB-40C1-AB2B-EBC00FBFB402}" srcOrd="4" destOrd="0" presId="urn:microsoft.com/office/officeart/2008/layout/HorizontalMultiLevelHierarchy"/>
    <dgm:cxn modelId="{4C566E9B-EAB9-44C1-984A-645989B953F2}" type="presParOf" srcId="{56E1D21F-70EB-40C1-AB2B-EBC00FBFB402}" destId="{0933E303-877D-4F9E-A226-681FDA1B0299}" srcOrd="0" destOrd="0" presId="urn:microsoft.com/office/officeart/2008/layout/HorizontalMultiLevelHierarchy"/>
    <dgm:cxn modelId="{7AACDCF1-4370-4ECA-9584-12D438700F7F}" type="presParOf" srcId="{A95BAE31-1BF7-4D68-AFD3-634A52CE44C5}" destId="{065786A2-CD95-430E-9571-948D54390FDF}" srcOrd="5" destOrd="0" presId="urn:microsoft.com/office/officeart/2008/layout/HorizontalMultiLevelHierarchy"/>
    <dgm:cxn modelId="{A8B7A623-67E3-497B-8983-52B6527711C1}" type="presParOf" srcId="{065786A2-CD95-430E-9571-948D54390FDF}" destId="{1D957E11-67F0-4B14-914A-157F628791EE}" srcOrd="0" destOrd="0" presId="urn:microsoft.com/office/officeart/2008/layout/HorizontalMultiLevelHierarchy"/>
    <dgm:cxn modelId="{C0A152B3-D5A4-4773-A870-D49B1BE4FDE9}" type="presParOf" srcId="{065786A2-CD95-430E-9571-948D54390FDF}" destId="{CF1E9889-3A73-4DA0-A982-470C2358BDCB}" srcOrd="1" destOrd="0" presId="urn:microsoft.com/office/officeart/2008/layout/HorizontalMultiLevelHierarchy"/>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8621559-8BC3-487E-8985-59F9BE4FD93E}">
      <dsp:nvSpPr>
        <dsp:cNvPr id="0" name=""/>
        <dsp:cNvSpPr/>
      </dsp:nvSpPr>
      <dsp:spPr>
        <a:xfrm>
          <a:off x="4889501" y="2146300"/>
          <a:ext cx="2412997" cy="1816099"/>
        </a:xfrm>
        <a:prstGeom prst="ellipse">
          <a:avLst/>
        </a:prstGeom>
        <a:gradFill rotWithShape="0">
          <a:gsLst>
            <a:gs pos="0">
              <a:schemeClr val="accent3">
                <a:hueOff val="0"/>
                <a:satOff val="0"/>
                <a:lumOff val="0"/>
                <a:alphaOff val="0"/>
                <a:shade val="85000"/>
                <a:satMod val="130000"/>
              </a:schemeClr>
            </a:gs>
            <a:gs pos="34000">
              <a:schemeClr val="accent3">
                <a:hueOff val="0"/>
                <a:satOff val="0"/>
                <a:lumOff val="0"/>
                <a:alphaOff val="0"/>
                <a:shade val="87000"/>
                <a:satMod val="125000"/>
              </a:schemeClr>
            </a:gs>
            <a:gs pos="70000">
              <a:schemeClr val="accent3">
                <a:hueOff val="0"/>
                <a:satOff val="0"/>
                <a:lumOff val="0"/>
                <a:alphaOff val="0"/>
                <a:tint val="100000"/>
                <a:shade val="90000"/>
                <a:satMod val="130000"/>
              </a:schemeClr>
            </a:gs>
            <a:gs pos="100000">
              <a:schemeClr val="accent3">
                <a:hueOff val="0"/>
                <a:satOff val="0"/>
                <a:lumOff val="0"/>
                <a:alphaOff val="0"/>
                <a:tint val="100000"/>
                <a:shade val="100000"/>
                <a:satMod val="110000"/>
              </a:schemeClr>
            </a:gs>
          </a:gsLst>
          <a:path path="circle">
            <a:fillToRect l="100000" t="100000" r="100000" b="100000"/>
          </a:path>
        </a:gradFill>
        <a:ln>
          <a:noFill/>
        </a:ln>
        <a:effectLst>
          <a:outerShdw blurRad="38100" dist="25400" dir="2700000" algn="br" rotWithShape="0">
            <a:srgbClr val="000000">
              <a:alpha val="60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20320" tIns="20320" rIns="20320" bIns="20320" numCol="1" spcCol="1270" anchor="ctr" anchorCtr="0">
          <a:noAutofit/>
        </a:bodyPr>
        <a:lstStyle/>
        <a:p>
          <a:pPr lvl="0" algn="ctr" defTabSz="1422400" rtl="1">
            <a:lnSpc>
              <a:spcPct val="90000"/>
            </a:lnSpc>
            <a:spcBef>
              <a:spcPct val="0"/>
            </a:spcBef>
            <a:spcAft>
              <a:spcPct val="35000"/>
            </a:spcAft>
          </a:pPr>
          <a:r>
            <a:rPr lang="ar-SA" sz="3200" b="1" kern="1200" dirty="0" smtClean="0"/>
            <a:t>أنواع الاستبيانات</a:t>
          </a:r>
          <a:endParaRPr lang="ar-SA" sz="3200" b="1" kern="1200" dirty="0"/>
        </a:p>
      </dsp:txBody>
      <dsp:txXfrm>
        <a:off x="5242876" y="2412262"/>
        <a:ext cx="1706247" cy="1284175"/>
      </dsp:txXfrm>
    </dsp:sp>
    <dsp:sp modelId="{DC828A0B-8D44-4179-A9FD-C8BB3DBC238D}">
      <dsp:nvSpPr>
        <dsp:cNvPr id="0" name=""/>
        <dsp:cNvSpPr/>
      </dsp:nvSpPr>
      <dsp:spPr>
        <a:xfrm rot="16200000">
          <a:off x="5872251" y="1910049"/>
          <a:ext cx="447496" cy="25004"/>
        </a:xfrm>
        <a:custGeom>
          <a:avLst/>
          <a:gdLst/>
          <a:ahLst/>
          <a:cxnLst/>
          <a:rect l="0" t="0" r="0" b="0"/>
          <a:pathLst>
            <a:path>
              <a:moveTo>
                <a:pt x="0" y="12502"/>
              </a:moveTo>
              <a:lnTo>
                <a:pt x="447496" y="12502"/>
              </a:lnTo>
            </a:path>
          </a:pathLst>
        </a:custGeom>
        <a:noFill/>
        <a:ln w="15875" cap="flat" cmpd="sng" algn="ctr">
          <a:solidFill>
            <a:schemeClr val="accent5">
              <a:hueOff val="0"/>
              <a:satOff val="0"/>
              <a:lumOff val="0"/>
              <a:alphaOff val="0"/>
            </a:schemeClr>
          </a:solidFill>
          <a:prstDash val="solid"/>
        </a:ln>
        <a:effectLst/>
        <a:scene3d>
          <a:camera prst="orthographicFront"/>
          <a:lightRig rig="threePt" dir="t">
            <a:rot lat="0" lon="0" rev="7500000"/>
          </a:lightRig>
        </a:scene3d>
        <a:sp3d z="-40000" prstMaterial="matte"/>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rtl="1">
            <a:lnSpc>
              <a:spcPct val="90000"/>
            </a:lnSpc>
            <a:spcBef>
              <a:spcPct val="0"/>
            </a:spcBef>
            <a:spcAft>
              <a:spcPct val="35000"/>
            </a:spcAft>
          </a:pPr>
          <a:endParaRPr lang="ar-SA" sz="500" kern="1200"/>
        </a:p>
      </dsp:txBody>
      <dsp:txXfrm>
        <a:off x="6084812" y="1911365"/>
        <a:ext cx="22374" cy="22374"/>
      </dsp:txXfrm>
    </dsp:sp>
    <dsp:sp modelId="{2D20251C-B885-4697-AC72-03DC200E236C}">
      <dsp:nvSpPr>
        <dsp:cNvPr id="0" name=""/>
        <dsp:cNvSpPr/>
      </dsp:nvSpPr>
      <dsp:spPr>
        <a:xfrm>
          <a:off x="5249167" y="5140"/>
          <a:ext cx="1693664" cy="1693664"/>
        </a:xfrm>
        <a:prstGeom prst="ellipse">
          <a:avLst/>
        </a:prstGeom>
        <a:gradFill rotWithShape="0">
          <a:gsLst>
            <a:gs pos="0">
              <a:schemeClr val="accent4">
                <a:hueOff val="0"/>
                <a:satOff val="0"/>
                <a:lumOff val="0"/>
                <a:alphaOff val="0"/>
                <a:shade val="85000"/>
                <a:satMod val="130000"/>
              </a:schemeClr>
            </a:gs>
            <a:gs pos="34000">
              <a:schemeClr val="accent4">
                <a:hueOff val="0"/>
                <a:satOff val="0"/>
                <a:lumOff val="0"/>
                <a:alphaOff val="0"/>
                <a:shade val="87000"/>
                <a:satMod val="125000"/>
              </a:schemeClr>
            </a:gs>
            <a:gs pos="70000">
              <a:schemeClr val="accent4">
                <a:hueOff val="0"/>
                <a:satOff val="0"/>
                <a:lumOff val="0"/>
                <a:alphaOff val="0"/>
                <a:tint val="100000"/>
                <a:shade val="90000"/>
                <a:satMod val="130000"/>
              </a:schemeClr>
            </a:gs>
            <a:gs pos="100000">
              <a:schemeClr val="accent4">
                <a:hueOff val="0"/>
                <a:satOff val="0"/>
                <a:lumOff val="0"/>
                <a:alphaOff val="0"/>
                <a:tint val="100000"/>
                <a:shade val="100000"/>
                <a:satMod val="110000"/>
              </a:schemeClr>
            </a:gs>
          </a:gsLst>
          <a:path path="circle">
            <a:fillToRect l="100000" t="100000" r="100000" b="100000"/>
          </a:path>
        </a:gradFill>
        <a:ln>
          <a:noFill/>
        </a:ln>
        <a:effectLst>
          <a:outerShdw blurRad="38100" dist="25400" dir="2700000" algn="br" rotWithShape="0">
            <a:srgbClr val="000000">
              <a:alpha val="60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17780" tIns="17780" rIns="17780" bIns="17780" numCol="1" spcCol="1270" anchor="ctr" anchorCtr="0">
          <a:noAutofit/>
        </a:bodyPr>
        <a:lstStyle/>
        <a:p>
          <a:pPr lvl="0" algn="ctr" defTabSz="1244600" rtl="1">
            <a:lnSpc>
              <a:spcPct val="90000"/>
            </a:lnSpc>
            <a:spcBef>
              <a:spcPct val="0"/>
            </a:spcBef>
            <a:spcAft>
              <a:spcPct val="35000"/>
            </a:spcAft>
          </a:pPr>
          <a:r>
            <a:rPr lang="ar-SA" sz="2800" b="1" kern="1200" dirty="0" smtClean="0"/>
            <a:t>الاستبيان المغلق</a:t>
          </a:r>
          <a:endParaRPr lang="ar-SA" sz="2800" b="1" kern="1200" dirty="0"/>
        </a:p>
      </dsp:txBody>
      <dsp:txXfrm>
        <a:off x="5497198" y="253171"/>
        <a:ext cx="1197602" cy="1197602"/>
      </dsp:txXfrm>
    </dsp:sp>
    <dsp:sp modelId="{24273E0B-CE5D-4007-AAB4-1811A83F4F5D}">
      <dsp:nvSpPr>
        <dsp:cNvPr id="0" name=""/>
        <dsp:cNvSpPr/>
      </dsp:nvSpPr>
      <dsp:spPr>
        <a:xfrm>
          <a:off x="7302498" y="3041847"/>
          <a:ext cx="149047" cy="25004"/>
        </a:xfrm>
        <a:custGeom>
          <a:avLst/>
          <a:gdLst/>
          <a:ahLst/>
          <a:cxnLst/>
          <a:rect l="0" t="0" r="0" b="0"/>
          <a:pathLst>
            <a:path>
              <a:moveTo>
                <a:pt x="0" y="12502"/>
              </a:moveTo>
              <a:lnTo>
                <a:pt x="149047" y="12502"/>
              </a:lnTo>
            </a:path>
          </a:pathLst>
        </a:custGeom>
        <a:noFill/>
        <a:ln w="15875" cap="flat" cmpd="sng" algn="ctr">
          <a:solidFill>
            <a:schemeClr val="accent5">
              <a:hueOff val="0"/>
              <a:satOff val="0"/>
              <a:lumOff val="0"/>
              <a:alphaOff val="0"/>
            </a:schemeClr>
          </a:solidFill>
          <a:prstDash val="solid"/>
        </a:ln>
        <a:effectLst/>
        <a:scene3d>
          <a:camera prst="orthographicFront"/>
          <a:lightRig rig="threePt" dir="t">
            <a:rot lat="0" lon="0" rev="7500000"/>
          </a:lightRig>
        </a:scene3d>
        <a:sp3d z="-40000" prstMaterial="matte"/>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rtl="1">
            <a:lnSpc>
              <a:spcPct val="90000"/>
            </a:lnSpc>
            <a:spcBef>
              <a:spcPct val="0"/>
            </a:spcBef>
            <a:spcAft>
              <a:spcPct val="35000"/>
            </a:spcAft>
          </a:pPr>
          <a:endParaRPr lang="ar-SA" sz="500" kern="1200"/>
        </a:p>
      </dsp:txBody>
      <dsp:txXfrm>
        <a:off x="7373295" y="3050623"/>
        <a:ext cx="7452" cy="7452"/>
      </dsp:txXfrm>
    </dsp:sp>
    <dsp:sp modelId="{BCC46DD3-B67F-4F36-8598-2ACC97F700CE}">
      <dsp:nvSpPr>
        <dsp:cNvPr id="0" name=""/>
        <dsp:cNvSpPr/>
      </dsp:nvSpPr>
      <dsp:spPr>
        <a:xfrm>
          <a:off x="7451545" y="2207517"/>
          <a:ext cx="1693664" cy="1693664"/>
        </a:xfrm>
        <a:prstGeom prst="ellipse">
          <a:avLst/>
        </a:prstGeom>
        <a:gradFill rotWithShape="0">
          <a:gsLst>
            <a:gs pos="0">
              <a:schemeClr val="accent4">
                <a:hueOff val="-779029"/>
                <a:satOff val="5735"/>
                <a:lumOff val="-6405"/>
                <a:alphaOff val="0"/>
                <a:shade val="85000"/>
                <a:satMod val="130000"/>
              </a:schemeClr>
            </a:gs>
            <a:gs pos="34000">
              <a:schemeClr val="accent4">
                <a:hueOff val="-779029"/>
                <a:satOff val="5735"/>
                <a:lumOff val="-6405"/>
                <a:alphaOff val="0"/>
                <a:shade val="87000"/>
                <a:satMod val="125000"/>
              </a:schemeClr>
            </a:gs>
            <a:gs pos="70000">
              <a:schemeClr val="accent4">
                <a:hueOff val="-779029"/>
                <a:satOff val="5735"/>
                <a:lumOff val="-6405"/>
                <a:alphaOff val="0"/>
                <a:tint val="100000"/>
                <a:shade val="90000"/>
                <a:satMod val="130000"/>
              </a:schemeClr>
            </a:gs>
            <a:gs pos="100000">
              <a:schemeClr val="accent4">
                <a:hueOff val="-779029"/>
                <a:satOff val="5735"/>
                <a:lumOff val="-6405"/>
                <a:alphaOff val="0"/>
                <a:tint val="100000"/>
                <a:shade val="100000"/>
                <a:satMod val="110000"/>
              </a:schemeClr>
            </a:gs>
          </a:gsLst>
          <a:path path="circle">
            <a:fillToRect l="100000" t="100000" r="100000" b="100000"/>
          </a:path>
        </a:gradFill>
        <a:ln>
          <a:noFill/>
        </a:ln>
        <a:effectLst>
          <a:outerShdw blurRad="38100" dist="25400" dir="2700000" algn="br" rotWithShape="0">
            <a:srgbClr val="000000">
              <a:alpha val="60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15240" tIns="15240" rIns="15240" bIns="15240" numCol="1" spcCol="1270" anchor="ctr" anchorCtr="0">
          <a:noAutofit/>
        </a:bodyPr>
        <a:lstStyle/>
        <a:p>
          <a:pPr lvl="0" algn="ctr" defTabSz="1066800" rtl="1">
            <a:lnSpc>
              <a:spcPct val="90000"/>
            </a:lnSpc>
            <a:spcBef>
              <a:spcPct val="0"/>
            </a:spcBef>
            <a:spcAft>
              <a:spcPct val="35000"/>
            </a:spcAft>
          </a:pPr>
          <a:r>
            <a:rPr lang="ar-SA" sz="2400" b="1" kern="1200" dirty="0" smtClean="0"/>
            <a:t>الاستبيان المفتوح</a:t>
          </a:r>
          <a:endParaRPr lang="ar-SA" sz="2400" b="1" kern="1200" dirty="0"/>
        </a:p>
      </dsp:txBody>
      <dsp:txXfrm>
        <a:off x="7699576" y="2455548"/>
        <a:ext cx="1197602" cy="1197602"/>
      </dsp:txXfrm>
    </dsp:sp>
    <dsp:sp modelId="{2C769DFC-7C5D-4BEA-A866-473978F53B9C}">
      <dsp:nvSpPr>
        <dsp:cNvPr id="0" name=""/>
        <dsp:cNvSpPr/>
      </dsp:nvSpPr>
      <dsp:spPr>
        <a:xfrm rot="5400000">
          <a:off x="5872251" y="4173645"/>
          <a:ext cx="447496" cy="25004"/>
        </a:xfrm>
        <a:custGeom>
          <a:avLst/>
          <a:gdLst/>
          <a:ahLst/>
          <a:cxnLst/>
          <a:rect l="0" t="0" r="0" b="0"/>
          <a:pathLst>
            <a:path>
              <a:moveTo>
                <a:pt x="0" y="12502"/>
              </a:moveTo>
              <a:lnTo>
                <a:pt x="447496" y="12502"/>
              </a:lnTo>
            </a:path>
          </a:pathLst>
        </a:custGeom>
        <a:noFill/>
        <a:ln w="15875" cap="flat" cmpd="sng" algn="ctr">
          <a:solidFill>
            <a:schemeClr val="accent5">
              <a:hueOff val="0"/>
              <a:satOff val="0"/>
              <a:lumOff val="0"/>
              <a:alphaOff val="0"/>
            </a:schemeClr>
          </a:solidFill>
          <a:prstDash val="solid"/>
        </a:ln>
        <a:effectLst/>
        <a:scene3d>
          <a:camera prst="orthographicFront"/>
          <a:lightRig rig="threePt" dir="t">
            <a:rot lat="0" lon="0" rev="7500000"/>
          </a:lightRig>
        </a:scene3d>
        <a:sp3d z="-40000" prstMaterial="matte"/>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rtl="1">
            <a:lnSpc>
              <a:spcPct val="90000"/>
            </a:lnSpc>
            <a:spcBef>
              <a:spcPct val="0"/>
            </a:spcBef>
            <a:spcAft>
              <a:spcPct val="35000"/>
            </a:spcAft>
          </a:pPr>
          <a:endParaRPr lang="ar-SA" sz="500" kern="1200"/>
        </a:p>
      </dsp:txBody>
      <dsp:txXfrm>
        <a:off x="6084812" y="4174960"/>
        <a:ext cx="22374" cy="22374"/>
      </dsp:txXfrm>
    </dsp:sp>
    <dsp:sp modelId="{7ADC34F0-1A8F-4D5F-852D-A4067C59D817}">
      <dsp:nvSpPr>
        <dsp:cNvPr id="0" name=""/>
        <dsp:cNvSpPr/>
      </dsp:nvSpPr>
      <dsp:spPr>
        <a:xfrm>
          <a:off x="5249167" y="4409895"/>
          <a:ext cx="1693664" cy="1693664"/>
        </a:xfrm>
        <a:prstGeom prst="ellipse">
          <a:avLst/>
        </a:prstGeom>
        <a:gradFill rotWithShape="0">
          <a:gsLst>
            <a:gs pos="0">
              <a:schemeClr val="accent4">
                <a:hueOff val="-1558058"/>
                <a:satOff val="11470"/>
                <a:lumOff val="-12811"/>
                <a:alphaOff val="0"/>
                <a:shade val="85000"/>
                <a:satMod val="130000"/>
              </a:schemeClr>
            </a:gs>
            <a:gs pos="34000">
              <a:schemeClr val="accent4">
                <a:hueOff val="-1558058"/>
                <a:satOff val="11470"/>
                <a:lumOff val="-12811"/>
                <a:alphaOff val="0"/>
                <a:shade val="87000"/>
                <a:satMod val="125000"/>
              </a:schemeClr>
            </a:gs>
            <a:gs pos="70000">
              <a:schemeClr val="accent4">
                <a:hueOff val="-1558058"/>
                <a:satOff val="11470"/>
                <a:lumOff val="-12811"/>
                <a:alphaOff val="0"/>
                <a:tint val="100000"/>
                <a:shade val="90000"/>
                <a:satMod val="130000"/>
              </a:schemeClr>
            </a:gs>
            <a:gs pos="100000">
              <a:schemeClr val="accent4">
                <a:hueOff val="-1558058"/>
                <a:satOff val="11470"/>
                <a:lumOff val="-12811"/>
                <a:alphaOff val="0"/>
                <a:tint val="100000"/>
                <a:shade val="100000"/>
                <a:satMod val="110000"/>
              </a:schemeClr>
            </a:gs>
          </a:gsLst>
          <a:path path="circle">
            <a:fillToRect l="100000" t="100000" r="100000" b="100000"/>
          </a:path>
        </a:gradFill>
        <a:ln>
          <a:noFill/>
        </a:ln>
        <a:effectLst>
          <a:outerShdw blurRad="38100" dist="25400" dir="2700000" algn="br" rotWithShape="0">
            <a:srgbClr val="000000">
              <a:alpha val="60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17780" tIns="17780" rIns="17780" bIns="17780" numCol="1" spcCol="1270" anchor="ctr" anchorCtr="0">
          <a:noAutofit/>
        </a:bodyPr>
        <a:lstStyle/>
        <a:p>
          <a:pPr lvl="0" algn="ctr" defTabSz="1244600" rtl="1">
            <a:lnSpc>
              <a:spcPct val="90000"/>
            </a:lnSpc>
            <a:spcBef>
              <a:spcPct val="0"/>
            </a:spcBef>
            <a:spcAft>
              <a:spcPct val="35000"/>
            </a:spcAft>
          </a:pPr>
          <a:r>
            <a:rPr lang="ar-SA" sz="2800" b="1" kern="1200" dirty="0" smtClean="0"/>
            <a:t>الاستبيان المصور</a:t>
          </a:r>
          <a:endParaRPr lang="ar-SA" sz="2800" b="1" kern="1200" dirty="0"/>
        </a:p>
      </dsp:txBody>
      <dsp:txXfrm>
        <a:off x="5497198" y="4657926"/>
        <a:ext cx="1197602" cy="1197602"/>
      </dsp:txXfrm>
    </dsp:sp>
    <dsp:sp modelId="{E9B0636E-20F0-4421-9B00-9809170D026D}">
      <dsp:nvSpPr>
        <dsp:cNvPr id="0" name=""/>
        <dsp:cNvSpPr/>
      </dsp:nvSpPr>
      <dsp:spPr>
        <a:xfrm rot="10800000">
          <a:off x="4740454" y="3041847"/>
          <a:ext cx="149047" cy="25004"/>
        </a:xfrm>
        <a:custGeom>
          <a:avLst/>
          <a:gdLst/>
          <a:ahLst/>
          <a:cxnLst/>
          <a:rect l="0" t="0" r="0" b="0"/>
          <a:pathLst>
            <a:path>
              <a:moveTo>
                <a:pt x="0" y="12502"/>
              </a:moveTo>
              <a:lnTo>
                <a:pt x="149047" y="12502"/>
              </a:lnTo>
            </a:path>
          </a:pathLst>
        </a:custGeom>
        <a:noFill/>
        <a:ln w="15875" cap="flat" cmpd="sng" algn="ctr">
          <a:solidFill>
            <a:schemeClr val="accent5">
              <a:hueOff val="0"/>
              <a:satOff val="0"/>
              <a:lumOff val="0"/>
              <a:alphaOff val="0"/>
            </a:schemeClr>
          </a:solidFill>
          <a:prstDash val="solid"/>
        </a:ln>
        <a:effectLst/>
        <a:scene3d>
          <a:camera prst="orthographicFront"/>
          <a:lightRig rig="threePt" dir="t">
            <a:rot lat="0" lon="0" rev="7500000"/>
          </a:lightRig>
        </a:scene3d>
        <a:sp3d z="-40000" prstMaterial="matte"/>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rtl="1">
            <a:lnSpc>
              <a:spcPct val="90000"/>
            </a:lnSpc>
            <a:spcBef>
              <a:spcPct val="0"/>
            </a:spcBef>
            <a:spcAft>
              <a:spcPct val="35000"/>
            </a:spcAft>
          </a:pPr>
          <a:endParaRPr lang="ar-SA" sz="500" kern="1200"/>
        </a:p>
      </dsp:txBody>
      <dsp:txXfrm rot="10800000">
        <a:off x="4811251" y="3050623"/>
        <a:ext cx="7452" cy="7452"/>
      </dsp:txXfrm>
    </dsp:sp>
    <dsp:sp modelId="{A8F62D6C-E198-4FEE-9D5B-1CA7E7A5443D}">
      <dsp:nvSpPr>
        <dsp:cNvPr id="0" name=""/>
        <dsp:cNvSpPr/>
      </dsp:nvSpPr>
      <dsp:spPr>
        <a:xfrm>
          <a:off x="3046790" y="2207517"/>
          <a:ext cx="1693664" cy="1693664"/>
        </a:xfrm>
        <a:prstGeom prst="ellipse">
          <a:avLst/>
        </a:prstGeom>
        <a:gradFill rotWithShape="0">
          <a:gsLst>
            <a:gs pos="0">
              <a:schemeClr val="accent4">
                <a:hueOff val="-2337087"/>
                <a:satOff val="17205"/>
                <a:lumOff val="-19216"/>
                <a:alphaOff val="0"/>
                <a:shade val="85000"/>
                <a:satMod val="130000"/>
              </a:schemeClr>
            </a:gs>
            <a:gs pos="34000">
              <a:schemeClr val="accent4">
                <a:hueOff val="-2337087"/>
                <a:satOff val="17205"/>
                <a:lumOff val="-19216"/>
                <a:alphaOff val="0"/>
                <a:shade val="87000"/>
                <a:satMod val="125000"/>
              </a:schemeClr>
            </a:gs>
            <a:gs pos="70000">
              <a:schemeClr val="accent4">
                <a:hueOff val="-2337087"/>
                <a:satOff val="17205"/>
                <a:lumOff val="-19216"/>
                <a:alphaOff val="0"/>
                <a:tint val="100000"/>
                <a:shade val="90000"/>
                <a:satMod val="130000"/>
              </a:schemeClr>
            </a:gs>
            <a:gs pos="100000">
              <a:schemeClr val="accent4">
                <a:hueOff val="-2337087"/>
                <a:satOff val="17205"/>
                <a:lumOff val="-19216"/>
                <a:alphaOff val="0"/>
                <a:tint val="100000"/>
                <a:shade val="100000"/>
                <a:satMod val="110000"/>
              </a:schemeClr>
            </a:gs>
          </a:gsLst>
          <a:path path="circle">
            <a:fillToRect l="100000" t="100000" r="100000" b="100000"/>
          </a:path>
        </a:gradFill>
        <a:ln>
          <a:noFill/>
        </a:ln>
        <a:effectLst>
          <a:outerShdw blurRad="38100" dist="25400" dir="2700000" algn="br" rotWithShape="0">
            <a:srgbClr val="000000">
              <a:alpha val="60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17780" tIns="17780" rIns="17780" bIns="17780" numCol="1" spcCol="1270" anchor="ctr" anchorCtr="0">
          <a:noAutofit/>
        </a:bodyPr>
        <a:lstStyle/>
        <a:p>
          <a:pPr lvl="0" algn="ctr" defTabSz="1244600" rtl="1">
            <a:lnSpc>
              <a:spcPct val="90000"/>
            </a:lnSpc>
            <a:spcBef>
              <a:spcPct val="0"/>
            </a:spcBef>
            <a:spcAft>
              <a:spcPct val="35000"/>
            </a:spcAft>
          </a:pPr>
          <a:r>
            <a:rPr lang="ar-SA" sz="2800" b="1" kern="1200" dirty="0" smtClean="0"/>
            <a:t>الاستبيان المغلق المفتوح</a:t>
          </a:r>
          <a:endParaRPr lang="ar-SA" sz="2800" b="1" kern="1200" dirty="0"/>
        </a:p>
      </dsp:txBody>
      <dsp:txXfrm>
        <a:off x="3294821" y="2455548"/>
        <a:ext cx="1197602" cy="119760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radial1">
  <dgm:title val=""/>
  <dgm:desc val=""/>
  <dgm:catLst>
    <dgm:cat type="relationship" pri="22000"/>
    <dgm:cat type="cycle" pri="10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ycle">
    <dgm:varLst>
      <dgm:chMax val="1"/>
      <dgm:dir/>
      <dgm:animLvl val="ctr"/>
      <dgm:resizeHandles val="exact"/>
    </dgm:varLst>
    <dgm:choose name="Name0">
      <dgm:if name="Name1" func="var" arg="dir" op="equ" val="norm">
        <dgm:choose name="Name2">
          <dgm:if name="Name3" axis="ch ch" ptType="node node" st="1 1" cnt="1 0" func="cnt" op="lte" val="1">
            <dgm:alg type="cycle">
              <dgm:param type="stAng" val="90"/>
              <dgm:param type="spanAng" val="360"/>
              <dgm:param type="ctrShpMap" val="fNode"/>
            </dgm:alg>
          </dgm:if>
          <dgm:else name="Name4">
            <dgm:alg type="cycle">
              <dgm:param type="stAng" val="0"/>
              <dgm:param type="spanAng" val="360"/>
              <dgm:param type="ctrShpMap" val="fNode"/>
            </dgm:alg>
          </dgm:else>
        </dgm:choose>
      </dgm:if>
      <dgm:else name="Name5">
        <dgm:alg type="cycle">
          <dgm:param type="stAng" val="0"/>
          <dgm:param type="spanAng" val="-360"/>
          <dgm:param type="ctrShpMap" val="fNode"/>
        </dgm:alg>
      </dgm:else>
    </dgm:choose>
    <dgm:shape xmlns:r="http://schemas.openxmlformats.org/officeDocument/2006/relationships" r:blip="">
      <dgm:adjLst/>
    </dgm:shape>
    <dgm:presOf/>
    <dgm:constrLst>
      <dgm:constr type="w" for="ch" forName="centerShape" refType="w"/>
      <dgm:constr type="w" for="ch" forName="node" refType="w" refFor="ch" refForName="centerShape" op="equ"/>
      <dgm:constr type="sp" refType="w" refFor="ch" refForName="node" fact="0.3"/>
      <dgm:constr type="sibSp" refType="w" refFor="ch" refForName="node" fact="0.3"/>
      <dgm:constr type="primFontSz" for="ch" forName="centerShape" val="65"/>
      <dgm:constr type="primFontSz" for="des" forName="node" op="equ" val="65"/>
      <dgm:constr type="primFontSz" for="des" forName="connTx" val="55"/>
      <dgm:constr type="primFontSz" for="des" forName="connTx" refType="primFontSz" refFor="ch" refForName="centerShape" op="lte" fact="0.8"/>
    </dgm:constrLst>
    <dgm:ruleLst/>
    <dgm:forEach name="Name6" axis="ch" ptType="node" cnt="1">
      <dgm:layoutNode name="centerShape" styleLbl="node0">
        <dgm:alg type="tx"/>
        <dgm:shape xmlns:r="http://schemas.openxmlformats.org/officeDocument/2006/relationships" type="ellipse" r:blip="">
          <dgm:adjLst/>
        </dgm:shape>
        <dgm:presOf axis="self"/>
        <dgm:constrLst>
          <dgm:constr type="h" refType="w"/>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forEach name="Name7" axis="ch">
        <dgm:forEach name="Name8" axis="self" ptType="parTrans">
          <dgm:layoutNode name="Name9">
            <dgm:alg type="conn">
              <dgm:param type="dim" val="1D"/>
              <dgm:param type="begPts" val="auto"/>
              <dgm:param type="endPts" val="auto"/>
              <dgm:param type="begSty" val="noArr"/>
              <dgm:param type="endSty" val="noArr"/>
            </dgm:alg>
            <dgm:shape xmlns:r="http://schemas.openxmlformats.org/officeDocument/2006/relationships" type="conn" r:blip="">
              <dgm:adjLst/>
            </dgm:shape>
            <dgm:presOf axis="self"/>
            <dgm:constrLst>
              <dgm:constr type="connDist"/>
              <dgm:constr type="userA" for="ch" refType="connDist"/>
              <dgm:constr type="w" val="1"/>
              <dgm:constr type="h" val="5"/>
              <dgm:constr type="begPad"/>
              <dgm:constr type="endPad"/>
            </dgm:constrLst>
            <dgm:rule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w" val="NaN" fact="0.8" max="NaN"/>
                <dgm:rule type="h" val="NaN" fact="1" max="NaN"/>
                <dgm:rule type="primFontSz" val="5" fact="NaN" max="NaN"/>
              </dgm:ruleLst>
            </dgm:layoutNode>
          </dgm:layoutNode>
        </dgm:forEach>
        <dgm:forEach name="Name10" axis="self" ptType="node">
          <dgm:layoutNode nam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forEach>
      </dgm:forEach>
    </dgm:forEach>
  </dgm:layoutNode>
</dgm:layoutDef>
</file>

<file path=ppt/diagrams/layout2.xml><?xml version="1.0" encoding="utf-8"?>
<dgm:layoutDef xmlns:dgm="http://schemas.openxmlformats.org/drawingml/2006/diagram" xmlns:a="http://schemas.openxmlformats.org/drawingml/2006/main" uniqueId="urn:microsoft.com/office/officeart/2008/layout/HorizontalMultiLevelHierarchy">
  <dgm:title val=""/>
  <dgm:desc val=""/>
  <dgm:catLst>
    <dgm:cat type="hierarchy" pri="46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clrData>
  <dgm:layoutNode name="Name0">
    <dgm:varLst>
      <dgm:chPref val="1"/>
      <dgm:dir/>
      <dgm:animOne val="branch"/>
      <dgm:animLvl val="lvl"/>
      <dgm:resizeHandles val="exact"/>
    </dgm:varLst>
    <dgm:choose name="Name1">
      <dgm:if name="Name2" func="var" arg="dir" op="equ" val="norm">
        <dgm:alg type="hierChild">
          <dgm:param type="linDir" val="fromT"/>
          <dgm:param type="chAlign" val="l"/>
        </dgm:alg>
      </dgm:if>
      <dgm:else name="Name3">
        <dgm:alg type="hierChild">
          <dgm:param type="linDir" val="fromT"/>
          <dgm:param type="chAlign" val="r"/>
        </dgm:alg>
      </dgm:else>
    </dgm:choose>
    <dgm:shape xmlns:r="http://schemas.openxmlformats.org/officeDocument/2006/relationships" r:blip="">
      <dgm:adjLst/>
    </dgm:shape>
    <dgm:presOf/>
    <dgm:constrLst>
      <dgm:constr type="h" for="des" forName="LevelOneTextNode" refType="h"/>
      <dgm:constr type="w" for="des" forName="LevelOneTextNode" refType="h" refFor="des" refForName="LevelOneTextNode" fact="0.19"/>
      <dgm:constr type="h" for="des" forName="LevelTwoTextNode" refType="w" refFor="des" refForName="LevelOneTextNode"/>
      <dgm:constr type="w" for="des" forName="LevelTwoTextNode" refType="h" refFor="des" refForName="LevelTwoTextNode" fact="3.28"/>
      <dgm:constr type="sibSp" refType="h" refFor="des" refForName="LevelTwoTextNode" op="equ" fact="0.25"/>
      <dgm:constr type="sibSp" for="des" forName="level2hierChild" refType="h" refFor="des" refForName="LevelTwoTextNode" op="equ" fact="0.25"/>
      <dgm:constr type="sibSp" for="des" forName="level3hierChild" refType="h" refFor="des" refForName="LevelTwoTextNode" op="equ" fact="0.25"/>
      <dgm:constr type="sp" for="des" forName="root1" refType="w" refFor="des" refForName="LevelTwoTextNode" fact="0.2"/>
      <dgm:constr type="sp" for="des" forName="root2" refType="sp" refFor="des" refForName="root1" op="equ"/>
      <dgm:constr type="primFontSz" for="des" forName="LevelOneTextNode" op="equ" val="65"/>
      <dgm:constr type="primFontSz" for="des" forName="LevelTwoTextNode" op="equ" val="65"/>
      <dgm:constr type="primFontSz" for="des" forName="LevelTwoTextNode" refType="primFontSz" refFor="des" refForName="LevelOneTextNode" op="lte"/>
      <dgm:constr type="primFontSz" for="des" forName="connTx" op="equ" val="50"/>
      <dgm:constr type="primFontSz" for="des" forName="connTx" refType="primFontSz" refFor="des" refForName="LevelOneTextNode" op="lte" fact="0.78"/>
    </dgm:constrLst>
    <dgm:forEach name="Name4" axis="ch">
      <dgm:forEach name="Name5" axis="self" ptType="node">
        <dgm:layoutNode name="root1">
          <dgm:choose name="Name6">
            <dgm:if name="Name7" func="var" arg="dir" op="equ" val="norm">
              <dgm:alg type="hierRoot">
                <dgm:param type="hierAlign" val="lCtrCh"/>
              </dgm:alg>
            </dgm:if>
            <dgm:else name="Name8">
              <dgm:alg type="hierRoot">
                <dgm:param type="hierAlign" val="rCtrCh"/>
              </dgm:alg>
            </dgm:else>
          </dgm:choose>
          <dgm:shape xmlns:r="http://schemas.openxmlformats.org/officeDocument/2006/relationships" r:blip="">
            <dgm:adjLst/>
          </dgm:shape>
          <dgm:presOf/>
          <dgm:layoutNode name="LevelOneTextNode" styleLbl="node0">
            <dgm:varLst>
              <dgm:chPref val="3"/>
            </dgm:varLst>
            <dgm:alg type="tx">
              <dgm:param type="autoTxRot" val="grav"/>
            </dgm:alg>
            <dgm:choose name="Name9">
              <dgm:if name="Name10" func="var" arg="dir" op="equ" val="norm">
                <dgm:shape xmlns:r="http://schemas.openxmlformats.org/officeDocument/2006/relationships" rot="270" type="rect" r:blip="">
                  <dgm:adjLst/>
                </dgm:shape>
              </dgm:if>
              <dgm:else name="Name11">
                <dgm:shape xmlns:r="http://schemas.openxmlformats.org/officeDocument/2006/relationships" rot="90" type="rect" r:blip="">
                  <dgm:adjLst/>
                </dgm:shape>
              </dgm:else>
            </dgm:choose>
            <dgm:presOf axis="self"/>
            <dgm:constrLst>
              <dgm:constr type="tMarg" refType="primFontSz" fact="0.05"/>
              <dgm:constr type="bMarg" refType="primFontSz" fact="0.05"/>
              <dgm:constr type="lMarg" refType="primFontSz" fact="0.05"/>
              <dgm:constr type="rMarg" refType="primFontSz" fact="0.05"/>
            </dgm:constrLst>
            <dgm:ruleLst>
              <dgm:rule type="primFontSz" val="2" fact="NaN" max="NaN"/>
            </dgm:ruleLst>
          </dgm:layoutNode>
          <dgm:layoutNode name="level2hierChild">
            <dgm:choose name="Name12">
              <dgm:if name="Name13" func="var" arg="dir" op="equ" val="norm">
                <dgm:alg type="hierChild">
                  <dgm:param type="linDir" val="fromT"/>
                  <dgm:param type="chAlign" val="l"/>
                </dgm:alg>
              </dgm:if>
              <dgm:else name="Name14">
                <dgm:alg type="hierChild">
                  <dgm:param type="linDir" val="fromT"/>
                  <dgm:param type="chAlign" val="r"/>
                </dgm:alg>
              </dgm:else>
            </dgm:choose>
            <dgm:shape xmlns:r="http://schemas.openxmlformats.org/officeDocument/2006/relationships" r:blip="">
              <dgm:adjLst/>
            </dgm:shape>
            <dgm:presOf/>
            <dgm:forEach name="repeat" axis="ch">
              <dgm:forEach name="Name15" axis="self" ptType="parTrans" cnt="1">
                <dgm:layoutNode name="conn2-1">
                  <dgm:choose name="Name16">
                    <dgm:if name="Name17" func="var" arg="dir" op="equ" val="norm">
                      <dgm:alg type="conn">
                        <dgm:param type="dim" val="1D"/>
                        <dgm:param type="begPts" val="midR"/>
                        <dgm:param type="endPts" val="midL"/>
                        <dgm:param type="endSty" val="noArr"/>
                        <dgm:param type="connRout" val="bend"/>
                      </dgm:alg>
                    </dgm:if>
                    <dgm:else name="Name18">
                      <dgm:alg type="conn">
                        <dgm:param type="dim" val="1D"/>
                        <dgm:param type="begPts" val="midL"/>
                        <dgm:param type="endPts" val="midR"/>
                        <dgm:param type="endSty" val="noArr"/>
                        <dgm:param type="connRout" val="bend"/>
                      </dgm:alg>
                    </dgm:else>
                  </dgm:choose>
                  <dgm:shape xmlns:r="http://schemas.openxmlformats.org/officeDocument/2006/relationships" type="conn" r:blip="" zOrderOff="-99999">
                    <dgm:adjLst/>
                  </dgm:shape>
                  <dgm:presOf axis="self"/>
                  <dgm:constrLst>
                    <dgm:constr type="w" val="1"/>
                    <dgm:constr type="h" val="5"/>
                    <dgm:constr type="connDist"/>
                    <dgm:constr type="begPad"/>
                    <dgm:constr type="endPad"/>
                    <dgm:constr type="userA" for="ch" refType="connDist"/>
                  </dgm:constr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h" val="NaN" fact="0.25" max="NaN"/>
                      <dgm:rule type="w" val="NaN" fact="0.8" max="NaN"/>
                      <dgm:rule type="primFontSz" val="5" fact="NaN" max="NaN"/>
                    </dgm:ruleLst>
                  </dgm:layoutNode>
                </dgm:layoutNode>
              </dgm:forEach>
              <dgm:forEach name="Name19" axis="self" ptType="node">
                <dgm:layoutNode name="root2">
                  <dgm:choose name="Name20">
                    <dgm:if name="Name21" func="var" arg="dir" op="equ" val="norm">
                      <dgm:alg type="hierRoot">
                        <dgm:param type="hierAlign" val="lCtrCh"/>
                      </dgm:alg>
                    </dgm:if>
                    <dgm:else name="Name22">
                      <dgm:alg type="hierRoot">
                        <dgm:param type="hierAlign" val="rCtrCh"/>
                      </dgm:alg>
                    </dgm:else>
                  </dgm:choose>
                  <dgm:shape xmlns:r="http://schemas.openxmlformats.org/officeDocument/2006/relationships" r:blip="">
                    <dgm:adjLst/>
                  </dgm:shape>
                  <dgm:presOf/>
                  <dgm:layoutNode name="LevelTwoTextNode">
                    <dgm:varLst>
                      <dgm:chPref val="3"/>
                    </dgm:varLst>
                    <dgm:alg type="tx"/>
                    <dgm:shape xmlns:r="http://schemas.openxmlformats.org/officeDocument/2006/relationships" type="rect" r:blip="">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2" fact="NaN" max="NaN"/>
                    </dgm:ruleLst>
                  </dgm:layoutNode>
                  <dgm:layoutNode name="level3hierChild">
                    <dgm:choose name="Name23">
                      <dgm:if name="Name24" func="var" arg="dir" op="equ" val="norm">
                        <dgm:alg type="hierChild">
                          <dgm:param type="linDir" val="fromT"/>
                          <dgm:param type="chAlign" val="l"/>
                        </dgm:alg>
                      </dgm:if>
                      <dgm:else name="Name25">
                        <dgm:alg type="hierChild">
                          <dgm:param type="linDir" val="fromT"/>
                          <dgm:param type="chAlign" val="r"/>
                        </dgm:alg>
                      </dgm:else>
                    </dgm:choose>
                    <dgm:shape xmlns:r="http://schemas.openxmlformats.org/officeDocument/2006/relationships" r:blip="">
                      <dgm:adjLst/>
                    </dgm:shape>
                    <dgm:presOf/>
                    <dgm:forEach name="Name26" ref="repeat"/>
                  </dgm:layoutNode>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2">
  <dgm:title val=""/>
  <dgm:desc val=""/>
  <dgm:catLst>
    <dgm:cat type="simple" pri="10200"/>
  </dgm:catLst>
  <dgm:scene3d>
    <a:camera prst="orthographicFront"/>
    <a:lightRig rig="threePt" dir="t"/>
  </dgm:scene3d>
  <dgm:styleLbl name="node0">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lnNode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vennNode1">
    <dgm:scene3d>
      <a:camera prst="orthographicFront"/>
      <a:lightRig rig="threePt" dir="t"/>
    </dgm:scene3d>
    <dgm:sp3d/>
    <dgm:txPr/>
    <dgm:style>
      <a:lnRef idx="3">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1">
        <a:scrgbClr r="0" g="0" b="0"/>
      </a:effectRef>
      <a:fontRef idx="minor">
        <a:schemeClr val="lt1"/>
      </a:fontRef>
    </dgm:style>
  </dgm:styleLbl>
  <dgm:styleLbl name="node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fg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align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bg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8788"/>
          </a:xfrm>
          <a:prstGeom prst="rect">
            <a:avLst/>
          </a:prstGeom>
        </p:spPr>
        <p:txBody>
          <a:bodyPr vert="horz" lIns="91440" tIns="45720" rIns="91440" bIns="45720" rtlCol="1"/>
          <a:lstStyle>
            <a:lvl1pPr algn="r">
              <a:defRPr sz="1200"/>
            </a:lvl1pPr>
          </a:lstStyle>
          <a:p>
            <a:endParaRPr lang="ar-SA"/>
          </a:p>
        </p:txBody>
      </p:sp>
      <p:sp>
        <p:nvSpPr>
          <p:cNvPr id="3" name="عنصر نائب للتاريخ 2"/>
          <p:cNvSpPr>
            <a:spLocks noGrp="1"/>
          </p:cNvSpPr>
          <p:nvPr>
            <p:ph type="dt" idx="1"/>
          </p:nvPr>
        </p:nvSpPr>
        <p:spPr>
          <a:xfrm>
            <a:off x="1588" y="0"/>
            <a:ext cx="2971800" cy="458788"/>
          </a:xfrm>
          <a:prstGeom prst="rect">
            <a:avLst/>
          </a:prstGeom>
        </p:spPr>
        <p:txBody>
          <a:bodyPr vert="horz" lIns="91440" tIns="45720" rIns="91440" bIns="45720" rtlCol="1"/>
          <a:lstStyle>
            <a:lvl1pPr algn="l">
              <a:defRPr sz="1200"/>
            </a:lvl1pPr>
          </a:lstStyle>
          <a:p>
            <a:fld id="{131A9F70-8CF1-44EA-8D4D-92162A145FDA}" type="datetimeFigureOut">
              <a:rPr lang="ar-SA" smtClean="0"/>
              <a:t>07/03/1438</a:t>
            </a:fld>
            <a:endParaRPr lang="ar-SA"/>
          </a:p>
        </p:txBody>
      </p:sp>
      <p:sp>
        <p:nvSpPr>
          <p:cNvPr id="4" name="عنصر نائب لصورة الشريحة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1" anchor="ctr"/>
          <a:lstStyle/>
          <a:p>
            <a:endParaRPr lang="ar-SA"/>
          </a:p>
        </p:txBody>
      </p:sp>
      <p:sp>
        <p:nvSpPr>
          <p:cNvPr id="5" name="عنصر نائب للملاحظات 4"/>
          <p:cNvSpPr>
            <a:spLocks noGrp="1"/>
          </p:cNvSpPr>
          <p:nvPr>
            <p:ph type="body" sz="quarter" idx="3"/>
          </p:nvPr>
        </p:nvSpPr>
        <p:spPr>
          <a:xfrm>
            <a:off x="685800" y="4400550"/>
            <a:ext cx="5486400" cy="3600450"/>
          </a:xfrm>
          <a:prstGeom prst="rect">
            <a:avLst/>
          </a:prstGeom>
        </p:spPr>
        <p:txBody>
          <a:bodyPr vert="horz" lIns="91440" tIns="45720" rIns="91440" bIns="45720" rtlCol="1"/>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6" name="عنصر نائب للتذييل 5"/>
          <p:cNvSpPr>
            <a:spLocks noGrp="1"/>
          </p:cNvSpPr>
          <p:nvPr>
            <p:ph type="ftr" sz="quarter" idx="4"/>
          </p:nvPr>
        </p:nvSpPr>
        <p:spPr>
          <a:xfrm>
            <a:off x="3886200" y="8685213"/>
            <a:ext cx="2971800" cy="458787"/>
          </a:xfrm>
          <a:prstGeom prst="rect">
            <a:avLst/>
          </a:prstGeom>
        </p:spPr>
        <p:txBody>
          <a:bodyPr vert="horz" lIns="91440" tIns="45720" rIns="91440" bIns="45720" rtlCol="1" anchor="b"/>
          <a:lstStyle>
            <a:lvl1pPr algn="r">
              <a:defRPr sz="1200"/>
            </a:lvl1pPr>
          </a:lstStyle>
          <a:p>
            <a:endParaRPr lang="ar-SA"/>
          </a:p>
        </p:txBody>
      </p:sp>
      <p:sp>
        <p:nvSpPr>
          <p:cNvPr id="7" name="عنصر نائب لرقم الشريحة 6"/>
          <p:cNvSpPr>
            <a:spLocks noGrp="1"/>
          </p:cNvSpPr>
          <p:nvPr>
            <p:ph type="sldNum" sz="quarter" idx="5"/>
          </p:nvPr>
        </p:nvSpPr>
        <p:spPr>
          <a:xfrm>
            <a:off x="1588" y="8685213"/>
            <a:ext cx="2971800" cy="458787"/>
          </a:xfrm>
          <a:prstGeom prst="rect">
            <a:avLst/>
          </a:prstGeom>
        </p:spPr>
        <p:txBody>
          <a:bodyPr vert="horz" lIns="91440" tIns="45720" rIns="91440" bIns="45720" rtlCol="1" anchor="b"/>
          <a:lstStyle>
            <a:lvl1pPr algn="l">
              <a:defRPr sz="1200"/>
            </a:lvl1pPr>
          </a:lstStyle>
          <a:p>
            <a:fld id="{3ED66E69-083D-4BAD-AED4-9DBBC0E5E88E}" type="slidenum">
              <a:rPr lang="ar-SA" smtClean="0"/>
              <a:t>‹#›</a:t>
            </a:fld>
            <a:endParaRPr lang="ar-SA"/>
          </a:p>
        </p:txBody>
      </p:sp>
    </p:spTree>
    <p:extLst>
      <p:ext uri="{BB962C8B-B14F-4D97-AF65-F5344CB8AC3E}">
        <p14:creationId xmlns:p14="http://schemas.microsoft.com/office/powerpoint/2010/main" val="413051259"/>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lstStyle/>
          <a:p>
            <a:endParaRPr lang="ar-SA"/>
          </a:p>
        </p:txBody>
      </p:sp>
      <p:sp>
        <p:nvSpPr>
          <p:cNvPr id="4" name="عنصر نائب لرقم الشريحة 3"/>
          <p:cNvSpPr>
            <a:spLocks noGrp="1"/>
          </p:cNvSpPr>
          <p:nvPr>
            <p:ph type="sldNum" sz="quarter" idx="10"/>
          </p:nvPr>
        </p:nvSpPr>
        <p:spPr/>
        <p:txBody>
          <a:bodyPr/>
          <a:lstStyle/>
          <a:p>
            <a:fld id="{3ED66E69-083D-4BAD-AED4-9DBBC0E5E88E}" type="slidenum">
              <a:rPr lang="ar-SA" smtClean="0"/>
              <a:t>1</a:t>
            </a:fld>
            <a:endParaRPr lang="ar-SA"/>
          </a:p>
        </p:txBody>
      </p:sp>
    </p:spTree>
    <p:extLst>
      <p:ext uri="{BB962C8B-B14F-4D97-AF65-F5344CB8AC3E}">
        <p14:creationId xmlns:p14="http://schemas.microsoft.com/office/powerpoint/2010/main" val="96161362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4530"/>
            <a:ext cx="9144000" cy="2387600"/>
          </a:xfrm>
        </p:spPr>
        <p:txBody>
          <a:bodyPr anchor="b">
            <a:normAutofit/>
          </a:bodyPr>
          <a:lstStyle>
            <a:lvl1pPr algn="ctr">
              <a:defRPr sz="6000"/>
            </a:lvl1pPr>
          </a:lstStyle>
          <a:p>
            <a:r>
              <a:rPr lang="ar-SA" smtClean="0"/>
              <a:t>انقر لتحرير نمط العنوان الرئيسي</a:t>
            </a:r>
            <a:endParaRPr lang="en-US" dirty="0"/>
          </a:p>
        </p:txBody>
      </p:sp>
      <p:sp>
        <p:nvSpPr>
          <p:cNvPr id="3" name="Subtitle 2"/>
          <p:cNvSpPr>
            <a:spLocks noGrp="1"/>
          </p:cNvSpPr>
          <p:nvPr>
            <p:ph type="subTitle" idx="1"/>
          </p:nvPr>
        </p:nvSpPr>
        <p:spPr>
          <a:xfrm>
            <a:off x="1524000" y="3602038"/>
            <a:ext cx="9144000" cy="1655762"/>
          </a:xfrm>
        </p:spPr>
        <p:txBody>
          <a:bodyPr>
            <a:normAutofit/>
          </a:bodyPr>
          <a:lstStyle>
            <a:lvl1pPr marL="0" indent="0" algn="ctr">
              <a:buNone/>
              <a:defRPr sz="2400">
                <a:solidFill>
                  <a:schemeClr val="tx1">
                    <a:lumMod val="75000"/>
                    <a:lumOff val="25000"/>
                  </a:schemeClr>
                </a:solidFill>
              </a:defRPr>
            </a:lvl1pPr>
            <a:lvl2pPr marL="457200" indent="0" algn="ctr">
              <a:buNone/>
              <a:defRPr sz="28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25B089C6-C78A-4E7C-BB20-C6DCEE24120F}" type="uaqdatetime1">
              <a:rPr lang="ar-SA" smtClean="0"/>
              <a:t>06/03/38</a:t>
            </a:fld>
            <a:endParaRPr lang="ar-SA"/>
          </a:p>
        </p:txBody>
      </p:sp>
      <p:sp>
        <p:nvSpPr>
          <p:cNvPr id="5" name="Footer Placeholder 4"/>
          <p:cNvSpPr>
            <a:spLocks noGrp="1"/>
          </p:cNvSpPr>
          <p:nvPr>
            <p:ph type="ftr" sz="quarter" idx="11"/>
          </p:nvPr>
        </p:nvSpPr>
        <p:spPr/>
        <p:txBody>
          <a:bodyPr/>
          <a:lstStyle/>
          <a:p>
            <a:r>
              <a:rPr lang="ar-SA" smtClean="0"/>
              <a:t>د. ودا أباحسين</a:t>
            </a:r>
            <a:endParaRPr lang="ar-SA"/>
          </a:p>
        </p:txBody>
      </p:sp>
      <p:sp>
        <p:nvSpPr>
          <p:cNvPr id="6" name="Slide Number Placeholder 5"/>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1861314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65A05F18-EEF9-473B-859C-4F378DB37514}" type="uaqdatetime1">
              <a:rPr lang="ar-SA" smtClean="0"/>
              <a:t>06/03/38</a:t>
            </a:fld>
            <a:endParaRPr lang="ar-SA"/>
          </a:p>
        </p:txBody>
      </p:sp>
      <p:sp>
        <p:nvSpPr>
          <p:cNvPr id="5" name="Footer Placeholder 4"/>
          <p:cNvSpPr>
            <a:spLocks noGrp="1"/>
          </p:cNvSpPr>
          <p:nvPr>
            <p:ph type="ftr" sz="quarter" idx="11"/>
          </p:nvPr>
        </p:nvSpPr>
        <p:spPr/>
        <p:txBody>
          <a:bodyPr/>
          <a:lstStyle/>
          <a:p>
            <a:r>
              <a:rPr lang="ar-SA" smtClean="0"/>
              <a:t>د. ودا أباحسين</a:t>
            </a:r>
            <a:endParaRPr lang="ar-SA"/>
          </a:p>
        </p:txBody>
      </p:sp>
      <p:sp>
        <p:nvSpPr>
          <p:cNvPr id="6" name="Slide Number Placeholder 5"/>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1129597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0362"/>
            <a:ext cx="2628900" cy="5811838"/>
          </a:xfrm>
        </p:spPr>
        <p:txBody>
          <a:bodyPr vert="eaVert"/>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838200" y="360362"/>
            <a:ext cx="7734300" cy="5811837"/>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54D4930D-BC03-4C27-B71A-D35051F5D2FB}" type="uaqdatetime1">
              <a:rPr lang="ar-SA" smtClean="0"/>
              <a:t>06/03/38</a:t>
            </a:fld>
            <a:endParaRPr lang="ar-SA"/>
          </a:p>
        </p:txBody>
      </p:sp>
      <p:sp>
        <p:nvSpPr>
          <p:cNvPr id="5" name="Footer Placeholder 4"/>
          <p:cNvSpPr>
            <a:spLocks noGrp="1"/>
          </p:cNvSpPr>
          <p:nvPr>
            <p:ph type="ftr" sz="quarter" idx="11"/>
          </p:nvPr>
        </p:nvSpPr>
        <p:spPr/>
        <p:txBody>
          <a:bodyPr/>
          <a:lstStyle/>
          <a:p>
            <a:r>
              <a:rPr lang="ar-SA" smtClean="0"/>
              <a:t>د. ودا أباحسين</a:t>
            </a:r>
            <a:endParaRPr lang="ar-SA"/>
          </a:p>
        </p:txBody>
      </p:sp>
      <p:sp>
        <p:nvSpPr>
          <p:cNvPr id="6" name="Slide Number Placeholder 5"/>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347707604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ar-SA" smtClean="0"/>
              <a:t>انقر لتحرير نمط العنوان الرئيسي</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D04150E7-C3F2-4074-A70C-72619464E6CC}" type="uaqdatetime1">
              <a:rPr lang="ar-SA" smtClean="0"/>
              <a:t>06/03/38</a:t>
            </a:fld>
            <a:endParaRPr lang="ar-SA"/>
          </a:p>
        </p:txBody>
      </p:sp>
      <p:sp>
        <p:nvSpPr>
          <p:cNvPr id="5" name="Footer Placeholder 4"/>
          <p:cNvSpPr>
            <a:spLocks noGrp="1"/>
          </p:cNvSpPr>
          <p:nvPr>
            <p:ph type="ftr" sz="quarter" idx="11"/>
          </p:nvPr>
        </p:nvSpPr>
        <p:spPr/>
        <p:txBody>
          <a:bodyPr/>
          <a:lstStyle/>
          <a:p>
            <a:r>
              <a:rPr lang="ar-SA" smtClean="0"/>
              <a:t>د. ودا أباحسين</a:t>
            </a:r>
            <a:endParaRPr lang="ar-SA"/>
          </a:p>
        </p:txBody>
      </p:sp>
      <p:sp>
        <p:nvSpPr>
          <p:cNvPr id="6" name="Slide Number Placeholder 5"/>
          <p:cNvSpPr>
            <a:spLocks noGrp="1"/>
          </p:cNvSpPr>
          <p:nvPr>
            <p:ph type="sldNum" sz="quarter" idx="12"/>
          </p:nvPr>
        </p:nvSpPr>
        <p:spPr/>
        <p:txBody>
          <a:bodyPr/>
          <a:lstStyle/>
          <a:p>
            <a:fld id="{E51841FB-3A09-4017-BBEF-4D9512E90C3F}" type="slidenum">
              <a:rPr lang="ar-SA" smtClean="0"/>
              <a:t>‹#›</a:t>
            </a:fld>
            <a:endParaRPr lang="ar-SA"/>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89237370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Content Placeholder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4C7C4C02-248F-4A07-8DCE-DDF2934D0620}" type="uaqdatetime1">
              <a:rPr lang="ar-SA" smtClean="0"/>
              <a:t>06/03/38</a:t>
            </a:fld>
            <a:endParaRPr lang="ar-SA"/>
          </a:p>
        </p:txBody>
      </p:sp>
      <p:sp>
        <p:nvSpPr>
          <p:cNvPr id="5" name="Footer Placeholder 4"/>
          <p:cNvSpPr>
            <a:spLocks noGrp="1"/>
          </p:cNvSpPr>
          <p:nvPr>
            <p:ph type="ftr" sz="quarter" idx="11"/>
          </p:nvPr>
        </p:nvSpPr>
        <p:spPr/>
        <p:txBody>
          <a:bodyPr/>
          <a:lstStyle/>
          <a:p>
            <a:r>
              <a:rPr lang="ar-SA" smtClean="0"/>
              <a:t>د. ودا أباحسين</a:t>
            </a:r>
            <a:endParaRPr lang="ar-SA"/>
          </a:p>
        </p:txBody>
      </p:sp>
      <p:sp>
        <p:nvSpPr>
          <p:cNvPr id="6" name="Slide Number Placeholder 5"/>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63088023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E94AA2BB-75EE-4C38-956F-5857129A5411}" type="uaqdatetime1">
              <a:rPr lang="ar-SA" smtClean="0"/>
              <a:t>06/03/38</a:t>
            </a:fld>
            <a:endParaRPr lang="ar-SA"/>
          </a:p>
        </p:txBody>
      </p:sp>
      <p:sp>
        <p:nvSpPr>
          <p:cNvPr id="5" name="Footer Placeholder 4"/>
          <p:cNvSpPr>
            <a:spLocks noGrp="1"/>
          </p:cNvSpPr>
          <p:nvPr>
            <p:ph type="ftr" sz="quarter" idx="11"/>
          </p:nvPr>
        </p:nvSpPr>
        <p:spPr/>
        <p:txBody>
          <a:bodyPr/>
          <a:lstStyle/>
          <a:p>
            <a:r>
              <a:rPr lang="ar-SA" smtClean="0"/>
              <a:t>د. ودا أباحسين</a:t>
            </a:r>
            <a:endParaRPr lang="ar-SA"/>
          </a:p>
        </p:txBody>
      </p:sp>
      <p:sp>
        <p:nvSpPr>
          <p:cNvPr id="6" name="Slide Number Placeholder 5"/>
          <p:cNvSpPr>
            <a:spLocks noGrp="1"/>
          </p:cNvSpPr>
          <p:nvPr>
            <p:ph type="sldNum" sz="quarter" idx="12"/>
          </p:nvPr>
        </p:nvSpPr>
        <p:spPr/>
        <p:txBody>
          <a:bodyPr/>
          <a:lstStyle/>
          <a:p>
            <a:fld id="{E51841FB-3A09-4017-BBEF-4D9512E90C3F}" type="slidenum">
              <a:rPr lang="ar-SA" smtClean="0"/>
              <a:t>‹#›</a:t>
            </a:fld>
            <a:endParaRPr lang="ar-SA"/>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29159139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ar-SA" smtClean="0"/>
              <a:t>انقر لتحرير نمط العنوان الرئيسي</a:t>
            </a:r>
            <a:endParaRPr lang="en-US" dirty="0"/>
          </a:p>
        </p:txBody>
      </p:sp>
      <p:sp>
        <p:nvSpPr>
          <p:cNvPr id="3" name="Content Placeholder 2"/>
          <p:cNvSpPr>
            <a:spLocks noGrp="1"/>
          </p:cNvSpPr>
          <p:nvPr>
            <p:ph sz="half" idx="1"/>
          </p:nvPr>
        </p:nvSpPr>
        <p:spPr>
          <a:xfrm>
            <a:off x="1097278" y="1845734"/>
            <a:ext cx="4937760" cy="402336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Date Placeholder 4"/>
          <p:cNvSpPr>
            <a:spLocks noGrp="1"/>
          </p:cNvSpPr>
          <p:nvPr>
            <p:ph type="dt" sz="half" idx="10"/>
          </p:nvPr>
        </p:nvSpPr>
        <p:spPr/>
        <p:txBody>
          <a:bodyPr/>
          <a:lstStyle/>
          <a:p>
            <a:fld id="{A62E8E88-2C41-4F10-B27F-B6581B0EAE90}" type="uaqdatetime1">
              <a:rPr lang="ar-SA" smtClean="0"/>
              <a:t>06/03/38</a:t>
            </a:fld>
            <a:endParaRPr lang="ar-SA"/>
          </a:p>
        </p:txBody>
      </p:sp>
      <p:sp>
        <p:nvSpPr>
          <p:cNvPr id="6" name="Footer Placeholder 5"/>
          <p:cNvSpPr>
            <a:spLocks noGrp="1"/>
          </p:cNvSpPr>
          <p:nvPr>
            <p:ph type="ftr" sz="quarter" idx="11"/>
          </p:nvPr>
        </p:nvSpPr>
        <p:spPr/>
        <p:txBody>
          <a:bodyPr/>
          <a:lstStyle/>
          <a:p>
            <a:r>
              <a:rPr lang="ar-SA" smtClean="0"/>
              <a:t>د. ودا أباحسين</a:t>
            </a:r>
            <a:endParaRPr lang="ar-SA"/>
          </a:p>
        </p:txBody>
      </p:sp>
      <p:sp>
        <p:nvSpPr>
          <p:cNvPr id="7" name="Slide Number Placeholder 6"/>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292393673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1097280" y="2582334"/>
            <a:ext cx="4937760" cy="337820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Content Placeholder 5"/>
          <p:cNvSpPr>
            <a:spLocks noGrp="1"/>
          </p:cNvSpPr>
          <p:nvPr>
            <p:ph sz="quarter" idx="4"/>
          </p:nvPr>
        </p:nvSpPr>
        <p:spPr>
          <a:xfrm>
            <a:off x="6217920" y="2582334"/>
            <a:ext cx="4937760" cy="337820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8F4384F2-87D9-42B8-8D49-9F9CF0EF5FFC}" type="uaqdatetime1">
              <a:rPr lang="ar-SA" smtClean="0"/>
              <a:t>06/03/38</a:t>
            </a:fld>
            <a:endParaRPr lang="ar-SA"/>
          </a:p>
        </p:txBody>
      </p:sp>
      <p:sp>
        <p:nvSpPr>
          <p:cNvPr id="8" name="Footer Placeholder 7"/>
          <p:cNvSpPr>
            <a:spLocks noGrp="1"/>
          </p:cNvSpPr>
          <p:nvPr>
            <p:ph type="ftr" sz="quarter" idx="11"/>
          </p:nvPr>
        </p:nvSpPr>
        <p:spPr/>
        <p:txBody>
          <a:bodyPr/>
          <a:lstStyle/>
          <a:p>
            <a:r>
              <a:rPr lang="ar-SA" smtClean="0"/>
              <a:t>د. ودا أباحسين</a:t>
            </a:r>
            <a:endParaRPr lang="ar-SA"/>
          </a:p>
        </p:txBody>
      </p:sp>
      <p:sp>
        <p:nvSpPr>
          <p:cNvPr id="9" name="Slide Number Placeholder 8"/>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18102709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256B51FA-C56F-4635-988B-BF246E1E1E7B}" type="uaqdatetime1">
              <a:rPr lang="ar-SA" smtClean="0"/>
              <a:t>06/03/38</a:t>
            </a:fld>
            <a:endParaRPr lang="ar-SA"/>
          </a:p>
        </p:txBody>
      </p:sp>
      <p:sp>
        <p:nvSpPr>
          <p:cNvPr id="4" name="Footer Placeholder 3"/>
          <p:cNvSpPr>
            <a:spLocks noGrp="1"/>
          </p:cNvSpPr>
          <p:nvPr>
            <p:ph type="ftr" sz="quarter" idx="11"/>
          </p:nvPr>
        </p:nvSpPr>
        <p:spPr/>
        <p:txBody>
          <a:bodyPr/>
          <a:lstStyle/>
          <a:p>
            <a:r>
              <a:rPr lang="ar-SA" smtClean="0"/>
              <a:t>د. ودا أباحسين</a:t>
            </a:r>
            <a:endParaRPr lang="ar-SA"/>
          </a:p>
        </p:txBody>
      </p:sp>
      <p:sp>
        <p:nvSpPr>
          <p:cNvPr id="5" name="Slide Number Placeholder 4"/>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259474294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showMasterSp="0" type="blank" preserve="1">
  <p:cSld name="فارغ">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002B97DC-1CA4-478E-B2F6-B0A446F31FA3}" type="uaqdatetime1">
              <a:rPr lang="ar-SA" smtClean="0"/>
              <a:t>06/03/38</a:t>
            </a:fld>
            <a:endParaRPr lang="ar-SA"/>
          </a:p>
        </p:txBody>
      </p:sp>
      <p:sp>
        <p:nvSpPr>
          <p:cNvPr id="8" name="Footer Placeholder 7"/>
          <p:cNvSpPr>
            <a:spLocks noGrp="1"/>
          </p:cNvSpPr>
          <p:nvPr>
            <p:ph type="ftr" sz="quarter" idx="11"/>
          </p:nvPr>
        </p:nvSpPr>
        <p:spPr/>
        <p:txBody>
          <a:bodyPr/>
          <a:lstStyle>
            <a:lvl1pPr>
              <a:defRPr>
                <a:solidFill>
                  <a:srgbClr val="FFFFFF"/>
                </a:solidFill>
              </a:defRPr>
            </a:lvl1pPr>
          </a:lstStyle>
          <a:p>
            <a:r>
              <a:rPr lang="ar-SA" smtClean="0"/>
              <a:t>د. ودا أباحسين</a:t>
            </a:r>
            <a:endParaRPr lang="ar-SA"/>
          </a:p>
        </p:txBody>
      </p:sp>
      <p:sp>
        <p:nvSpPr>
          <p:cNvPr id="9" name="Slide Number Placeholder 8"/>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1934713563"/>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showMasterSp="0" type="objTx" preserve="1">
  <p:cSld name="محتوى ذو تسمية توضيحية">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B669E69C-6A73-4632-9329-5D0CEA0CAFC3}" type="uaqdatetime1">
              <a:rPr lang="ar-SA" smtClean="0"/>
              <a:t>06/03/38</a:t>
            </a:fld>
            <a:endParaRPr lang="ar-SA"/>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r>
              <a:rPr lang="ar-SA" smtClean="0"/>
              <a:t>د. ودا أباحسين</a:t>
            </a:r>
            <a:endParaRPr lang="ar-SA"/>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E51841FB-3A09-4017-BBEF-4D9512E90C3F}" type="slidenum">
              <a:rPr lang="ar-SA" smtClean="0"/>
              <a:t>‹#›</a:t>
            </a:fld>
            <a:endParaRPr lang="ar-SA"/>
          </a:p>
        </p:txBody>
      </p:sp>
    </p:spTree>
    <p:extLst>
      <p:ext uri="{BB962C8B-B14F-4D97-AF65-F5344CB8AC3E}">
        <p14:creationId xmlns:p14="http://schemas.microsoft.com/office/powerpoint/2010/main" val="23278751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Content Placeholder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9A3C788D-EB27-4EE8-A4F6-9CC05ED814F3}" type="uaqdatetime1">
              <a:rPr lang="ar-SA" smtClean="0"/>
              <a:t>06/03/38</a:t>
            </a:fld>
            <a:endParaRPr lang="ar-SA"/>
          </a:p>
        </p:txBody>
      </p:sp>
      <p:sp>
        <p:nvSpPr>
          <p:cNvPr id="5" name="Footer Placeholder 4"/>
          <p:cNvSpPr>
            <a:spLocks noGrp="1"/>
          </p:cNvSpPr>
          <p:nvPr>
            <p:ph type="ftr" sz="quarter" idx="11"/>
          </p:nvPr>
        </p:nvSpPr>
        <p:spPr/>
        <p:txBody>
          <a:bodyPr/>
          <a:lstStyle/>
          <a:p>
            <a:r>
              <a:rPr lang="ar-SA" smtClean="0"/>
              <a:t>د. ودا أباحسين</a:t>
            </a:r>
            <a:endParaRPr lang="ar-SA"/>
          </a:p>
        </p:txBody>
      </p:sp>
      <p:sp>
        <p:nvSpPr>
          <p:cNvPr id="6" name="Slide Number Placeholder 5"/>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1780486453"/>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showMasterSp="0" type="picTx" preserve="1">
  <p:cSld name="صورة مع تسمية توضيحية">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lIns="91440" tIns="0" rIns="91440" bIns="0" anchor="b">
            <a:noAutofit/>
          </a:bodyPr>
          <a:lstStyle>
            <a:lvl1pPr>
              <a:defRPr sz="3600" b="0">
                <a:solidFill>
                  <a:srgbClr val="FFFFFF"/>
                </a:solidFill>
              </a:defRPr>
            </a:lvl1pPr>
          </a:lstStyle>
          <a:p>
            <a:r>
              <a:rPr lang="ar-SA" smtClean="0"/>
              <a:t>انقر لتحرير نمط العنوان الرئيسي</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66E77D2E-9F73-428D-B34F-CA4F07A72E2E}" type="uaqdatetime1">
              <a:rPr lang="ar-SA" smtClean="0"/>
              <a:t>06/03/38</a:t>
            </a:fld>
            <a:endParaRPr lang="ar-SA"/>
          </a:p>
        </p:txBody>
      </p:sp>
      <p:sp>
        <p:nvSpPr>
          <p:cNvPr id="6" name="Footer Placeholder 5"/>
          <p:cNvSpPr>
            <a:spLocks noGrp="1"/>
          </p:cNvSpPr>
          <p:nvPr>
            <p:ph type="ftr" sz="quarter" idx="11"/>
          </p:nvPr>
        </p:nvSpPr>
        <p:spPr/>
        <p:txBody>
          <a:bodyPr/>
          <a:lstStyle/>
          <a:p>
            <a:r>
              <a:rPr lang="ar-SA" smtClean="0"/>
              <a:t>د. ودا أباحسين</a:t>
            </a:r>
            <a:endParaRPr lang="ar-SA"/>
          </a:p>
        </p:txBody>
      </p:sp>
      <p:sp>
        <p:nvSpPr>
          <p:cNvPr id="7" name="Slide Number Placeholder 6"/>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260418493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A37A483E-D325-4977-B951-70DBE23D2012}" type="uaqdatetime1">
              <a:rPr lang="ar-SA" smtClean="0"/>
              <a:t>06/03/38</a:t>
            </a:fld>
            <a:endParaRPr lang="ar-SA"/>
          </a:p>
        </p:txBody>
      </p:sp>
      <p:sp>
        <p:nvSpPr>
          <p:cNvPr id="5" name="Footer Placeholder 4"/>
          <p:cNvSpPr>
            <a:spLocks noGrp="1"/>
          </p:cNvSpPr>
          <p:nvPr>
            <p:ph type="ftr" sz="quarter" idx="11"/>
          </p:nvPr>
        </p:nvSpPr>
        <p:spPr/>
        <p:txBody>
          <a:bodyPr/>
          <a:lstStyle/>
          <a:p>
            <a:r>
              <a:rPr lang="ar-SA" smtClean="0"/>
              <a:t>د. ودا أباحسين</a:t>
            </a:r>
            <a:endParaRPr lang="ar-SA"/>
          </a:p>
        </p:txBody>
      </p:sp>
      <p:sp>
        <p:nvSpPr>
          <p:cNvPr id="6" name="Slide Number Placeholder 5"/>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311987084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showMasterSp="0" type="vertTitleAndTx" preserve="1">
  <p:cSld name="عنوان ونص عموديان">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C17E96A6-BB83-4F39-B1B3-D13F4A18C6DD}" type="uaqdatetime1">
              <a:rPr lang="ar-SA" smtClean="0"/>
              <a:t>06/03/38</a:t>
            </a:fld>
            <a:endParaRPr lang="ar-SA"/>
          </a:p>
        </p:txBody>
      </p:sp>
      <p:sp>
        <p:nvSpPr>
          <p:cNvPr id="5" name="Footer Placeholder 4"/>
          <p:cNvSpPr>
            <a:spLocks noGrp="1"/>
          </p:cNvSpPr>
          <p:nvPr>
            <p:ph type="ftr" sz="quarter" idx="11"/>
          </p:nvPr>
        </p:nvSpPr>
        <p:spPr/>
        <p:txBody>
          <a:bodyPr/>
          <a:lstStyle/>
          <a:p>
            <a:r>
              <a:rPr lang="ar-SA" smtClean="0"/>
              <a:t>د. ودا أباحسين</a:t>
            </a:r>
            <a:endParaRPr lang="ar-SA"/>
          </a:p>
        </p:txBody>
      </p:sp>
      <p:sp>
        <p:nvSpPr>
          <p:cNvPr id="6" name="Slide Number Placeholder 5"/>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194802833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Title 1"/>
          <p:cNvSpPr>
            <a:spLocks noGrp="1"/>
          </p:cNvSpPr>
          <p:nvPr>
            <p:ph type="title"/>
          </p:nvPr>
        </p:nvSpPr>
        <p:spPr>
          <a:xfrm>
            <a:off x="831850" y="1712423"/>
            <a:ext cx="10515600" cy="2851208"/>
          </a:xfrm>
        </p:spPr>
        <p:txBody>
          <a:bodyPr anchor="b">
            <a:normAutofit/>
          </a:bodyPr>
          <a:lstStyle>
            <a:lvl1pPr>
              <a:defRPr sz="6000" b="0"/>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831850" y="4552633"/>
            <a:ext cx="10515600" cy="1500187"/>
          </a:xfrm>
        </p:spPr>
        <p:txBody>
          <a:bodyPr anchor="t">
            <a:normAutofit/>
          </a:bodyPr>
          <a:lstStyle>
            <a:lvl1pPr marL="0" indent="0">
              <a:buNone/>
              <a:defRPr sz="24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E3C4B5A-6E56-4E65-BCC7-827FC883B957}" type="uaqdatetime1">
              <a:rPr lang="ar-SA" smtClean="0"/>
              <a:t>06/03/38</a:t>
            </a:fld>
            <a:endParaRPr lang="ar-SA"/>
          </a:p>
        </p:txBody>
      </p:sp>
      <p:sp>
        <p:nvSpPr>
          <p:cNvPr id="5" name="Footer Placeholder 4"/>
          <p:cNvSpPr>
            <a:spLocks noGrp="1"/>
          </p:cNvSpPr>
          <p:nvPr>
            <p:ph type="ftr" sz="quarter" idx="11"/>
          </p:nvPr>
        </p:nvSpPr>
        <p:spPr/>
        <p:txBody>
          <a:bodyPr/>
          <a:lstStyle/>
          <a:p>
            <a:r>
              <a:rPr lang="ar-SA" smtClean="0"/>
              <a:t>د. ودا أباحسين</a:t>
            </a:r>
            <a:endParaRPr lang="ar-SA"/>
          </a:p>
        </p:txBody>
      </p:sp>
      <p:sp>
        <p:nvSpPr>
          <p:cNvPr id="6" name="Slide Number Placeholder 5"/>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183611821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Content Placeholder 2"/>
          <p:cNvSpPr>
            <a:spLocks noGrp="1"/>
          </p:cNvSpPr>
          <p:nvPr>
            <p:ph sz="half" idx="1"/>
          </p:nvPr>
        </p:nvSpPr>
        <p:spPr>
          <a:xfrm>
            <a:off x="845127" y="1828800"/>
            <a:ext cx="5181600" cy="4351337"/>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Content Placeholder 3"/>
          <p:cNvSpPr>
            <a:spLocks noGrp="1"/>
          </p:cNvSpPr>
          <p:nvPr>
            <p:ph sz="half" idx="2"/>
          </p:nvPr>
        </p:nvSpPr>
        <p:spPr>
          <a:xfrm>
            <a:off x="6172200" y="1828800"/>
            <a:ext cx="5181600" cy="4351337"/>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Date Placeholder 4"/>
          <p:cNvSpPr>
            <a:spLocks noGrp="1"/>
          </p:cNvSpPr>
          <p:nvPr>
            <p:ph type="dt" sz="half" idx="10"/>
          </p:nvPr>
        </p:nvSpPr>
        <p:spPr/>
        <p:txBody>
          <a:bodyPr/>
          <a:lstStyle/>
          <a:p>
            <a:fld id="{0640D83B-7A48-45FA-A58D-3C6AE9B7C649}" type="uaqdatetime1">
              <a:rPr lang="ar-SA" smtClean="0"/>
              <a:t>06/03/38</a:t>
            </a:fld>
            <a:endParaRPr lang="ar-SA"/>
          </a:p>
        </p:txBody>
      </p:sp>
      <p:sp>
        <p:nvSpPr>
          <p:cNvPr id="6" name="Footer Placeholder 5"/>
          <p:cNvSpPr>
            <a:spLocks noGrp="1"/>
          </p:cNvSpPr>
          <p:nvPr>
            <p:ph type="ftr" sz="quarter" idx="11"/>
          </p:nvPr>
        </p:nvSpPr>
        <p:spPr/>
        <p:txBody>
          <a:bodyPr/>
          <a:lstStyle/>
          <a:p>
            <a:r>
              <a:rPr lang="ar-SA" smtClean="0"/>
              <a:t>د. ودا أباحسين</a:t>
            </a:r>
            <a:endParaRPr lang="ar-SA"/>
          </a:p>
        </p:txBody>
      </p:sp>
      <p:sp>
        <p:nvSpPr>
          <p:cNvPr id="7" name="Slide Number Placeholder 6"/>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138008690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مقارنة">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845127" y="1681850"/>
            <a:ext cx="5156200" cy="825699"/>
          </a:xfrm>
        </p:spPr>
        <p:txBody>
          <a:bodyPr anchor="b">
            <a:normAutofit/>
          </a:bodyPr>
          <a:lstStyle>
            <a:lvl1pPr marL="0" indent="0">
              <a:spcBef>
                <a:spcPts val="0"/>
              </a:spcBef>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845127" y="2507550"/>
            <a:ext cx="5156200" cy="3680525"/>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6172200" y="1681851"/>
            <a:ext cx="5181601" cy="825698"/>
          </a:xfrm>
        </p:spPr>
        <p:txBody>
          <a:bodyPr anchor="b"/>
          <a:lstStyle>
            <a:lvl1pPr marL="0" indent="0">
              <a:spcBef>
                <a:spcPts val="0"/>
              </a:spcBef>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Content Placeholder 5"/>
          <p:cNvSpPr>
            <a:spLocks noGrp="1"/>
          </p:cNvSpPr>
          <p:nvPr>
            <p:ph sz="quarter" idx="4"/>
          </p:nvPr>
        </p:nvSpPr>
        <p:spPr>
          <a:xfrm>
            <a:off x="6172200" y="2507550"/>
            <a:ext cx="5181601" cy="3680525"/>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7" name="Date Placeholder 6"/>
          <p:cNvSpPr>
            <a:spLocks noGrp="1"/>
          </p:cNvSpPr>
          <p:nvPr>
            <p:ph type="dt" sz="half" idx="10"/>
          </p:nvPr>
        </p:nvSpPr>
        <p:spPr/>
        <p:txBody>
          <a:bodyPr/>
          <a:lstStyle/>
          <a:p>
            <a:fld id="{951F7224-9D3A-4E0C-89BB-3721ED77369D}" type="uaqdatetime1">
              <a:rPr lang="ar-SA" smtClean="0"/>
              <a:t>06/03/38</a:t>
            </a:fld>
            <a:endParaRPr lang="ar-SA"/>
          </a:p>
        </p:txBody>
      </p:sp>
      <p:sp>
        <p:nvSpPr>
          <p:cNvPr id="8" name="Footer Placeholder 7"/>
          <p:cNvSpPr>
            <a:spLocks noGrp="1"/>
          </p:cNvSpPr>
          <p:nvPr>
            <p:ph type="ftr" sz="quarter" idx="11"/>
          </p:nvPr>
        </p:nvSpPr>
        <p:spPr/>
        <p:txBody>
          <a:bodyPr/>
          <a:lstStyle/>
          <a:p>
            <a:r>
              <a:rPr lang="ar-SA" smtClean="0"/>
              <a:t>د. ودا أباحسين</a:t>
            </a:r>
            <a:endParaRPr lang="ar-SA"/>
          </a:p>
        </p:txBody>
      </p:sp>
      <p:sp>
        <p:nvSpPr>
          <p:cNvPr id="9" name="Slide Number Placeholder 8"/>
          <p:cNvSpPr>
            <a:spLocks noGrp="1"/>
          </p:cNvSpPr>
          <p:nvPr>
            <p:ph type="sldNum" sz="quarter" idx="12"/>
          </p:nvPr>
        </p:nvSpPr>
        <p:spPr/>
        <p:txBody>
          <a:bodyPr/>
          <a:lstStyle/>
          <a:p>
            <a:fld id="{E51841FB-3A09-4017-BBEF-4D9512E90C3F}" type="slidenum">
              <a:rPr lang="ar-SA" smtClean="0"/>
              <a:t>‹#›</a:t>
            </a:fld>
            <a:endParaRPr lang="ar-SA"/>
          </a:p>
        </p:txBody>
      </p:sp>
      <p:sp>
        <p:nvSpPr>
          <p:cNvPr id="10" name="Title 9"/>
          <p:cNvSpPr>
            <a:spLocks noGrp="1"/>
          </p:cNvSpPr>
          <p:nvPr>
            <p:ph type="title"/>
          </p:nvPr>
        </p:nvSpPr>
        <p:spPr/>
        <p:txBody>
          <a:bodyPr/>
          <a:lstStyle/>
          <a:p>
            <a:r>
              <a:rPr lang="ar-SA" smtClean="0"/>
              <a:t>انقر لتحرير نمط العنوان الرئيسي</a:t>
            </a:r>
            <a:endParaRPr lang="en-US" dirty="0"/>
          </a:p>
        </p:txBody>
      </p:sp>
    </p:spTree>
    <p:extLst>
      <p:ext uri="{BB962C8B-B14F-4D97-AF65-F5344CB8AC3E}">
        <p14:creationId xmlns:p14="http://schemas.microsoft.com/office/powerpoint/2010/main" val="15794723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عنوان فقط">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3278EF65-400A-4024-A14A-91BCA2ADACE2}" type="uaqdatetime1">
              <a:rPr lang="ar-SA" smtClean="0"/>
              <a:t>06/03/38</a:t>
            </a:fld>
            <a:endParaRPr lang="ar-SA"/>
          </a:p>
        </p:txBody>
      </p:sp>
      <p:sp>
        <p:nvSpPr>
          <p:cNvPr id="4" name="Footer Placeholder 3"/>
          <p:cNvSpPr>
            <a:spLocks noGrp="1"/>
          </p:cNvSpPr>
          <p:nvPr>
            <p:ph type="ftr" sz="quarter" idx="11"/>
          </p:nvPr>
        </p:nvSpPr>
        <p:spPr/>
        <p:txBody>
          <a:bodyPr/>
          <a:lstStyle/>
          <a:p>
            <a:r>
              <a:rPr lang="ar-SA" smtClean="0"/>
              <a:t>د. ودا أباحسين</a:t>
            </a:r>
            <a:endParaRPr lang="ar-SA"/>
          </a:p>
        </p:txBody>
      </p:sp>
      <p:sp>
        <p:nvSpPr>
          <p:cNvPr id="5" name="Slide Number Placeholder 4"/>
          <p:cNvSpPr>
            <a:spLocks noGrp="1"/>
          </p:cNvSpPr>
          <p:nvPr>
            <p:ph type="sldNum" sz="quarter" idx="12"/>
          </p:nvPr>
        </p:nvSpPr>
        <p:spPr/>
        <p:txBody>
          <a:bodyPr/>
          <a:lstStyle/>
          <a:p>
            <a:fld id="{E51841FB-3A09-4017-BBEF-4D9512E90C3F}" type="slidenum">
              <a:rPr lang="ar-SA" smtClean="0"/>
              <a:t>‹#›</a:t>
            </a:fld>
            <a:endParaRPr lang="ar-SA"/>
          </a:p>
        </p:txBody>
      </p:sp>
      <p:sp>
        <p:nvSpPr>
          <p:cNvPr id="6" name="Title 5"/>
          <p:cNvSpPr>
            <a:spLocks noGrp="1"/>
          </p:cNvSpPr>
          <p:nvPr>
            <p:ph type="title"/>
          </p:nvPr>
        </p:nvSpPr>
        <p:spPr/>
        <p:txBody>
          <a:bodyPr/>
          <a:lstStyle/>
          <a:p>
            <a:r>
              <a:rPr lang="ar-SA" smtClean="0"/>
              <a:t>انقر لتحرير نمط العنوان الرئيسي</a:t>
            </a:r>
            <a:endParaRPr lang="en-US"/>
          </a:p>
        </p:txBody>
      </p:sp>
    </p:spTree>
    <p:extLst>
      <p:ext uri="{BB962C8B-B14F-4D97-AF65-F5344CB8AC3E}">
        <p14:creationId xmlns:p14="http://schemas.microsoft.com/office/powerpoint/2010/main" val="310313549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4DCB334-F8E5-442D-AEF3-781E85C1B833}" type="uaqdatetime1">
              <a:rPr lang="ar-SA" smtClean="0"/>
              <a:t>06/03/38</a:t>
            </a:fld>
            <a:endParaRPr lang="ar-SA"/>
          </a:p>
        </p:txBody>
      </p:sp>
      <p:sp>
        <p:nvSpPr>
          <p:cNvPr id="3" name="Footer Placeholder 2"/>
          <p:cNvSpPr>
            <a:spLocks noGrp="1"/>
          </p:cNvSpPr>
          <p:nvPr>
            <p:ph type="ftr" sz="quarter" idx="11"/>
          </p:nvPr>
        </p:nvSpPr>
        <p:spPr/>
        <p:txBody>
          <a:bodyPr/>
          <a:lstStyle/>
          <a:p>
            <a:r>
              <a:rPr lang="ar-SA" smtClean="0"/>
              <a:t>د. ودا أباحسين</a:t>
            </a:r>
            <a:endParaRPr lang="ar-SA"/>
          </a:p>
        </p:txBody>
      </p:sp>
      <p:sp>
        <p:nvSpPr>
          <p:cNvPr id="4" name="Slide Number Placeholder 3"/>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32294375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841248" y="457200"/>
            <a:ext cx="3931920" cy="1600197"/>
          </a:xfrm>
        </p:spPr>
        <p:txBody>
          <a:bodyPr anchor="b">
            <a:normAutofit/>
          </a:bodyPr>
          <a:lstStyle>
            <a:lvl1pPr>
              <a:defRPr sz="3200" b="0"/>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5181600" y="990600"/>
            <a:ext cx="6172200" cy="487680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841248" y="2057399"/>
            <a:ext cx="3931920" cy="3810001"/>
          </a:xfrm>
        </p:spPr>
        <p:txBody>
          <a:bodyPr>
            <a:normAutofit/>
          </a:bodyPr>
          <a:lstStyle>
            <a:lvl1pPr marL="0" indent="0">
              <a:lnSpc>
                <a:spcPct val="90000"/>
              </a:lnSpc>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08A62078-B2D5-4D55-82C7-0C9A96FCE71A}" type="uaqdatetime1">
              <a:rPr lang="ar-SA" smtClean="0"/>
              <a:t>06/03/38</a:t>
            </a:fld>
            <a:endParaRPr lang="ar-SA"/>
          </a:p>
        </p:txBody>
      </p:sp>
      <p:sp>
        <p:nvSpPr>
          <p:cNvPr id="6" name="Footer Placeholder 5"/>
          <p:cNvSpPr>
            <a:spLocks noGrp="1"/>
          </p:cNvSpPr>
          <p:nvPr>
            <p:ph type="ftr" sz="quarter" idx="11"/>
          </p:nvPr>
        </p:nvSpPr>
        <p:spPr/>
        <p:txBody>
          <a:bodyPr/>
          <a:lstStyle/>
          <a:p>
            <a:r>
              <a:rPr lang="ar-SA" smtClean="0"/>
              <a:t>د. ودا أباحسين</a:t>
            </a:r>
            <a:endParaRPr lang="ar-SA"/>
          </a:p>
        </p:txBody>
      </p:sp>
      <p:sp>
        <p:nvSpPr>
          <p:cNvPr id="7" name="Slide Number Placeholder 6"/>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25679414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841248" y="457200"/>
            <a:ext cx="3931920" cy="1600200"/>
          </a:xfrm>
        </p:spPr>
        <p:txBody>
          <a:bodyPr anchor="b">
            <a:normAutofit/>
          </a:bodyPr>
          <a:lstStyle>
            <a:lvl1pPr>
              <a:defRPr sz="3200" b="0"/>
            </a:lvl1pPr>
          </a:lstStyle>
          <a:p>
            <a:r>
              <a:rPr lang="ar-SA" smtClean="0"/>
              <a:t>انقر لتحرير نمط العنوان الرئيسي</a:t>
            </a:r>
            <a:endParaRPr lang="en-US" dirty="0"/>
          </a:p>
        </p:txBody>
      </p:sp>
      <p:sp>
        <p:nvSpPr>
          <p:cNvPr id="3" name="Picture Placeholder 2"/>
          <p:cNvSpPr>
            <a:spLocks noGrp="1"/>
          </p:cNvSpPr>
          <p:nvPr>
            <p:ph type="pic" idx="1"/>
          </p:nvPr>
        </p:nvSpPr>
        <p:spPr>
          <a:xfrm>
            <a:off x="5181600" y="990600"/>
            <a:ext cx="6172200" cy="4876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841248" y="2057400"/>
            <a:ext cx="3931920" cy="3810000"/>
          </a:xfrm>
        </p:spPr>
        <p:txBody>
          <a:bodyPr>
            <a:normAutofit/>
          </a:bodyPr>
          <a:lstStyle>
            <a:lvl1pPr marL="0" indent="0">
              <a:lnSpc>
                <a:spcPct val="90000"/>
              </a:lnSpc>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ED9A0FCB-4F20-48DF-8C5E-DE3D4680031C}" type="uaqdatetime1">
              <a:rPr lang="ar-SA" smtClean="0"/>
              <a:t>06/03/38</a:t>
            </a:fld>
            <a:endParaRPr lang="ar-SA"/>
          </a:p>
        </p:txBody>
      </p:sp>
      <p:sp>
        <p:nvSpPr>
          <p:cNvPr id="6" name="Footer Placeholder 5"/>
          <p:cNvSpPr>
            <a:spLocks noGrp="1"/>
          </p:cNvSpPr>
          <p:nvPr>
            <p:ph type="ftr" sz="quarter" idx="11"/>
          </p:nvPr>
        </p:nvSpPr>
        <p:spPr/>
        <p:txBody>
          <a:bodyPr/>
          <a:lstStyle/>
          <a:p>
            <a:r>
              <a:rPr lang="ar-SA" smtClean="0"/>
              <a:t>د. ودا أباحسين</a:t>
            </a:r>
            <a:endParaRPr lang="ar-SA"/>
          </a:p>
        </p:txBody>
      </p:sp>
      <p:sp>
        <p:nvSpPr>
          <p:cNvPr id="7" name="Slide Number Placeholder 6"/>
          <p:cNvSpPr>
            <a:spLocks noGrp="1"/>
          </p:cNvSpPr>
          <p:nvPr>
            <p:ph type="sldNum" sz="quarter" idx="12"/>
          </p:nvPr>
        </p:nvSpPr>
        <p:spPr/>
        <p:txBody>
          <a:bodyPr/>
          <a:lstStyle/>
          <a:p>
            <a:fld id="{E51841FB-3A09-4017-BBEF-4D9512E90C3F}" type="slidenum">
              <a:rPr lang="ar-SA" smtClean="0"/>
              <a:t>‹#›</a:t>
            </a:fld>
            <a:endParaRPr lang="ar-SA"/>
          </a:p>
        </p:txBody>
      </p:sp>
    </p:spTree>
    <p:extLst>
      <p:ext uri="{BB962C8B-B14F-4D97-AF65-F5344CB8AC3E}">
        <p14:creationId xmlns:p14="http://schemas.microsoft.com/office/powerpoint/2010/main" val="239630819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45127" y="365760"/>
            <a:ext cx="10515600" cy="1325562"/>
          </a:xfrm>
          <a:prstGeom prst="rect">
            <a:avLst/>
          </a:prstGeom>
        </p:spPr>
        <p:txBody>
          <a:bodyPr vert="horz" lIns="91440" tIns="45720" rIns="91440" bIns="45720" rtlCol="0" anchor="ctr">
            <a:norm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845127" y="1828800"/>
            <a:ext cx="10515600" cy="4351337"/>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100">
                <a:solidFill>
                  <a:schemeClr val="tx1">
                    <a:lumMod val="65000"/>
                    <a:lumOff val="35000"/>
                  </a:schemeClr>
                </a:solidFill>
              </a:defRPr>
            </a:lvl1pPr>
          </a:lstStyle>
          <a:p>
            <a:fld id="{1E0CE4A8-20D9-440C-9D36-EBF9067FDB71}" type="uaqdatetime1">
              <a:rPr lang="ar-SA" smtClean="0"/>
              <a:t>06/03/38</a:t>
            </a:fld>
            <a:endParaRPr lang="ar-SA"/>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100">
                <a:solidFill>
                  <a:schemeClr val="tx1">
                    <a:lumMod val="65000"/>
                    <a:lumOff val="35000"/>
                  </a:schemeClr>
                </a:solidFill>
              </a:defRPr>
            </a:lvl1pPr>
          </a:lstStyle>
          <a:p>
            <a:r>
              <a:rPr lang="ar-SA" smtClean="0"/>
              <a:t>د. ودا أباحسين</a:t>
            </a:r>
            <a:endParaRPr lang="ar-SA"/>
          </a:p>
        </p:txBody>
      </p:sp>
      <p:sp>
        <p:nvSpPr>
          <p:cNvPr id="6" name="Slide Number Placeholder 5"/>
          <p:cNvSpPr>
            <a:spLocks noGrp="1"/>
          </p:cNvSpPr>
          <p:nvPr>
            <p:ph type="sldNum" sz="quarter" idx="4"/>
          </p:nvPr>
        </p:nvSpPr>
        <p:spPr>
          <a:xfrm>
            <a:off x="8617527" y="6356350"/>
            <a:ext cx="2743200" cy="365125"/>
          </a:xfrm>
          <a:prstGeom prst="rect">
            <a:avLst/>
          </a:prstGeom>
        </p:spPr>
        <p:txBody>
          <a:bodyPr vert="horz" lIns="91440" tIns="45720" rIns="91440" bIns="45720" rtlCol="0" anchor="ctr"/>
          <a:lstStyle>
            <a:lvl1pPr algn="r">
              <a:defRPr sz="1100">
                <a:solidFill>
                  <a:schemeClr val="tx1">
                    <a:tint val="75000"/>
                  </a:schemeClr>
                </a:solidFill>
              </a:defRPr>
            </a:lvl1pPr>
          </a:lstStyle>
          <a:p>
            <a:fld id="{E51841FB-3A09-4017-BBEF-4D9512E90C3F}" type="slidenum">
              <a:rPr lang="ar-SA" smtClean="0"/>
              <a:t>‹#›</a:t>
            </a:fld>
            <a:endParaRPr lang="ar-SA"/>
          </a:p>
        </p:txBody>
      </p:sp>
    </p:spTree>
    <p:extLst>
      <p:ext uri="{BB962C8B-B14F-4D97-AF65-F5344CB8AC3E}">
        <p14:creationId xmlns:p14="http://schemas.microsoft.com/office/powerpoint/2010/main" val="994101808"/>
      </p:ext>
    </p:extLst>
  </p:cSld>
  <p:clrMap bg1="lt1" tx1="dk1" bg2="lt2" tx2="dk2" accent1="accent1" accent2="accent2" accent3="accent3" accent4="accent4" accent5="accent5" accent6="accent6" hlink="hlink" folHlink="folHlink"/>
  <p:sldLayoutIdLst>
    <p:sldLayoutId id="2147483691" r:id="rId1"/>
    <p:sldLayoutId id="2147483692" r:id="rId2"/>
    <p:sldLayoutId id="2147483693" r:id="rId3"/>
    <p:sldLayoutId id="2147483694" r:id="rId4"/>
    <p:sldLayoutId id="2147483695" r:id="rId5"/>
    <p:sldLayoutId id="2147483696" r:id="rId6"/>
    <p:sldLayoutId id="2147483697" r:id="rId7"/>
    <p:sldLayoutId id="2147483698" r:id="rId8"/>
    <p:sldLayoutId id="2147483699" r:id="rId9"/>
    <p:sldLayoutId id="2147483700" r:id="rId10"/>
    <p:sldLayoutId id="2147483701" r:id="rId11"/>
  </p:sldLayoutIdLst>
  <p:hf sldNum="0" hdr="0" dt="0"/>
  <p:txStyles>
    <p:titleStyle>
      <a:lvl1pPr algn="l" defTabSz="914400" rtl="1"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r" defTabSz="914400" rtl="1" eaLnBrk="1" latinLnBrk="0" hangingPunct="1">
        <a:lnSpc>
          <a:spcPct val="90000"/>
        </a:lnSpc>
        <a:spcBef>
          <a:spcPts val="1000"/>
        </a:spcBef>
        <a:buFont typeface="Wingdings 2" pitchFamily="18" charset="2"/>
        <a:buChar char=""/>
        <a:defRPr sz="2800" kern="1200">
          <a:solidFill>
            <a:schemeClr val="tx1"/>
          </a:solidFill>
          <a:latin typeface="+mn-lt"/>
          <a:ea typeface="+mn-ea"/>
          <a:cs typeface="+mn-cs"/>
        </a:defRPr>
      </a:lvl1pPr>
      <a:lvl2pPr marL="685800" indent="-228600" algn="r" defTabSz="914400" rtl="1" eaLnBrk="1" latinLnBrk="0" hangingPunct="1">
        <a:lnSpc>
          <a:spcPct val="90000"/>
        </a:lnSpc>
        <a:spcBef>
          <a:spcPts val="500"/>
        </a:spcBef>
        <a:buFont typeface="Wingdings 2" pitchFamily="18" charset="2"/>
        <a:buChar char=""/>
        <a:defRPr sz="2400" kern="1200">
          <a:solidFill>
            <a:schemeClr val="tx1"/>
          </a:solidFill>
          <a:latin typeface="+mn-lt"/>
          <a:ea typeface="+mn-ea"/>
          <a:cs typeface="+mn-cs"/>
        </a:defRPr>
      </a:lvl2pPr>
      <a:lvl3pPr marL="1143000" indent="-228600" algn="r" defTabSz="914400" rtl="1" eaLnBrk="1" latinLnBrk="0" hangingPunct="1">
        <a:lnSpc>
          <a:spcPct val="90000"/>
        </a:lnSpc>
        <a:spcBef>
          <a:spcPts val="500"/>
        </a:spcBef>
        <a:buFont typeface="Wingdings 2" pitchFamily="18" charset="2"/>
        <a:buChar char=""/>
        <a:defRPr sz="2000" kern="1200">
          <a:solidFill>
            <a:schemeClr val="tx1"/>
          </a:solidFill>
          <a:latin typeface="+mn-lt"/>
          <a:ea typeface="+mn-ea"/>
          <a:cs typeface="+mn-cs"/>
        </a:defRPr>
      </a:lvl3pPr>
      <a:lvl4pPr marL="1600200" indent="-228600" algn="r" defTabSz="914400" rtl="1" eaLnBrk="1" latinLnBrk="0" hangingPunct="1">
        <a:lnSpc>
          <a:spcPct val="90000"/>
        </a:lnSpc>
        <a:spcBef>
          <a:spcPts val="500"/>
        </a:spcBef>
        <a:buFont typeface="Wingdings 2" pitchFamily="18" charset="2"/>
        <a:buChar char=""/>
        <a:defRPr sz="1800" kern="1200">
          <a:solidFill>
            <a:schemeClr val="tx1"/>
          </a:solidFill>
          <a:latin typeface="+mn-lt"/>
          <a:ea typeface="+mn-ea"/>
          <a:cs typeface="+mn-cs"/>
        </a:defRPr>
      </a:lvl4pPr>
      <a:lvl5pPr marL="2057400" indent="-228600" algn="r" defTabSz="914400" rtl="1" eaLnBrk="1" latinLnBrk="0" hangingPunct="1">
        <a:lnSpc>
          <a:spcPct val="90000"/>
        </a:lnSpc>
        <a:spcBef>
          <a:spcPts val="500"/>
        </a:spcBef>
        <a:buFont typeface="Wingdings 2" pitchFamily="18" charset="2"/>
        <a:buChar char=""/>
        <a:defRPr sz="1800" kern="1200">
          <a:solidFill>
            <a:schemeClr val="tx1"/>
          </a:solidFill>
          <a:latin typeface="+mn-lt"/>
          <a:ea typeface="+mn-ea"/>
          <a:cs typeface="+mn-cs"/>
        </a:defRPr>
      </a:lvl5pPr>
      <a:lvl6pPr marL="2514600" indent="-228600" algn="r" defTabSz="914400" rtl="1" eaLnBrk="1" latinLnBrk="0" hangingPunct="1">
        <a:spcBef>
          <a:spcPct val="20000"/>
        </a:spcBef>
        <a:buFont typeface="Wingdings 2" pitchFamily="18" charset="2"/>
        <a:buChar char=""/>
        <a:defRPr sz="1800" kern="1200">
          <a:solidFill>
            <a:schemeClr val="tx1"/>
          </a:solidFill>
          <a:latin typeface="+mn-lt"/>
          <a:ea typeface="+mn-ea"/>
          <a:cs typeface="+mn-cs"/>
        </a:defRPr>
      </a:lvl6pPr>
      <a:lvl7pPr marL="2971800" indent="-228600" algn="r" defTabSz="914400" rtl="1" eaLnBrk="1" latinLnBrk="0" hangingPunct="1">
        <a:spcBef>
          <a:spcPct val="20000"/>
        </a:spcBef>
        <a:buFont typeface="Wingdings 2" pitchFamily="18" charset="2"/>
        <a:buChar char=""/>
        <a:defRPr sz="1800" kern="1200">
          <a:solidFill>
            <a:schemeClr val="tx1"/>
          </a:solidFill>
          <a:latin typeface="+mn-lt"/>
          <a:ea typeface="+mn-ea"/>
          <a:cs typeface="+mn-cs"/>
        </a:defRPr>
      </a:lvl7pPr>
      <a:lvl8pPr marL="3429000" indent="-228600" algn="r" defTabSz="914400" rtl="1" eaLnBrk="1" latinLnBrk="0" hangingPunct="1">
        <a:spcBef>
          <a:spcPct val="20000"/>
        </a:spcBef>
        <a:buFont typeface="Wingdings 2" pitchFamily="18" charset="2"/>
        <a:buChar char=""/>
        <a:defRPr sz="1800" kern="1200">
          <a:solidFill>
            <a:schemeClr val="tx1"/>
          </a:solidFill>
          <a:latin typeface="+mn-lt"/>
          <a:ea typeface="+mn-ea"/>
          <a:cs typeface="+mn-cs"/>
        </a:defRPr>
      </a:lvl8pPr>
      <a:lvl9pPr marL="3886200" indent="-228600" algn="r" defTabSz="914400" rtl="1" eaLnBrk="1" latinLnBrk="0" hangingPunct="1">
        <a:spcBef>
          <a:spcPct val="20000"/>
        </a:spcBef>
        <a:buFont typeface="Wingdings 2" pitchFamily="18" charset="2"/>
        <a:buChar char=""/>
        <a:defRPr sz="18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91985" cy="66484"/>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BFFB78C1-0362-48DA-B20E-65819A976A78}" type="uaqdatetime1">
              <a:rPr lang="ar-SA" smtClean="0"/>
              <a:t>06/03/38</a:t>
            </a:fld>
            <a:endParaRPr lang="ar-SA"/>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r>
              <a:rPr lang="ar-SA" smtClean="0"/>
              <a:t>د. ودا أباحسين</a:t>
            </a:r>
            <a:endParaRPr lang="ar-SA"/>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E51841FB-3A09-4017-BBEF-4D9512E90C3F}" type="slidenum">
              <a:rPr lang="ar-SA" smtClean="0"/>
              <a:t>‹#›</a:t>
            </a:fld>
            <a:endParaRPr lang="ar-SA"/>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710590424"/>
      </p:ext>
    </p:extLst>
  </p:cSld>
  <p:clrMap bg1="lt1" tx1="dk1" bg2="lt2" tx2="dk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hf sldNum="0" hdr="0" dt="0"/>
  <p:txStyles>
    <p:titleStyle>
      <a:lvl1pPr algn="l" defTabSz="914400" rtl="1"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r" defTabSz="914400" rtl="1"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r" defTabSz="914400" rtl="1"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r" defTabSz="914400" rtl="1"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20.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8.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1.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عنوان 5"/>
          <p:cNvSpPr>
            <a:spLocks noGrp="1"/>
          </p:cNvSpPr>
          <p:nvPr>
            <p:ph type="title"/>
          </p:nvPr>
        </p:nvSpPr>
        <p:spPr/>
        <p:txBody>
          <a:bodyPr/>
          <a:lstStyle/>
          <a:p>
            <a:pPr algn="ctr"/>
            <a:r>
              <a:rPr lang="ar-SA" sz="6600" b="1" dirty="0" smtClean="0">
                <a:solidFill>
                  <a:srgbClr val="0070C0"/>
                </a:solidFill>
                <a:effectLst>
                  <a:outerShdw blurRad="38100" dist="38100" dir="2700000" algn="tl">
                    <a:srgbClr val="000000">
                      <a:alpha val="43137"/>
                    </a:srgbClr>
                  </a:outerShdw>
                </a:effectLst>
              </a:rPr>
              <a:t>تصميم الاستبانات</a:t>
            </a:r>
            <a:endParaRPr lang="ar-SA" sz="6600" b="1" dirty="0">
              <a:solidFill>
                <a:srgbClr val="0070C0"/>
              </a:solidFill>
              <a:effectLst>
                <a:outerShdw blurRad="38100" dist="38100" dir="2700000" algn="tl">
                  <a:srgbClr val="000000">
                    <a:alpha val="43137"/>
                  </a:srgbClr>
                </a:outerShdw>
              </a:effectLst>
            </a:endParaRPr>
          </a:p>
        </p:txBody>
      </p:sp>
      <p:sp>
        <p:nvSpPr>
          <p:cNvPr id="8" name="عنصر نائب للنص 7"/>
          <p:cNvSpPr>
            <a:spLocks noGrp="1"/>
          </p:cNvSpPr>
          <p:nvPr>
            <p:ph type="body" sz="half" idx="2"/>
          </p:nvPr>
        </p:nvSpPr>
        <p:spPr/>
        <p:txBody>
          <a:bodyPr>
            <a:noAutofit/>
          </a:bodyPr>
          <a:lstStyle/>
          <a:p>
            <a:pPr algn="ctr"/>
            <a:r>
              <a:rPr lang="ar-SA" sz="2000" b="1" dirty="0" smtClean="0">
                <a:solidFill>
                  <a:schemeClr val="bg2"/>
                </a:solidFill>
              </a:rPr>
              <a:t>د. وداد أباحسين</a:t>
            </a:r>
          </a:p>
          <a:p>
            <a:pPr algn="ctr"/>
            <a:r>
              <a:rPr lang="ar-SA" sz="2000" b="1" dirty="0" smtClean="0">
                <a:solidFill>
                  <a:schemeClr val="bg2"/>
                </a:solidFill>
              </a:rPr>
              <a:t>ورشة عمل ضمن مقرر دراسات وأبحاث في مجال صعوبات التعلم</a:t>
            </a:r>
            <a:endParaRPr lang="ar-SA" sz="2000" b="1" dirty="0">
              <a:solidFill>
                <a:schemeClr val="bg2"/>
              </a:solidFill>
            </a:endParaRPr>
          </a:p>
        </p:txBody>
      </p:sp>
      <p:pic>
        <p:nvPicPr>
          <p:cNvPr id="1026" name="Picture 2" descr="نتيجة بحث الصور عن ‫تصميم الاستبيانات ppt‬‎"/>
          <p:cNvPicPr>
            <a:picLocks noGrp="1" noChangeAspect="1" noChangeArrowheads="1"/>
          </p:cNvPicPr>
          <p:nvPr>
            <p:ph type="pic" idx="1"/>
          </p:nvPr>
        </p:nvPicPr>
        <p:blipFill>
          <a:blip r:embed="rId3">
            <a:extLst>
              <a:ext uri="{28A0092B-C50C-407E-A947-70E740481C1C}">
                <a14:useLocalDpi xmlns:a14="http://schemas.microsoft.com/office/drawing/2010/main" val="0"/>
              </a:ext>
            </a:extLst>
          </a:blip>
          <a:srcRect t="23125" b="23125"/>
          <a:stretch>
            <a:fillRect/>
          </a:stretch>
        </p:blipFill>
        <p:spPr bwMode="auto">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08501675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عنصر نائب للمحتوى 3"/>
          <p:cNvGraphicFramePr>
            <a:graphicFrameLocks noGrp="1"/>
          </p:cNvGraphicFramePr>
          <p:nvPr>
            <p:ph idx="4294967295"/>
            <p:extLst>
              <p:ext uri="{D42A27DB-BD31-4B8C-83A1-F6EECF244321}">
                <p14:modId xmlns:p14="http://schemas.microsoft.com/office/powerpoint/2010/main" val="3693834507"/>
              </p:ext>
            </p:extLst>
          </p:nvPr>
        </p:nvGraphicFramePr>
        <p:xfrm>
          <a:off x="0" y="165101"/>
          <a:ext cx="12192000" cy="61087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عنصر نائب للتذييل 4"/>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5626988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p:cTn id="7" dur="500" fill="hold"/>
                                        <p:tgtEl>
                                          <p:spTgt spid="4"/>
                                        </p:tgtEl>
                                        <p:attrNameLst>
                                          <p:attrName>ppt_w</p:attrName>
                                        </p:attrNameLst>
                                      </p:cBhvr>
                                      <p:tavLst>
                                        <p:tav tm="0">
                                          <p:val>
                                            <p:fltVal val="0"/>
                                          </p:val>
                                        </p:tav>
                                        <p:tav tm="100000">
                                          <p:val>
                                            <p:strVal val="#ppt_w"/>
                                          </p:val>
                                        </p:tav>
                                      </p:tavLst>
                                    </p:anim>
                                    <p:anim calcmode="lin" valueType="num">
                                      <p:cBhvr>
                                        <p:cTn id="8" dur="500" fill="hold"/>
                                        <p:tgtEl>
                                          <p:spTgt spid="4"/>
                                        </p:tgtEl>
                                        <p:attrNameLst>
                                          <p:attrName>ppt_h</p:attrName>
                                        </p:attrNameLst>
                                      </p:cBhvr>
                                      <p:tavLst>
                                        <p:tav tm="0">
                                          <p:val>
                                            <p:fltVal val="0"/>
                                          </p:val>
                                        </p:tav>
                                        <p:tav tm="100000">
                                          <p:val>
                                            <p:strVal val="#ppt_h"/>
                                          </p:val>
                                        </p:tav>
                                      </p:tavLst>
                                    </p:anim>
                                    <p:animEffect transition="in" filter="fade">
                                      <p:cBhvr>
                                        <p:cTn id="9"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AsOne/>
      </p:bldGraphic>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ctr"/>
            <a:r>
              <a:rPr lang="ar-SA" sz="4400" b="1" dirty="0" smtClean="0">
                <a:solidFill>
                  <a:srgbClr val="0070C0"/>
                </a:solidFill>
              </a:rPr>
              <a:t>خطوات تصميم الاستبيان</a:t>
            </a:r>
            <a:endParaRPr lang="ar-SA" sz="4400" b="1" dirty="0">
              <a:solidFill>
                <a:srgbClr val="0070C0"/>
              </a:solidFill>
            </a:endParaRPr>
          </a:p>
        </p:txBody>
      </p:sp>
      <p:sp>
        <p:nvSpPr>
          <p:cNvPr id="6" name="عنصر نائب للمحتوى 5"/>
          <p:cNvSpPr>
            <a:spLocks noGrp="1"/>
          </p:cNvSpPr>
          <p:nvPr>
            <p:ph idx="1"/>
          </p:nvPr>
        </p:nvSpPr>
        <p:spPr>
          <a:xfrm>
            <a:off x="876300" y="1845734"/>
            <a:ext cx="10452100" cy="4440766"/>
          </a:xfrm>
        </p:spPr>
        <p:txBody>
          <a:bodyPr>
            <a:normAutofit/>
          </a:bodyPr>
          <a:lstStyle/>
          <a:p>
            <a:pPr marL="457200" lvl="0" indent="-457200">
              <a:lnSpc>
                <a:spcPct val="150000"/>
              </a:lnSpc>
              <a:buFont typeface="+mj-lt"/>
              <a:buAutoNum type="arabicPeriod"/>
            </a:pPr>
            <a:r>
              <a:rPr lang="ar-SA" sz="2400" b="1" dirty="0" smtClean="0"/>
              <a:t>مرحلة بناء المعايير: </a:t>
            </a:r>
            <a:r>
              <a:rPr lang="ar-SA" sz="2400" dirty="0" smtClean="0"/>
              <a:t>وضع معايير المرغوب فيها مثل معايير الصدف والثبات، معايير الشكل النهائي، ومعايير توزيع الاستبيان، معايير صياغة الأسئلة </a:t>
            </a:r>
          </a:p>
          <a:p>
            <a:pPr marL="457200" lvl="0" indent="-457200">
              <a:lnSpc>
                <a:spcPct val="150000"/>
              </a:lnSpc>
              <a:buFont typeface="+mj-lt"/>
              <a:buAutoNum type="arabicPeriod"/>
            </a:pPr>
            <a:r>
              <a:rPr lang="ar-SA" sz="2400" b="1" dirty="0" smtClean="0"/>
              <a:t>مرحلة التحليل: </a:t>
            </a:r>
            <a:r>
              <a:rPr lang="ar-SA" sz="2400" dirty="0" smtClean="0"/>
              <a:t>الدراسات السابقة والأدبيات، وتحديد الأهداف، والفئة التي سيتم التطبيق عليها والعبارات  </a:t>
            </a:r>
          </a:p>
          <a:p>
            <a:pPr marL="457200" lvl="0" indent="-457200">
              <a:lnSpc>
                <a:spcPct val="150000"/>
              </a:lnSpc>
              <a:buFont typeface="+mj-lt"/>
              <a:buAutoNum type="arabicPeriod"/>
            </a:pPr>
            <a:r>
              <a:rPr lang="ar-SA" sz="2400" b="1" dirty="0" smtClean="0"/>
              <a:t>مرحلة التصميم: </a:t>
            </a:r>
            <a:r>
              <a:rPr lang="ar-SA" sz="2400" dirty="0" smtClean="0"/>
              <a:t>تحديد محاور الاستبيان، وأسئلة الدراسة وامام كل سؤال من أسئلة الدراسة محور اسئلة</a:t>
            </a:r>
          </a:p>
          <a:p>
            <a:pPr marL="0" indent="0">
              <a:buNone/>
            </a:pPr>
            <a:endParaRPr lang="ar-SA" dirty="0"/>
          </a:p>
        </p:txBody>
      </p:sp>
      <p:sp>
        <p:nvSpPr>
          <p:cNvPr id="7" name="عنصر نائب للتذييل 6"/>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129756055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 calcmode="lin" valueType="num">
                                      <p:cBhvr additive="base">
                                        <p:cTn id="7" dur="500" fill="hold"/>
                                        <p:tgtEl>
                                          <p:spTgt spid="6">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6">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6">
                                            <p:txEl>
                                              <p:pRg st="1" end="1"/>
                                            </p:txEl>
                                          </p:spTgt>
                                        </p:tgtEl>
                                        <p:attrNameLst>
                                          <p:attrName>style.visibility</p:attrName>
                                        </p:attrNameLst>
                                      </p:cBhvr>
                                      <p:to>
                                        <p:strVal val="visible"/>
                                      </p:to>
                                    </p:set>
                                    <p:anim calcmode="lin" valueType="num">
                                      <p:cBhvr additive="base">
                                        <p:cTn id="13" dur="500" fill="hold"/>
                                        <p:tgtEl>
                                          <p:spTgt spid="6">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6">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6">
                                            <p:txEl>
                                              <p:pRg st="2" end="2"/>
                                            </p:txEl>
                                          </p:spTgt>
                                        </p:tgtEl>
                                        <p:attrNameLst>
                                          <p:attrName>style.visibility</p:attrName>
                                        </p:attrNameLst>
                                      </p:cBhvr>
                                      <p:to>
                                        <p:strVal val="visible"/>
                                      </p:to>
                                    </p:set>
                                    <p:anim calcmode="lin" valueType="num">
                                      <p:cBhvr additive="base">
                                        <p:cTn id="19" dur="500" fill="hold"/>
                                        <p:tgtEl>
                                          <p:spTgt spid="6">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6">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ctr"/>
            <a:r>
              <a:rPr lang="ar-SA" sz="4400" b="1" dirty="0" smtClean="0">
                <a:solidFill>
                  <a:srgbClr val="0070C0"/>
                </a:solidFill>
              </a:rPr>
              <a:t>خطوات تصميم الاستبيان</a:t>
            </a:r>
            <a:endParaRPr lang="ar-SA" sz="4400" b="1" dirty="0">
              <a:solidFill>
                <a:srgbClr val="0070C0"/>
              </a:solidFill>
            </a:endParaRPr>
          </a:p>
        </p:txBody>
      </p:sp>
      <p:sp>
        <p:nvSpPr>
          <p:cNvPr id="6" name="عنصر نائب للمحتوى 5"/>
          <p:cNvSpPr>
            <a:spLocks noGrp="1"/>
          </p:cNvSpPr>
          <p:nvPr>
            <p:ph idx="1"/>
          </p:nvPr>
        </p:nvSpPr>
        <p:spPr>
          <a:xfrm>
            <a:off x="863600" y="1845734"/>
            <a:ext cx="10477500" cy="4440766"/>
          </a:xfrm>
        </p:spPr>
        <p:txBody>
          <a:bodyPr>
            <a:normAutofit/>
          </a:bodyPr>
          <a:lstStyle/>
          <a:p>
            <a:pPr marL="457200" lvl="0" indent="-457200" algn="just">
              <a:lnSpc>
                <a:spcPct val="150000"/>
              </a:lnSpc>
              <a:buFont typeface="+mj-lt"/>
              <a:buAutoNum type="arabicPeriod"/>
            </a:pPr>
            <a:r>
              <a:rPr lang="ar-SA" sz="2400" b="1" dirty="0" smtClean="0"/>
              <a:t>مرحلة البناء أو الإنتاج: </a:t>
            </a:r>
            <a:r>
              <a:rPr lang="ar-SA" sz="2400" dirty="0" smtClean="0"/>
              <a:t>وضع الخطاب التعريفي وبيانات الباحث وتعريف المتغيرات والأسئلة الديموغرافية ثم عبارات الاستبيان</a:t>
            </a:r>
          </a:p>
          <a:p>
            <a:pPr marL="457200" lvl="0" indent="-457200" algn="just">
              <a:lnSpc>
                <a:spcPct val="150000"/>
              </a:lnSpc>
              <a:buFont typeface="+mj-lt"/>
              <a:buAutoNum type="arabicPeriod"/>
            </a:pPr>
            <a:r>
              <a:rPr lang="ar-SA" sz="2400" b="1" dirty="0" smtClean="0"/>
              <a:t>مرحلة</a:t>
            </a:r>
            <a:r>
              <a:rPr lang="ar-SA" sz="2400" dirty="0" smtClean="0"/>
              <a:t> </a:t>
            </a:r>
            <a:r>
              <a:rPr lang="ar-SA" sz="2400" b="1" dirty="0" smtClean="0"/>
              <a:t>التدريب: </a:t>
            </a:r>
            <a:r>
              <a:rPr lang="ar-SA" sz="2400" dirty="0" smtClean="0"/>
              <a:t>تجربة الاستبيان على عينة تجريبية ورصد الملاحظات على الاستبيان (الصدق والثبات)</a:t>
            </a:r>
          </a:p>
          <a:p>
            <a:pPr marL="457200" lvl="0" indent="-457200" algn="just">
              <a:lnSpc>
                <a:spcPct val="150000"/>
              </a:lnSpc>
              <a:buFont typeface="+mj-lt"/>
              <a:buAutoNum type="arabicPeriod"/>
            </a:pPr>
            <a:r>
              <a:rPr lang="ar-SA" sz="2400" b="1" dirty="0" smtClean="0"/>
              <a:t>مرحلة التقويم:</a:t>
            </a:r>
            <a:r>
              <a:rPr lang="ar-SA" sz="2400" dirty="0" smtClean="0"/>
              <a:t> تشمل التقييم النهائي </a:t>
            </a:r>
            <a:r>
              <a:rPr lang="ar-SA" sz="2400" dirty="0"/>
              <a:t>ثم العرض على </a:t>
            </a:r>
            <a:r>
              <a:rPr lang="ar-SA" sz="2400" dirty="0" smtClean="0"/>
              <a:t>المحكمين، والمحكمين نوعين من ذوي الاختصاص، ومن ذوي الكفاءة في تصميم الاستبيان</a:t>
            </a:r>
            <a:endParaRPr lang="ar-SA" sz="2400" dirty="0"/>
          </a:p>
          <a:p>
            <a:pPr marL="0" indent="0" algn="just">
              <a:lnSpc>
                <a:spcPct val="150000"/>
              </a:lnSpc>
              <a:buNone/>
            </a:pPr>
            <a:endParaRPr lang="ar-SA" dirty="0"/>
          </a:p>
        </p:txBody>
      </p:sp>
      <p:sp>
        <p:nvSpPr>
          <p:cNvPr id="7" name="عنصر نائب للتذييل 6"/>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261709102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 calcmode="lin" valueType="num">
                                      <p:cBhvr additive="base">
                                        <p:cTn id="7" dur="500" fill="hold"/>
                                        <p:tgtEl>
                                          <p:spTgt spid="6">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6">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6">
                                            <p:txEl>
                                              <p:pRg st="1" end="1"/>
                                            </p:txEl>
                                          </p:spTgt>
                                        </p:tgtEl>
                                        <p:attrNameLst>
                                          <p:attrName>style.visibility</p:attrName>
                                        </p:attrNameLst>
                                      </p:cBhvr>
                                      <p:to>
                                        <p:strVal val="visible"/>
                                      </p:to>
                                    </p:set>
                                    <p:anim calcmode="lin" valueType="num">
                                      <p:cBhvr additive="base">
                                        <p:cTn id="13" dur="500" fill="hold"/>
                                        <p:tgtEl>
                                          <p:spTgt spid="6">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6">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6">
                                            <p:txEl>
                                              <p:pRg st="2" end="2"/>
                                            </p:txEl>
                                          </p:spTgt>
                                        </p:tgtEl>
                                        <p:attrNameLst>
                                          <p:attrName>style.visibility</p:attrName>
                                        </p:attrNameLst>
                                      </p:cBhvr>
                                      <p:to>
                                        <p:strVal val="visible"/>
                                      </p:to>
                                    </p:set>
                                    <p:anim calcmode="lin" valueType="num">
                                      <p:cBhvr additive="base">
                                        <p:cTn id="19" dur="500" fill="hold"/>
                                        <p:tgtEl>
                                          <p:spTgt spid="6">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6">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smtClean="0">
                <a:solidFill>
                  <a:srgbClr val="0070C0"/>
                </a:solidFill>
              </a:rPr>
              <a:t>هيكلة الاستبيان</a:t>
            </a:r>
            <a:endParaRPr lang="ar-SA" b="1" dirty="0">
              <a:solidFill>
                <a:srgbClr val="0070C0"/>
              </a:solidFill>
            </a:endParaRPr>
          </a:p>
        </p:txBody>
      </p:sp>
      <p:sp>
        <p:nvSpPr>
          <p:cNvPr id="3" name="عنصر نائب للمحتوى 2"/>
          <p:cNvSpPr>
            <a:spLocks noGrp="1"/>
          </p:cNvSpPr>
          <p:nvPr>
            <p:ph idx="1"/>
          </p:nvPr>
        </p:nvSpPr>
        <p:spPr>
          <a:xfrm>
            <a:off x="850900" y="1737360"/>
            <a:ext cx="10495280" cy="4409440"/>
          </a:xfrm>
        </p:spPr>
        <p:txBody>
          <a:bodyPr>
            <a:normAutofit fontScale="77500" lnSpcReduction="20000"/>
          </a:bodyPr>
          <a:lstStyle/>
          <a:p>
            <a:pPr marL="533400" indent="-533400">
              <a:lnSpc>
                <a:spcPct val="120000"/>
              </a:lnSpc>
            </a:pPr>
            <a:r>
              <a:rPr lang="ar-SA" altLang="ar-SA" sz="3400" dirty="0"/>
              <a:t>تتكون صحيفة الاستبيان من 3 أجزاء رئيسة </a:t>
            </a:r>
            <a:r>
              <a:rPr lang="ar-SA" altLang="ar-SA" sz="3400" dirty="0" smtClean="0"/>
              <a:t>:</a:t>
            </a:r>
          </a:p>
          <a:p>
            <a:pPr marL="533400" indent="-533400">
              <a:lnSpc>
                <a:spcPct val="120000"/>
              </a:lnSpc>
            </a:pPr>
            <a:r>
              <a:rPr lang="ar-SA" altLang="ar-SA" sz="3400" b="1" dirty="0" smtClean="0"/>
              <a:t>أولاً: التعريف </a:t>
            </a:r>
            <a:r>
              <a:rPr lang="ar-SA" altLang="ar-SA" sz="3400" b="1" dirty="0"/>
              <a:t>بموضوع وهدف البحث: </a:t>
            </a:r>
          </a:p>
          <a:p>
            <a:pPr marL="533400" indent="-533400">
              <a:lnSpc>
                <a:spcPct val="120000"/>
              </a:lnSpc>
              <a:buFontTx/>
              <a:buNone/>
            </a:pPr>
            <a:r>
              <a:rPr lang="ar-SA" altLang="ar-SA" sz="3400" dirty="0" smtClean="0"/>
              <a:t>	وهذا </a:t>
            </a:r>
            <a:r>
              <a:rPr lang="ar-SA" altLang="ar-SA" sz="3400" dirty="0"/>
              <a:t>يظهر في رسالة الغلاف التي تأتي كمقدمة للاستبيان وتحتوي على النقاط التالية: </a:t>
            </a:r>
            <a:endParaRPr lang="ar-SA" altLang="ar-SA" sz="3400" dirty="0" smtClean="0"/>
          </a:p>
          <a:p>
            <a:pPr marL="533400" indent="-533400" algn="ctr">
              <a:lnSpc>
                <a:spcPct val="120000"/>
              </a:lnSpc>
              <a:buFontTx/>
              <a:buNone/>
            </a:pPr>
            <a:r>
              <a:rPr lang="ar-SA" altLang="ar-SA" sz="3400" dirty="0" smtClean="0"/>
              <a:t>1</a:t>
            </a:r>
            <a:r>
              <a:rPr lang="ar-SA" altLang="ar-SA" sz="3400" dirty="0"/>
              <a:t>) توضيح الهدف من الاستبيان </a:t>
            </a:r>
            <a:r>
              <a:rPr lang="ar-SA" altLang="ar-SA" sz="3400" dirty="0" smtClean="0"/>
              <a:t>وموضوعة</a:t>
            </a:r>
            <a:endParaRPr lang="ar-SA" altLang="ar-SA" sz="3400" dirty="0"/>
          </a:p>
          <a:p>
            <a:pPr marL="533400" indent="-533400" algn="ctr">
              <a:lnSpc>
                <a:spcPct val="120000"/>
              </a:lnSpc>
              <a:buFontTx/>
              <a:buNone/>
            </a:pPr>
            <a:r>
              <a:rPr lang="ar-SA" altLang="ar-SA" sz="3400" dirty="0"/>
              <a:t>2) التأكيد على سرية المعلومات التي سيتم الحصول عليها والتأكيد على أنها لن تستخدم إلا لغرض البحث العلمي </a:t>
            </a:r>
            <a:r>
              <a:rPr lang="ar-SA" altLang="ar-SA" sz="3400" dirty="0" smtClean="0"/>
              <a:t>فقط</a:t>
            </a:r>
            <a:endParaRPr lang="ar-SA" altLang="ar-SA" sz="3400" dirty="0"/>
          </a:p>
          <a:p>
            <a:pPr marL="533400" indent="-533400" algn="ctr">
              <a:lnSpc>
                <a:spcPct val="120000"/>
              </a:lnSpc>
              <a:buFontTx/>
              <a:buNone/>
            </a:pPr>
            <a:r>
              <a:rPr lang="ar-SA" altLang="ar-SA" sz="3400" dirty="0"/>
              <a:t> 3) التأكيد على مزايا المشاركة في </a:t>
            </a:r>
            <a:r>
              <a:rPr lang="ar-SA" altLang="ar-SA" sz="3400" dirty="0" smtClean="0"/>
              <a:t>البحث</a:t>
            </a:r>
            <a:endParaRPr lang="ar-SA" altLang="ar-SA" sz="3400" dirty="0"/>
          </a:p>
          <a:p>
            <a:pPr marL="533400" indent="-533400" algn="ctr">
              <a:lnSpc>
                <a:spcPct val="120000"/>
              </a:lnSpc>
              <a:buFontTx/>
              <a:buNone/>
            </a:pPr>
            <a:r>
              <a:rPr lang="ar-SA" altLang="ar-SA" sz="3400" dirty="0"/>
              <a:t> 4) تبيان الجهة التي تقوم بإعداد </a:t>
            </a:r>
            <a:r>
              <a:rPr lang="ar-SA" altLang="ar-SA" sz="3400" dirty="0" smtClean="0"/>
              <a:t>الدراسة</a:t>
            </a:r>
            <a:endParaRPr lang="en-US" altLang="ar-SA" sz="3400" dirty="0"/>
          </a:p>
          <a:p>
            <a:endParaRPr lang="ar-SA" dirty="0"/>
          </a:p>
        </p:txBody>
      </p:sp>
      <p:sp>
        <p:nvSpPr>
          <p:cNvPr id="4" name="عنصر نائب للتذييل 3"/>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409892546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smtClean="0">
                <a:solidFill>
                  <a:srgbClr val="0070C0"/>
                </a:solidFill>
              </a:rPr>
              <a:t>هيكلة الاستبيان</a:t>
            </a:r>
            <a:endParaRPr lang="ar-SA" b="1" dirty="0">
              <a:solidFill>
                <a:srgbClr val="0070C0"/>
              </a:solidFill>
            </a:endParaRPr>
          </a:p>
        </p:txBody>
      </p:sp>
      <p:sp>
        <p:nvSpPr>
          <p:cNvPr id="3" name="عنصر نائب للمحتوى 2"/>
          <p:cNvSpPr>
            <a:spLocks noGrp="1"/>
          </p:cNvSpPr>
          <p:nvPr>
            <p:ph idx="1"/>
          </p:nvPr>
        </p:nvSpPr>
        <p:spPr>
          <a:xfrm>
            <a:off x="1287780" y="1737360"/>
            <a:ext cx="10058400" cy="4023360"/>
          </a:xfrm>
        </p:spPr>
        <p:txBody>
          <a:bodyPr>
            <a:normAutofit/>
          </a:bodyPr>
          <a:lstStyle/>
          <a:p>
            <a:pPr marL="533400" indent="-533400">
              <a:lnSpc>
                <a:spcPct val="150000"/>
              </a:lnSpc>
            </a:pPr>
            <a:r>
              <a:rPr lang="ar-SA" altLang="ar-SA" sz="2400" dirty="0">
                <a:solidFill>
                  <a:schemeClr val="tx1"/>
                </a:solidFill>
              </a:rPr>
              <a:t>تتكون صحيفة الاستبيان من 3 أجزاء رئيسة </a:t>
            </a:r>
            <a:r>
              <a:rPr lang="ar-SA" altLang="ar-SA" sz="2400" dirty="0" smtClean="0">
                <a:solidFill>
                  <a:schemeClr val="tx1"/>
                </a:solidFill>
              </a:rPr>
              <a:t>:</a:t>
            </a:r>
          </a:p>
          <a:p>
            <a:pPr marL="533400" indent="-533400">
              <a:lnSpc>
                <a:spcPct val="150000"/>
              </a:lnSpc>
            </a:pPr>
            <a:r>
              <a:rPr lang="ar-SA" altLang="ar-SA" sz="2400" b="1" dirty="0" smtClean="0">
                <a:solidFill>
                  <a:schemeClr val="tx1"/>
                </a:solidFill>
              </a:rPr>
              <a:t>ثانياً: المعلومات </a:t>
            </a:r>
            <a:r>
              <a:rPr lang="ar-SA" altLang="ar-SA" sz="2400" b="1" dirty="0" err="1" smtClean="0">
                <a:solidFill>
                  <a:schemeClr val="tx1"/>
                </a:solidFill>
              </a:rPr>
              <a:t>الديموجرافية</a:t>
            </a:r>
            <a:r>
              <a:rPr lang="ar-SA" altLang="ar-SA" sz="2400" b="1" dirty="0" smtClean="0">
                <a:solidFill>
                  <a:schemeClr val="tx1"/>
                </a:solidFill>
              </a:rPr>
              <a:t>:</a:t>
            </a:r>
            <a:endParaRPr lang="ar-SA" altLang="ar-SA" sz="2400" b="1" dirty="0">
              <a:solidFill>
                <a:schemeClr val="tx1"/>
              </a:solidFill>
            </a:endParaRPr>
          </a:p>
          <a:p>
            <a:pPr marL="533400" indent="-533400" algn="justLow">
              <a:lnSpc>
                <a:spcPct val="150000"/>
              </a:lnSpc>
              <a:buFontTx/>
              <a:buNone/>
            </a:pPr>
            <a:r>
              <a:rPr lang="ar-SA" altLang="ar-SA" sz="2400" dirty="0" smtClean="0">
                <a:solidFill>
                  <a:schemeClr val="tx1"/>
                </a:solidFill>
              </a:rPr>
              <a:t>	</a:t>
            </a:r>
            <a:r>
              <a:rPr lang="ar-SA" altLang="ar-SA" sz="2400" dirty="0">
                <a:solidFill>
                  <a:schemeClr val="tx1"/>
                </a:solidFill>
              </a:rPr>
              <a:t>كافة المعلومات الأساسية حول الأمور الشخصية مثل السن، والمستوى التعليمي، والمهنة، والجنس، والعنوان، يفضل أن تكون في نهاية الاستبيان وذلك لحساسيتها بالنسبة للكثير من </a:t>
            </a:r>
            <a:r>
              <a:rPr lang="ar-SA" altLang="ar-SA" sz="2400" dirty="0" err="1">
                <a:solidFill>
                  <a:schemeClr val="tx1"/>
                </a:solidFill>
              </a:rPr>
              <a:t>المبحوثين</a:t>
            </a:r>
            <a:r>
              <a:rPr lang="ar-SA" altLang="ar-SA" sz="2400" dirty="0">
                <a:solidFill>
                  <a:schemeClr val="tx1"/>
                </a:solidFill>
              </a:rPr>
              <a:t>. وينصح بتجنب الأسئلة الشخصية ما أمكن لأنها قد لا تشجع المبحوث على التعاون مع الباحث.</a:t>
            </a:r>
            <a:endParaRPr lang="en-US" altLang="ar-SA" sz="2400" dirty="0">
              <a:solidFill>
                <a:schemeClr val="tx1"/>
              </a:solidFill>
            </a:endParaRPr>
          </a:p>
          <a:p>
            <a:endParaRPr lang="ar-SA" dirty="0"/>
          </a:p>
        </p:txBody>
      </p:sp>
      <p:sp>
        <p:nvSpPr>
          <p:cNvPr id="4" name="عنصر نائب للتذييل 3"/>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2131787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smtClean="0">
                <a:solidFill>
                  <a:srgbClr val="0070C0"/>
                </a:solidFill>
              </a:rPr>
              <a:t>هيكلة الاستبيان</a:t>
            </a:r>
            <a:endParaRPr lang="ar-SA" b="1" dirty="0">
              <a:solidFill>
                <a:srgbClr val="0070C0"/>
              </a:solidFill>
            </a:endParaRPr>
          </a:p>
        </p:txBody>
      </p:sp>
      <p:sp>
        <p:nvSpPr>
          <p:cNvPr id="3" name="عنصر نائب للمحتوى 2"/>
          <p:cNvSpPr>
            <a:spLocks noGrp="1"/>
          </p:cNvSpPr>
          <p:nvPr>
            <p:ph idx="1"/>
          </p:nvPr>
        </p:nvSpPr>
        <p:spPr>
          <a:xfrm>
            <a:off x="1287780" y="1737360"/>
            <a:ext cx="10058400" cy="4023360"/>
          </a:xfrm>
        </p:spPr>
        <p:txBody>
          <a:bodyPr>
            <a:normAutofit/>
          </a:bodyPr>
          <a:lstStyle/>
          <a:p>
            <a:pPr marL="533400" indent="-533400">
              <a:lnSpc>
                <a:spcPct val="150000"/>
              </a:lnSpc>
            </a:pPr>
            <a:r>
              <a:rPr lang="ar-SA" altLang="ar-SA" sz="2400" dirty="0">
                <a:solidFill>
                  <a:schemeClr val="tx1"/>
                </a:solidFill>
              </a:rPr>
              <a:t>تتكون صحيفة الاستبيان من 3 أجزاء رئيسة </a:t>
            </a:r>
            <a:r>
              <a:rPr lang="ar-SA" altLang="ar-SA" sz="2400" dirty="0" smtClean="0">
                <a:solidFill>
                  <a:schemeClr val="tx1"/>
                </a:solidFill>
              </a:rPr>
              <a:t>:</a:t>
            </a:r>
          </a:p>
          <a:p>
            <a:pPr marL="533400" indent="-533400">
              <a:lnSpc>
                <a:spcPct val="150000"/>
              </a:lnSpc>
            </a:pPr>
            <a:r>
              <a:rPr lang="ar-SA" altLang="ar-SA" sz="2400" b="1" dirty="0" smtClean="0">
                <a:solidFill>
                  <a:schemeClr val="tx1"/>
                </a:solidFill>
              </a:rPr>
              <a:t>ثانياً: موضوعات البحث:</a:t>
            </a:r>
            <a:endParaRPr lang="ar-SA" altLang="ar-SA" sz="2400" b="1" dirty="0">
              <a:solidFill>
                <a:schemeClr val="tx1"/>
              </a:solidFill>
            </a:endParaRPr>
          </a:p>
          <a:p>
            <a:pPr marL="533400" indent="-533400" algn="justLow">
              <a:lnSpc>
                <a:spcPct val="150000"/>
              </a:lnSpc>
              <a:buFontTx/>
              <a:buNone/>
            </a:pPr>
            <a:r>
              <a:rPr lang="ar-SA" altLang="ar-SA" sz="2400" dirty="0" smtClean="0">
                <a:solidFill>
                  <a:schemeClr val="tx1"/>
                </a:solidFill>
              </a:rPr>
              <a:t>	</a:t>
            </a:r>
            <a:r>
              <a:rPr lang="ar-SA" altLang="ar-SA" sz="2400" dirty="0">
                <a:solidFill>
                  <a:schemeClr val="tx1"/>
                </a:solidFill>
              </a:rPr>
              <a:t> </a:t>
            </a:r>
            <a:r>
              <a:rPr lang="ar-SA" altLang="ar-SA" sz="2400" dirty="0" smtClean="0">
                <a:solidFill>
                  <a:schemeClr val="tx1"/>
                </a:solidFill>
              </a:rPr>
              <a:t>وتشمل </a:t>
            </a:r>
            <a:r>
              <a:rPr lang="ar-SA" altLang="ar-SA" sz="2400" dirty="0">
                <a:solidFill>
                  <a:schemeClr val="tx1"/>
                </a:solidFill>
              </a:rPr>
              <a:t>مجموعة الأسئلة التي تتعلق بمتغيرات الدراسة، فلا بد من القدرة على صياغة الأسئلة بصورة تغطي جميع أبعاد الدراسة. </a:t>
            </a:r>
            <a:endParaRPr lang="ar-SA" dirty="0">
              <a:solidFill>
                <a:schemeClr val="tx1"/>
              </a:solidFill>
            </a:endParaRPr>
          </a:p>
        </p:txBody>
      </p:sp>
      <p:sp>
        <p:nvSpPr>
          <p:cNvPr id="4" name="عنصر نائب للتذييل 3"/>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26793295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رسم تخطيطي 3"/>
          <p:cNvGraphicFramePr/>
          <p:nvPr>
            <p:extLst>
              <p:ext uri="{D42A27DB-BD31-4B8C-83A1-F6EECF244321}">
                <p14:modId xmlns:p14="http://schemas.microsoft.com/office/powerpoint/2010/main" val="1297159599"/>
              </p:ext>
            </p:extLst>
          </p:nvPr>
        </p:nvGraphicFramePr>
        <p:xfrm>
          <a:off x="0" y="-1"/>
          <a:ext cx="12192000" cy="685800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487399691"/>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Y" altLang="ar-SA" b="1" dirty="0">
                <a:solidFill>
                  <a:srgbClr val="0070C0"/>
                </a:solidFill>
              </a:rPr>
              <a:t>تسلسل ترتيب </a:t>
            </a:r>
            <a:r>
              <a:rPr lang="ar-SY" altLang="ar-SA" b="1" dirty="0" smtClean="0">
                <a:solidFill>
                  <a:srgbClr val="0070C0"/>
                </a:solidFill>
              </a:rPr>
              <a:t>الأسئلة</a:t>
            </a:r>
            <a:endParaRPr lang="ar-SA" b="1" dirty="0">
              <a:solidFill>
                <a:srgbClr val="0070C0"/>
              </a:solidFill>
            </a:endParaRPr>
          </a:p>
        </p:txBody>
      </p:sp>
      <p:sp>
        <p:nvSpPr>
          <p:cNvPr id="3" name="عنصر نائب للمحتوى 2"/>
          <p:cNvSpPr>
            <a:spLocks noGrp="1"/>
          </p:cNvSpPr>
          <p:nvPr>
            <p:ph idx="1"/>
          </p:nvPr>
        </p:nvSpPr>
        <p:spPr/>
        <p:txBody>
          <a:bodyPr>
            <a:normAutofit fontScale="92500"/>
          </a:bodyPr>
          <a:lstStyle/>
          <a:p>
            <a:pPr marL="0" indent="0" algn="ctr">
              <a:lnSpc>
                <a:spcPct val="150000"/>
              </a:lnSpc>
              <a:buNone/>
            </a:pPr>
            <a:r>
              <a:rPr lang="ar-SY" altLang="ar-SA" sz="2400" b="1" dirty="0" smtClean="0">
                <a:solidFill>
                  <a:schemeClr val="tx1"/>
                </a:solidFill>
              </a:rPr>
              <a:t>مصمم </a:t>
            </a:r>
            <a:r>
              <a:rPr lang="ar-SY" altLang="ar-SA" sz="2400" b="1" dirty="0">
                <a:solidFill>
                  <a:schemeClr val="tx1"/>
                </a:solidFill>
              </a:rPr>
              <a:t>الاستبيان يجب أن يأخذ بعين الاعتبار القواعد التالية في ترتيب الأسئلة:</a:t>
            </a:r>
          </a:p>
          <a:p>
            <a:pPr>
              <a:lnSpc>
                <a:spcPct val="150000"/>
              </a:lnSpc>
              <a:buFont typeface="Wingdings" panose="05000000000000000000" pitchFamily="2" charset="2"/>
              <a:buChar char="ü"/>
            </a:pPr>
            <a:r>
              <a:rPr lang="ar-SY" altLang="ar-SA" sz="2400" dirty="0">
                <a:solidFill>
                  <a:schemeClr val="tx1"/>
                </a:solidFill>
              </a:rPr>
              <a:t>البدء بالأسئلة العامة أولاً تليها الأسئلة الأكثر تحديداً.</a:t>
            </a:r>
          </a:p>
          <a:p>
            <a:pPr>
              <a:lnSpc>
                <a:spcPct val="150000"/>
              </a:lnSpc>
              <a:buFont typeface="Wingdings" panose="05000000000000000000" pitchFamily="2" charset="2"/>
              <a:buChar char="ü"/>
            </a:pPr>
            <a:r>
              <a:rPr lang="ar-SY" altLang="ar-SA" sz="2400" dirty="0">
                <a:solidFill>
                  <a:schemeClr val="tx1"/>
                </a:solidFill>
              </a:rPr>
              <a:t>البدء بالأسئلة البسيطة أولاً ثم الانتقال إلى الأسئلة الأكثر تعقيداً.</a:t>
            </a:r>
          </a:p>
          <a:p>
            <a:pPr>
              <a:lnSpc>
                <a:spcPct val="150000"/>
              </a:lnSpc>
              <a:buFont typeface="Wingdings" panose="05000000000000000000" pitchFamily="2" charset="2"/>
              <a:buChar char="ü"/>
            </a:pPr>
            <a:r>
              <a:rPr lang="ar-SY" altLang="ar-SA" sz="2400" dirty="0">
                <a:solidFill>
                  <a:schemeClr val="tx1"/>
                </a:solidFill>
              </a:rPr>
              <a:t>ينصح أثناء ترتيب تسلسل الأسئلة ألا توضع الأسئلة ذات الصيغ الإيجابية وراء بعضها ثم الصيغ السلبية وراء بعضها بشكل مستمر، بل إن التنوع في هذا الأمر يفيد في عدم شعور المجيب بالرتابة والملل.</a:t>
            </a:r>
          </a:p>
          <a:p>
            <a:pPr>
              <a:lnSpc>
                <a:spcPct val="150000"/>
              </a:lnSpc>
              <a:buFont typeface="Wingdings" panose="05000000000000000000" pitchFamily="2" charset="2"/>
              <a:buChar char="ü"/>
            </a:pPr>
            <a:r>
              <a:rPr lang="ar-SA" altLang="ar-SA" sz="2400" dirty="0" smtClean="0">
                <a:solidFill>
                  <a:schemeClr val="tx1"/>
                </a:solidFill>
              </a:rPr>
              <a:t>عدم استخدام الفاظ حادة مثل دائماً جميع، خاصة</a:t>
            </a:r>
            <a:r>
              <a:rPr lang="ar-SY" altLang="ar-SA" sz="2400" dirty="0" smtClean="0">
                <a:solidFill>
                  <a:schemeClr val="tx1"/>
                </a:solidFill>
              </a:rPr>
              <a:t>. </a:t>
            </a:r>
            <a:endParaRPr lang="ar-SY" altLang="ar-SA" sz="2400" dirty="0">
              <a:solidFill>
                <a:schemeClr val="tx1"/>
              </a:solidFill>
            </a:endParaRPr>
          </a:p>
          <a:p>
            <a:endParaRPr lang="ar-SA" dirty="0"/>
          </a:p>
        </p:txBody>
      </p:sp>
      <p:sp>
        <p:nvSpPr>
          <p:cNvPr id="4" name="عنصر نائب للتذييل 3"/>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36891428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smtClean="0">
                <a:solidFill>
                  <a:srgbClr val="0070C0"/>
                </a:solidFill>
              </a:rPr>
              <a:t>مقياس </a:t>
            </a:r>
            <a:r>
              <a:rPr lang="ar-SA" b="1" dirty="0" err="1" smtClean="0">
                <a:solidFill>
                  <a:srgbClr val="0070C0"/>
                </a:solidFill>
              </a:rPr>
              <a:t>ليكرت</a:t>
            </a:r>
            <a:endParaRPr lang="ar-SA" b="1" dirty="0">
              <a:solidFill>
                <a:srgbClr val="0070C0"/>
              </a:solidFill>
            </a:endParaRPr>
          </a:p>
        </p:txBody>
      </p:sp>
      <p:sp>
        <p:nvSpPr>
          <p:cNvPr id="3" name="عنصر نائب للمحتوى 2"/>
          <p:cNvSpPr>
            <a:spLocks noGrp="1"/>
          </p:cNvSpPr>
          <p:nvPr>
            <p:ph idx="1"/>
          </p:nvPr>
        </p:nvSpPr>
        <p:spPr/>
        <p:txBody>
          <a:bodyPr>
            <a:normAutofit fontScale="92500"/>
          </a:bodyPr>
          <a:lstStyle/>
          <a:p>
            <a:pPr algn="just">
              <a:lnSpc>
                <a:spcPct val="150000"/>
              </a:lnSpc>
              <a:buFont typeface="Wingdings" panose="05000000000000000000" pitchFamily="2" charset="2"/>
              <a:buChar char="ü"/>
            </a:pPr>
            <a:r>
              <a:rPr lang="ar-SA" sz="2600" dirty="0" smtClean="0">
                <a:solidFill>
                  <a:schemeClr val="tx1"/>
                </a:solidFill>
              </a:rPr>
              <a:t>هي طريقة لقياس البيانات الوصفية بإعطائها قيمة رقمية حتى تكون مناسبة للتحليل الإحصائي، وسميت بهذا الاسم نسبة للدكتور دنس </a:t>
            </a:r>
            <a:r>
              <a:rPr lang="ar-SA" sz="2600" dirty="0" err="1" smtClean="0">
                <a:solidFill>
                  <a:schemeClr val="tx1"/>
                </a:solidFill>
              </a:rPr>
              <a:t>ليكرت</a:t>
            </a:r>
            <a:r>
              <a:rPr lang="ar-SA" sz="2600" dirty="0" smtClean="0">
                <a:solidFill>
                  <a:schemeClr val="tx1"/>
                </a:solidFill>
              </a:rPr>
              <a:t> الذي طورها وبدأ في استخدامها.</a:t>
            </a:r>
          </a:p>
          <a:p>
            <a:pPr algn="just">
              <a:lnSpc>
                <a:spcPct val="150000"/>
              </a:lnSpc>
              <a:buFont typeface="Wingdings" panose="05000000000000000000" pitchFamily="2" charset="2"/>
              <a:buChar char="ü"/>
            </a:pPr>
            <a:r>
              <a:rPr lang="ar-SA" sz="2600" dirty="0">
                <a:solidFill>
                  <a:schemeClr val="tx1"/>
                </a:solidFill>
              </a:rPr>
              <a:t>مقياس </a:t>
            </a:r>
            <a:r>
              <a:rPr lang="ar-SA" sz="2600" dirty="0" err="1">
                <a:solidFill>
                  <a:schemeClr val="tx1"/>
                </a:solidFill>
              </a:rPr>
              <a:t>ليكرت</a:t>
            </a:r>
            <a:r>
              <a:rPr lang="ar-SA" sz="2600" dirty="0">
                <a:solidFill>
                  <a:schemeClr val="tx1"/>
                </a:solidFill>
              </a:rPr>
              <a:t> هو مجموع الإجابات المحصلة حول "فقرات </a:t>
            </a:r>
            <a:r>
              <a:rPr lang="ar-SA" sz="2600" dirty="0" err="1">
                <a:solidFill>
                  <a:schemeClr val="tx1"/>
                </a:solidFill>
              </a:rPr>
              <a:t>ليكرت</a:t>
            </a:r>
            <a:r>
              <a:rPr lang="ar-SA" sz="2600" dirty="0">
                <a:solidFill>
                  <a:schemeClr val="tx1"/>
                </a:solidFill>
              </a:rPr>
              <a:t>". أما "فقرات </a:t>
            </a:r>
            <a:r>
              <a:rPr lang="ar-SA" sz="2600" dirty="0" err="1">
                <a:solidFill>
                  <a:schemeClr val="tx1"/>
                </a:solidFill>
              </a:rPr>
              <a:t>ليكرت</a:t>
            </a:r>
            <a:r>
              <a:rPr lang="ar-SA" sz="2600" dirty="0" smtClean="0">
                <a:solidFill>
                  <a:schemeClr val="tx1"/>
                </a:solidFill>
              </a:rPr>
              <a:t>" </a:t>
            </a:r>
            <a:r>
              <a:rPr lang="ar-SA" sz="2600" dirty="0">
                <a:solidFill>
                  <a:schemeClr val="tx1"/>
                </a:solidFill>
              </a:rPr>
              <a:t>فتتألف من قسمين: </a:t>
            </a:r>
            <a:r>
              <a:rPr lang="ar-SA" sz="2600" dirty="0" smtClean="0">
                <a:solidFill>
                  <a:schemeClr val="tx1"/>
                </a:solidFill>
              </a:rPr>
              <a:t>الجذع </a:t>
            </a:r>
            <a:r>
              <a:rPr lang="ar-SA" sz="2600" dirty="0">
                <a:solidFill>
                  <a:schemeClr val="tx1"/>
                </a:solidFill>
              </a:rPr>
              <a:t>وهي جملة تحدد سلوكية ما، و"السلم" وهو مقياس يستعمل لتحديد درجة </a:t>
            </a:r>
            <a:r>
              <a:rPr lang="ar-SA" sz="2600" dirty="0" smtClean="0">
                <a:solidFill>
                  <a:schemeClr val="tx1"/>
                </a:solidFill>
              </a:rPr>
              <a:t>الموافقة.</a:t>
            </a:r>
          </a:p>
          <a:p>
            <a:pPr algn="just">
              <a:lnSpc>
                <a:spcPct val="150000"/>
              </a:lnSpc>
              <a:buFont typeface="Wingdings" panose="05000000000000000000" pitchFamily="2" charset="2"/>
              <a:buChar char="ü"/>
            </a:pPr>
            <a:r>
              <a:rPr lang="ar-SA" sz="2600" dirty="0">
                <a:solidFill>
                  <a:schemeClr val="tx1"/>
                </a:solidFill>
              </a:rPr>
              <a:t>تستخدم في الحالات التي تكون فيها البيانات تتعلق برأي أو توقع أو تقييم.</a:t>
            </a:r>
          </a:p>
          <a:p>
            <a:pPr algn="just">
              <a:lnSpc>
                <a:spcPct val="150000"/>
              </a:lnSpc>
              <a:buFont typeface="Wingdings" panose="05000000000000000000" pitchFamily="2" charset="2"/>
              <a:buChar char="ü"/>
            </a:pPr>
            <a:r>
              <a:rPr lang="ar-SA" sz="2600" dirty="0">
                <a:solidFill>
                  <a:schemeClr val="tx1"/>
                </a:solidFill>
              </a:rPr>
              <a:t>مقياس </a:t>
            </a:r>
            <a:r>
              <a:rPr lang="ar-SA" sz="2600" dirty="0" err="1">
                <a:solidFill>
                  <a:schemeClr val="tx1"/>
                </a:solidFill>
              </a:rPr>
              <a:t>ليكرت</a:t>
            </a:r>
            <a:r>
              <a:rPr lang="ar-SA" sz="2600" dirty="0">
                <a:solidFill>
                  <a:schemeClr val="tx1"/>
                </a:solidFill>
              </a:rPr>
              <a:t> عبارة عن اختيارات متعددة في الغالب ثلاثية أو خماسية أو سباعية</a:t>
            </a:r>
          </a:p>
          <a:p>
            <a:pPr marL="0" indent="0">
              <a:lnSpc>
                <a:spcPct val="150000"/>
              </a:lnSpc>
              <a:buNone/>
            </a:pPr>
            <a:endParaRPr lang="en-US" sz="2400" dirty="0">
              <a:solidFill>
                <a:schemeClr val="tx1"/>
              </a:solidFill>
            </a:endParaRPr>
          </a:p>
          <a:p>
            <a:endParaRPr lang="ar-SA" dirty="0"/>
          </a:p>
        </p:txBody>
      </p:sp>
      <p:sp>
        <p:nvSpPr>
          <p:cNvPr id="5" name="عنصر نائب للتذييل 4"/>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9706327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جدول 3"/>
          <p:cNvGraphicFramePr>
            <a:graphicFrameLocks noGrp="1"/>
          </p:cNvGraphicFramePr>
          <p:nvPr>
            <p:extLst>
              <p:ext uri="{D42A27DB-BD31-4B8C-83A1-F6EECF244321}">
                <p14:modId xmlns:p14="http://schemas.microsoft.com/office/powerpoint/2010/main" val="1087409946"/>
              </p:ext>
            </p:extLst>
          </p:nvPr>
        </p:nvGraphicFramePr>
        <p:xfrm>
          <a:off x="148592" y="137160"/>
          <a:ext cx="11921488" cy="6012180"/>
        </p:xfrm>
        <a:graphic>
          <a:graphicData uri="http://schemas.openxmlformats.org/drawingml/2006/table">
            <a:tbl>
              <a:tblPr rtl="1" firstRow="1" bandRow="1">
                <a:tableStyleId>{5940675A-B579-460E-94D1-54222C63F5DA}</a:tableStyleId>
              </a:tblPr>
              <a:tblGrid>
                <a:gridCol w="1490186"/>
                <a:gridCol w="1490186"/>
                <a:gridCol w="1490186"/>
                <a:gridCol w="1490186"/>
                <a:gridCol w="1490186"/>
                <a:gridCol w="1490186"/>
                <a:gridCol w="1490186"/>
                <a:gridCol w="1490186"/>
              </a:tblGrid>
              <a:tr h="535331">
                <a:tc rowSpan="4">
                  <a:txBody>
                    <a:bodyPr/>
                    <a:lstStyle/>
                    <a:p>
                      <a:pPr algn="ctr" rtl="1"/>
                      <a:r>
                        <a:rPr lang="ar-SA" sz="1800" b="1" dirty="0" smtClean="0">
                          <a:solidFill>
                            <a:srgbClr val="0070C0"/>
                          </a:solidFill>
                        </a:rPr>
                        <a:t>مقياس ثلاثي</a:t>
                      </a:r>
                      <a:endParaRPr lang="ar-SA" sz="1800" b="1" dirty="0">
                        <a:solidFill>
                          <a:srgbClr val="0070C0"/>
                        </a:solidFill>
                      </a:endParaRPr>
                    </a:p>
                  </a:txBody>
                  <a:tcPr/>
                </a:tc>
                <a:tc>
                  <a:txBody>
                    <a:bodyPr/>
                    <a:lstStyle/>
                    <a:p>
                      <a:pPr algn="ctr"/>
                      <a:endParaRPr lang="ar-SA" sz="1800" b="1"/>
                    </a:p>
                  </a:txBody>
                  <a:tcPr/>
                </a:tc>
                <a:tc>
                  <a:txBody>
                    <a:bodyPr/>
                    <a:lstStyle/>
                    <a:p>
                      <a:pPr algn="ctr"/>
                      <a:endParaRPr lang="ar-SA" sz="1800" b="1" dirty="0"/>
                    </a:p>
                  </a:txBody>
                  <a:tcPr/>
                </a:tc>
                <a:tc>
                  <a:txBody>
                    <a:bodyPr/>
                    <a:lstStyle/>
                    <a:p>
                      <a:pPr algn="ctr" rtl="1"/>
                      <a:r>
                        <a:rPr lang="ar-SA" sz="1800" b="1" dirty="0" smtClean="0"/>
                        <a:t>نعم</a:t>
                      </a:r>
                      <a:endParaRPr lang="ar-SA" sz="1800" b="1" dirty="0"/>
                    </a:p>
                  </a:txBody>
                  <a:tcPr/>
                </a:tc>
                <a:tc>
                  <a:txBody>
                    <a:bodyPr/>
                    <a:lstStyle/>
                    <a:p>
                      <a:pPr algn="ctr" rtl="1"/>
                      <a:r>
                        <a:rPr lang="ar-SA" sz="2000" b="1" dirty="0" smtClean="0">
                          <a:solidFill>
                            <a:srgbClr val="00B050"/>
                          </a:solidFill>
                        </a:rPr>
                        <a:t>محتمل</a:t>
                      </a:r>
                      <a:endParaRPr lang="ar-SA" sz="2000" b="1" dirty="0">
                        <a:solidFill>
                          <a:srgbClr val="00B050"/>
                        </a:solidFill>
                      </a:endParaRPr>
                    </a:p>
                  </a:txBody>
                  <a:tcPr/>
                </a:tc>
                <a:tc>
                  <a:txBody>
                    <a:bodyPr/>
                    <a:lstStyle/>
                    <a:p>
                      <a:pPr algn="ctr" rtl="1"/>
                      <a:r>
                        <a:rPr lang="ar-SA" sz="1800" b="1" dirty="0" smtClean="0"/>
                        <a:t>لا</a:t>
                      </a:r>
                      <a:endParaRPr lang="ar-SA" sz="1800" b="1" dirty="0"/>
                    </a:p>
                  </a:txBody>
                  <a:tcPr/>
                </a:tc>
                <a:tc>
                  <a:txBody>
                    <a:bodyPr/>
                    <a:lstStyle/>
                    <a:p>
                      <a:pPr algn="ctr" rtl="1"/>
                      <a:endParaRPr lang="ar-SA" sz="1800" b="1"/>
                    </a:p>
                  </a:txBody>
                  <a:tcPr/>
                </a:tc>
                <a:tc>
                  <a:txBody>
                    <a:bodyPr/>
                    <a:lstStyle/>
                    <a:p>
                      <a:pPr algn="ctr" rtl="1"/>
                      <a:endParaRPr lang="ar-SA" sz="1800" b="1"/>
                    </a:p>
                  </a:txBody>
                  <a:tcPr/>
                </a:tc>
              </a:tr>
              <a:tr h="535331">
                <a:tc vMerge="1">
                  <a:txBody>
                    <a:bodyPr/>
                    <a:lstStyle/>
                    <a:p>
                      <a:pPr rtl="1"/>
                      <a:endParaRPr lang="ar-SA" dirty="0"/>
                    </a:p>
                  </a:txBody>
                  <a:tcPr/>
                </a:tc>
                <a:tc>
                  <a:txBody>
                    <a:bodyPr/>
                    <a:lstStyle/>
                    <a:p>
                      <a:pPr algn="ctr" rtl="1"/>
                      <a:endParaRPr lang="ar-SA" sz="1800" b="1" dirty="0"/>
                    </a:p>
                  </a:txBody>
                  <a:tcPr/>
                </a:tc>
                <a:tc>
                  <a:txBody>
                    <a:bodyPr/>
                    <a:lstStyle/>
                    <a:p>
                      <a:pPr algn="ctr" rtl="1"/>
                      <a:endParaRPr lang="ar-SA" sz="1800" b="1" dirty="0"/>
                    </a:p>
                  </a:txBody>
                  <a:tcPr/>
                </a:tc>
                <a:tc>
                  <a:txBody>
                    <a:bodyPr/>
                    <a:lstStyle/>
                    <a:p>
                      <a:pPr algn="ctr" rtl="1"/>
                      <a:r>
                        <a:rPr lang="ar-SA" sz="1800" b="1" dirty="0" smtClean="0"/>
                        <a:t>موافق</a:t>
                      </a:r>
                      <a:endParaRPr lang="ar-SA" sz="1800" b="1" dirty="0"/>
                    </a:p>
                  </a:txBody>
                  <a:tcPr/>
                </a:tc>
                <a:tc>
                  <a:txBody>
                    <a:bodyPr/>
                    <a:lstStyle/>
                    <a:p>
                      <a:pPr algn="ctr" rtl="1"/>
                      <a:r>
                        <a:rPr lang="ar-SA" sz="2000" b="1" dirty="0" smtClean="0">
                          <a:solidFill>
                            <a:srgbClr val="00B050"/>
                          </a:solidFill>
                        </a:rPr>
                        <a:t>ربما مهتم</a:t>
                      </a:r>
                      <a:endParaRPr lang="ar-SA" sz="2000" b="1" dirty="0">
                        <a:solidFill>
                          <a:srgbClr val="00B050"/>
                        </a:solidFill>
                      </a:endParaRPr>
                    </a:p>
                  </a:txBody>
                  <a:tcPr/>
                </a:tc>
                <a:tc>
                  <a:txBody>
                    <a:bodyPr/>
                    <a:lstStyle/>
                    <a:p>
                      <a:pPr algn="ctr" rtl="1"/>
                      <a:r>
                        <a:rPr lang="ar-SA" sz="1800" b="1" dirty="0" smtClean="0"/>
                        <a:t>غير</a:t>
                      </a:r>
                      <a:r>
                        <a:rPr lang="ar-SA" sz="1800" b="1" baseline="0" dirty="0" smtClean="0"/>
                        <a:t> موافق</a:t>
                      </a:r>
                      <a:endParaRPr lang="ar-SA" sz="1800" b="1" dirty="0"/>
                    </a:p>
                  </a:txBody>
                  <a:tcPr/>
                </a:tc>
                <a:tc>
                  <a:txBody>
                    <a:bodyPr/>
                    <a:lstStyle/>
                    <a:p>
                      <a:pPr algn="ctr" rtl="1"/>
                      <a:endParaRPr lang="ar-SA" sz="1800" b="1"/>
                    </a:p>
                  </a:txBody>
                  <a:tcPr/>
                </a:tc>
                <a:tc>
                  <a:txBody>
                    <a:bodyPr/>
                    <a:lstStyle/>
                    <a:p>
                      <a:pPr algn="ctr" rtl="1"/>
                      <a:endParaRPr lang="ar-SA" sz="1800" b="1"/>
                    </a:p>
                  </a:txBody>
                  <a:tcPr/>
                </a:tc>
              </a:tr>
              <a:tr h="535331">
                <a:tc vMerge="1">
                  <a:txBody>
                    <a:bodyPr/>
                    <a:lstStyle/>
                    <a:p>
                      <a:pPr rtl="1"/>
                      <a:endParaRPr lang="ar-SA" dirty="0"/>
                    </a:p>
                  </a:txBody>
                  <a:tcPr/>
                </a:tc>
                <a:tc>
                  <a:txBody>
                    <a:bodyPr/>
                    <a:lstStyle/>
                    <a:p>
                      <a:pPr algn="ctr" rtl="1"/>
                      <a:endParaRPr lang="ar-SA" sz="1800" b="1"/>
                    </a:p>
                  </a:txBody>
                  <a:tcPr/>
                </a:tc>
                <a:tc>
                  <a:txBody>
                    <a:bodyPr/>
                    <a:lstStyle/>
                    <a:p>
                      <a:pPr algn="ctr" rtl="1"/>
                      <a:endParaRPr lang="ar-SA" sz="1800" b="1"/>
                    </a:p>
                  </a:txBody>
                  <a:tcPr/>
                </a:tc>
                <a:tc>
                  <a:txBody>
                    <a:bodyPr/>
                    <a:lstStyle/>
                    <a:p>
                      <a:pPr algn="ctr" rtl="1"/>
                      <a:r>
                        <a:rPr lang="ar-SA" sz="1800" b="1" dirty="0" smtClean="0"/>
                        <a:t>1</a:t>
                      </a:r>
                      <a:endParaRPr lang="ar-SA" sz="1800" b="1" dirty="0"/>
                    </a:p>
                  </a:txBody>
                  <a:tcPr/>
                </a:tc>
                <a:tc>
                  <a:txBody>
                    <a:bodyPr/>
                    <a:lstStyle/>
                    <a:p>
                      <a:pPr algn="ctr" rtl="1"/>
                      <a:r>
                        <a:rPr lang="ar-SA" sz="2000" b="1" dirty="0" smtClean="0">
                          <a:solidFill>
                            <a:srgbClr val="00B050"/>
                          </a:solidFill>
                        </a:rPr>
                        <a:t>2</a:t>
                      </a:r>
                      <a:endParaRPr lang="ar-SA" sz="2000" b="1" dirty="0">
                        <a:solidFill>
                          <a:srgbClr val="00B050"/>
                        </a:solidFill>
                      </a:endParaRPr>
                    </a:p>
                  </a:txBody>
                  <a:tcPr/>
                </a:tc>
                <a:tc>
                  <a:txBody>
                    <a:bodyPr/>
                    <a:lstStyle/>
                    <a:p>
                      <a:pPr algn="ctr" rtl="1"/>
                      <a:r>
                        <a:rPr lang="ar-SA" sz="1800" b="1" dirty="0" smtClean="0"/>
                        <a:t>3</a:t>
                      </a:r>
                      <a:endParaRPr lang="ar-SA" sz="1800" b="1" dirty="0"/>
                    </a:p>
                  </a:txBody>
                  <a:tcPr/>
                </a:tc>
                <a:tc>
                  <a:txBody>
                    <a:bodyPr/>
                    <a:lstStyle/>
                    <a:p>
                      <a:pPr algn="ctr" rtl="1"/>
                      <a:endParaRPr lang="ar-SA" sz="1800" b="1"/>
                    </a:p>
                  </a:txBody>
                  <a:tcPr/>
                </a:tc>
                <a:tc>
                  <a:txBody>
                    <a:bodyPr/>
                    <a:lstStyle/>
                    <a:p>
                      <a:pPr algn="ctr" rtl="1"/>
                      <a:endParaRPr lang="ar-SA" sz="1800" b="1"/>
                    </a:p>
                  </a:txBody>
                  <a:tcPr/>
                </a:tc>
              </a:tr>
              <a:tr h="535331">
                <a:tc vMerge="1">
                  <a:txBody>
                    <a:bodyPr/>
                    <a:lstStyle/>
                    <a:p>
                      <a:pPr rtl="1"/>
                      <a:endParaRPr lang="ar-SA" dirty="0"/>
                    </a:p>
                  </a:txBody>
                  <a:tcPr/>
                </a:tc>
                <a:tc>
                  <a:txBody>
                    <a:bodyPr/>
                    <a:lstStyle/>
                    <a:p>
                      <a:pPr algn="ctr" rtl="1"/>
                      <a:endParaRPr lang="ar-SA" sz="1800" b="1" dirty="0"/>
                    </a:p>
                  </a:txBody>
                  <a:tcPr/>
                </a:tc>
                <a:tc>
                  <a:txBody>
                    <a:bodyPr/>
                    <a:lstStyle/>
                    <a:p>
                      <a:pPr algn="ctr" rtl="1"/>
                      <a:endParaRPr lang="ar-SA" sz="1800" b="1" dirty="0"/>
                    </a:p>
                  </a:txBody>
                  <a:tcPr/>
                </a:tc>
                <a:tc>
                  <a:txBody>
                    <a:bodyPr/>
                    <a:lstStyle/>
                    <a:p>
                      <a:pPr algn="ctr" rtl="1"/>
                      <a:r>
                        <a:rPr lang="ar-SA" sz="1800" b="1" dirty="0" smtClean="0"/>
                        <a:t>+1</a:t>
                      </a:r>
                      <a:endParaRPr lang="ar-SA" sz="1800" b="1" dirty="0"/>
                    </a:p>
                  </a:txBody>
                  <a:tcPr/>
                </a:tc>
                <a:tc>
                  <a:txBody>
                    <a:bodyPr/>
                    <a:lstStyle/>
                    <a:p>
                      <a:pPr algn="ctr" rtl="1"/>
                      <a:r>
                        <a:rPr lang="ar-SA" sz="2000" b="1" dirty="0" smtClean="0">
                          <a:solidFill>
                            <a:srgbClr val="00B050"/>
                          </a:solidFill>
                        </a:rPr>
                        <a:t>0</a:t>
                      </a:r>
                      <a:endParaRPr lang="ar-SA" sz="2000" b="1" dirty="0">
                        <a:solidFill>
                          <a:srgbClr val="00B050"/>
                        </a:solidFill>
                      </a:endParaRPr>
                    </a:p>
                  </a:txBody>
                  <a:tcPr/>
                </a:tc>
                <a:tc>
                  <a:txBody>
                    <a:bodyPr/>
                    <a:lstStyle/>
                    <a:p>
                      <a:pPr algn="ctr" rtl="1"/>
                      <a:r>
                        <a:rPr lang="ar-SA" sz="1800" b="1" dirty="0" smtClean="0"/>
                        <a:t>-1</a:t>
                      </a:r>
                      <a:endParaRPr lang="ar-SA" sz="1800" b="1" dirty="0"/>
                    </a:p>
                  </a:txBody>
                  <a:tcPr/>
                </a:tc>
                <a:tc>
                  <a:txBody>
                    <a:bodyPr/>
                    <a:lstStyle/>
                    <a:p>
                      <a:pPr algn="ctr" rtl="1"/>
                      <a:endParaRPr lang="ar-SA" sz="1800" b="1" dirty="0"/>
                    </a:p>
                  </a:txBody>
                  <a:tcPr/>
                </a:tc>
                <a:tc>
                  <a:txBody>
                    <a:bodyPr/>
                    <a:lstStyle/>
                    <a:p>
                      <a:pPr algn="ctr" rtl="1"/>
                      <a:endParaRPr lang="ar-SA" sz="1800" b="1" dirty="0"/>
                    </a:p>
                  </a:txBody>
                  <a:tcPr/>
                </a:tc>
              </a:tr>
              <a:tr h="864766">
                <a:tc rowSpan="3">
                  <a:txBody>
                    <a:bodyPr/>
                    <a:lstStyle/>
                    <a:p>
                      <a:pPr algn="ctr" rtl="1"/>
                      <a:r>
                        <a:rPr lang="ar-SA" sz="1800" b="1" dirty="0" smtClean="0">
                          <a:solidFill>
                            <a:srgbClr val="0070C0"/>
                          </a:solidFill>
                        </a:rPr>
                        <a:t>مقياس خماسي</a:t>
                      </a:r>
                      <a:endParaRPr lang="ar-SA" sz="1800" b="1" dirty="0">
                        <a:solidFill>
                          <a:srgbClr val="0070C0"/>
                        </a:solidFill>
                      </a:endParaRPr>
                    </a:p>
                  </a:txBody>
                  <a:tcPr/>
                </a:tc>
                <a:tc>
                  <a:txBody>
                    <a:bodyPr/>
                    <a:lstStyle/>
                    <a:p>
                      <a:pPr algn="ctr" rtl="1"/>
                      <a:endParaRPr lang="ar-SA" sz="1800" b="1" dirty="0"/>
                    </a:p>
                  </a:txBody>
                  <a:tcPr/>
                </a:tc>
                <a:tc>
                  <a:txBody>
                    <a:bodyPr/>
                    <a:lstStyle/>
                    <a:p>
                      <a:pPr algn="ctr" rtl="1"/>
                      <a:r>
                        <a:rPr lang="ar-SA" sz="1800" b="1" dirty="0" smtClean="0"/>
                        <a:t>موافق بشدة</a:t>
                      </a:r>
                      <a:endParaRPr lang="ar-SA" sz="1800" b="1" dirty="0"/>
                    </a:p>
                  </a:txBody>
                  <a:tcPr/>
                </a:tc>
                <a:tc>
                  <a:txBody>
                    <a:bodyPr/>
                    <a:lstStyle/>
                    <a:p>
                      <a:pPr algn="ctr" rtl="1"/>
                      <a:r>
                        <a:rPr lang="ar-SA" sz="1800" b="1" dirty="0" smtClean="0"/>
                        <a:t>موافق</a:t>
                      </a:r>
                      <a:endParaRPr lang="ar-SA" sz="1800" b="1" dirty="0"/>
                    </a:p>
                  </a:txBody>
                  <a:tcPr/>
                </a:tc>
                <a:tc>
                  <a:txBody>
                    <a:bodyPr/>
                    <a:lstStyle/>
                    <a:p>
                      <a:pPr algn="ctr" rtl="1"/>
                      <a:r>
                        <a:rPr lang="ar-SA" sz="2000" b="1" dirty="0" smtClean="0">
                          <a:solidFill>
                            <a:srgbClr val="00B050"/>
                          </a:solidFill>
                        </a:rPr>
                        <a:t>محايد</a:t>
                      </a:r>
                      <a:endParaRPr lang="ar-SA" sz="2000" b="1" dirty="0">
                        <a:solidFill>
                          <a:srgbClr val="00B050"/>
                        </a:solidFill>
                      </a:endParaRPr>
                    </a:p>
                  </a:txBody>
                  <a:tcPr/>
                </a:tc>
                <a:tc>
                  <a:txBody>
                    <a:bodyPr/>
                    <a:lstStyle/>
                    <a:p>
                      <a:pPr algn="ctr" rtl="1"/>
                      <a:r>
                        <a:rPr lang="ar-SA" sz="1800" b="1" dirty="0" smtClean="0"/>
                        <a:t>غير موافق</a:t>
                      </a:r>
                      <a:endParaRPr lang="ar-SA" sz="1800" b="1" dirty="0"/>
                    </a:p>
                  </a:txBody>
                  <a:tcPr/>
                </a:tc>
                <a:tc>
                  <a:txBody>
                    <a:bodyPr/>
                    <a:lstStyle/>
                    <a:p>
                      <a:pPr algn="ctr" rtl="1"/>
                      <a:r>
                        <a:rPr lang="ar-SA" sz="1800" b="1" dirty="0" smtClean="0"/>
                        <a:t>غير موافق بشدة</a:t>
                      </a:r>
                      <a:endParaRPr lang="ar-SA" sz="1800" b="1" dirty="0"/>
                    </a:p>
                  </a:txBody>
                  <a:tcPr/>
                </a:tc>
                <a:tc>
                  <a:txBody>
                    <a:bodyPr/>
                    <a:lstStyle/>
                    <a:p>
                      <a:pPr algn="ctr" rtl="1"/>
                      <a:endParaRPr lang="ar-SA" sz="1800" b="1" dirty="0"/>
                    </a:p>
                  </a:txBody>
                  <a:tcPr/>
                </a:tc>
              </a:tr>
              <a:tr h="535331">
                <a:tc vMerge="1">
                  <a:txBody>
                    <a:bodyPr/>
                    <a:lstStyle/>
                    <a:p>
                      <a:pPr rtl="1"/>
                      <a:endParaRPr lang="ar-SA" dirty="0"/>
                    </a:p>
                  </a:txBody>
                  <a:tcPr/>
                </a:tc>
                <a:tc>
                  <a:txBody>
                    <a:bodyPr/>
                    <a:lstStyle/>
                    <a:p>
                      <a:pPr algn="ctr" rtl="1"/>
                      <a:endParaRPr lang="ar-SA" sz="1800" b="1" dirty="0"/>
                    </a:p>
                  </a:txBody>
                  <a:tcPr/>
                </a:tc>
                <a:tc>
                  <a:txBody>
                    <a:bodyPr/>
                    <a:lstStyle/>
                    <a:p>
                      <a:pPr algn="ctr" rtl="1"/>
                      <a:r>
                        <a:rPr lang="ar-SA" sz="1800" b="1" dirty="0" smtClean="0"/>
                        <a:t>1</a:t>
                      </a:r>
                      <a:endParaRPr lang="ar-SA" sz="1800" b="1" dirty="0"/>
                    </a:p>
                  </a:txBody>
                  <a:tcPr/>
                </a:tc>
                <a:tc>
                  <a:txBody>
                    <a:bodyPr/>
                    <a:lstStyle/>
                    <a:p>
                      <a:pPr algn="ctr" rtl="1"/>
                      <a:r>
                        <a:rPr lang="ar-SA" sz="1800" b="1" dirty="0" smtClean="0"/>
                        <a:t>2</a:t>
                      </a:r>
                      <a:endParaRPr lang="ar-SA" sz="1800" b="1" dirty="0"/>
                    </a:p>
                  </a:txBody>
                  <a:tcPr/>
                </a:tc>
                <a:tc>
                  <a:txBody>
                    <a:bodyPr/>
                    <a:lstStyle/>
                    <a:p>
                      <a:pPr algn="ctr" rtl="1"/>
                      <a:r>
                        <a:rPr lang="ar-SA" sz="2000" b="1" dirty="0" smtClean="0">
                          <a:solidFill>
                            <a:srgbClr val="00B050"/>
                          </a:solidFill>
                        </a:rPr>
                        <a:t>3</a:t>
                      </a:r>
                      <a:endParaRPr lang="ar-SA" sz="2000" b="1" dirty="0">
                        <a:solidFill>
                          <a:srgbClr val="00B050"/>
                        </a:solidFill>
                      </a:endParaRPr>
                    </a:p>
                  </a:txBody>
                  <a:tcPr/>
                </a:tc>
                <a:tc>
                  <a:txBody>
                    <a:bodyPr/>
                    <a:lstStyle/>
                    <a:p>
                      <a:pPr algn="ctr" rtl="1"/>
                      <a:r>
                        <a:rPr lang="ar-SA" sz="1800" b="1" dirty="0" smtClean="0"/>
                        <a:t>4</a:t>
                      </a:r>
                      <a:endParaRPr lang="ar-SA" sz="1800" b="1" dirty="0"/>
                    </a:p>
                  </a:txBody>
                  <a:tcPr/>
                </a:tc>
                <a:tc>
                  <a:txBody>
                    <a:bodyPr/>
                    <a:lstStyle/>
                    <a:p>
                      <a:pPr algn="ctr" rtl="1"/>
                      <a:r>
                        <a:rPr lang="ar-SA" sz="1800" b="1" dirty="0" smtClean="0"/>
                        <a:t>5</a:t>
                      </a:r>
                      <a:endParaRPr lang="ar-SA" sz="1800" b="1" dirty="0"/>
                    </a:p>
                  </a:txBody>
                  <a:tcPr/>
                </a:tc>
                <a:tc>
                  <a:txBody>
                    <a:bodyPr/>
                    <a:lstStyle/>
                    <a:p>
                      <a:pPr algn="ctr" rtl="1"/>
                      <a:endParaRPr lang="ar-SA" sz="1800" b="1" dirty="0"/>
                    </a:p>
                  </a:txBody>
                  <a:tcPr/>
                </a:tc>
              </a:tr>
              <a:tr h="535331">
                <a:tc vMerge="1">
                  <a:txBody>
                    <a:bodyPr/>
                    <a:lstStyle/>
                    <a:p>
                      <a:pPr rtl="1"/>
                      <a:endParaRPr lang="ar-SA" dirty="0"/>
                    </a:p>
                  </a:txBody>
                  <a:tcPr/>
                </a:tc>
                <a:tc>
                  <a:txBody>
                    <a:bodyPr/>
                    <a:lstStyle/>
                    <a:p>
                      <a:pPr algn="ctr" rtl="1"/>
                      <a:endParaRPr lang="ar-SA" sz="1800" b="1" dirty="0"/>
                    </a:p>
                  </a:txBody>
                  <a:tcPr/>
                </a:tc>
                <a:tc>
                  <a:txBody>
                    <a:bodyPr/>
                    <a:lstStyle/>
                    <a:p>
                      <a:pPr algn="ctr" rtl="1"/>
                      <a:r>
                        <a:rPr lang="ar-SA" sz="1800" b="1" dirty="0" smtClean="0"/>
                        <a:t>+2</a:t>
                      </a:r>
                      <a:endParaRPr lang="ar-SA" sz="1800" b="1" dirty="0"/>
                    </a:p>
                  </a:txBody>
                  <a:tcPr/>
                </a:tc>
                <a:tc>
                  <a:txBody>
                    <a:bodyPr/>
                    <a:lstStyle/>
                    <a:p>
                      <a:pPr algn="ctr" rtl="1"/>
                      <a:r>
                        <a:rPr lang="ar-SA" sz="1800" b="1" dirty="0" smtClean="0"/>
                        <a:t>+1</a:t>
                      </a:r>
                      <a:endParaRPr lang="ar-SA" sz="1800" b="1" dirty="0"/>
                    </a:p>
                  </a:txBody>
                  <a:tcPr/>
                </a:tc>
                <a:tc>
                  <a:txBody>
                    <a:bodyPr/>
                    <a:lstStyle/>
                    <a:p>
                      <a:pPr algn="ctr" rtl="1"/>
                      <a:r>
                        <a:rPr lang="ar-SA" sz="2000" b="1" dirty="0" smtClean="0">
                          <a:solidFill>
                            <a:srgbClr val="00B050"/>
                          </a:solidFill>
                        </a:rPr>
                        <a:t>0</a:t>
                      </a:r>
                      <a:endParaRPr lang="ar-SA" sz="2000" b="1" dirty="0">
                        <a:solidFill>
                          <a:srgbClr val="00B050"/>
                        </a:solidFill>
                      </a:endParaRPr>
                    </a:p>
                  </a:txBody>
                  <a:tcPr/>
                </a:tc>
                <a:tc>
                  <a:txBody>
                    <a:bodyPr/>
                    <a:lstStyle/>
                    <a:p>
                      <a:pPr algn="ctr" rtl="1"/>
                      <a:r>
                        <a:rPr lang="ar-SA" sz="1800" b="1" dirty="0" smtClean="0"/>
                        <a:t>-1</a:t>
                      </a:r>
                      <a:endParaRPr lang="ar-SA" sz="1800" b="1" dirty="0"/>
                    </a:p>
                  </a:txBody>
                  <a:tcPr/>
                </a:tc>
                <a:tc>
                  <a:txBody>
                    <a:bodyPr/>
                    <a:lstStyle/>
                    <a:p>
                      <a:pPr algn="ctr" rtl="1"/>
                      <a:r>
                        <a:rPr lang="ar-SA" sz="1800" b="1" dirty="0" smtClean="0"/>
                        <a:t>-2</a:t>
                      </a:r>
                      <a:endParaRPr lang="ar-SA" sz="1800" b="1" dirty="0"/>
                    </a:p>
                  </a:txBody>
                  <a:tcPr/>
                </a:tc>
                <a:tc>
                  <a:txBody>
                    <a:bodyPr/>
                    <a:lstStyle/>
                    <a:p>
                      <a:pPr algn="ctr" rtl="1"/>
                      <a:endParaRPr lang="ar-SA" sz="1800" b="1" dirty="0"/>
                    </a:p>
                  </a:txBody>
                  <a:tcPr/>
                </a:tc>
              </a:tr>
              <a:tr h="864766">
                <a:tc rowSpan="3">
                  <a:txBody>
                    <a:bodyPr/>
                    <a:lstStyle/>
                    <a:p>
                      <a:pPr algn="ctr" rtl="1"/>
                      <a:r>
                        <a:rPr lang="ar-SA" sz="1800" b="1" dirty="0" smtClean="0">
                          <a:solidFill>
                            <a:srgbClr val="0070C0"/>
                          </a:solidFill>
                        </a:rPr>
                        <a:t>مقياس سباعي</a:t>
                      </a:r>
                      <a:endParaRPr lang="ar-SA" sz="1800" b="1" dirty="0">
                        <a:solidFill>
                          <a:srgbClr val="0070C0"/>
                        </a:solidFill>
                      </a:endParaRPr>
                    </a:p>
                  </a:txBody>
                  <a:tcPr/>
                </a:tc>
                <a:tc>
                  <a:txBody>
                    <a:bodyPr/>
                    <a:lstStyle/>
                    <a:p>
                      <a:pPr algn="ctr" rtl="1"/>
                      <a:r>
                        <a:rPr lang="ar-SA" sz="1800" b="1" dirty="0" smtClean="0"/>
                        <a:t>موافق إلى أبعد الحدود</a:t>
                      </a:r>
                      <a:endParaRPr lang="ar-SA" sz="1800" b="1" dirty="0"/>
                    </a:p>
                  </a:txBody>
                  <a:tcPr/>
                </a:tc>
                <a:tc>
                  <a:txBody>
                    <a:bodyPr/>
                    <a:lstStyle/>
                    <a:p>
                      <a:pPr algn="ctr" rtl="1"/>
                      <a:r>
                        <a:rPr lang="ar-SA" sz="1800" b="1" dirty="0" smtClean="0"/>
                        <a:t>موافق بقوة</a:t>
                      </a:r>
                      <a:endParaRPr lang="ar-SA" sz="1800" b="1" dirty="0"/>
                    </a:p>
                  </a:txBody>
                  <a:tcPr/>
                </a:tc>
                <a:tc>
                  <a:txBody>
                    <a:bodyPr/>
                    <a:lstStyle/>
                    <a:p>
                      <a:pPr algn="ctr" rtl="1"/>
                      <a:r>
                        <a:rPr lang="ar-SA" sz="1800" b="1" dirty="0" smtClean="0"/>
                        <a:t>موافق</a:t>
                      </a:r>
                      <a:endParaRPr lang="ar-SA" sz="1800" b="1" dirty="0"/>
                    </a:p>
                  </a:txBody>
                  <a:tcPr/>
                </a:tc>
                <a:tc>
                  <a:txBody>
                    <a:bodyPr/>
                    <a:lstStyle/>
                    <a:p>
                      <a:pPr algn="ctr" rtl="1"/>
                      <a:r>
                        <a:rPr lang="ar-SA" sz="2000" b="1" dirty="0" smtClean="0">
                          <a:solidFill>
                            <a:srgbClr val="00B050"/>
                          </a:solidFill>
                        </a:rPr>
                        <a:t>محايد</a:t>
                      </a:r>
                      <a:endParaRPr lang="ar-SA" sz="2000" b="1" dirty="0">
                        <a:solidFill>
                          <a:srgbClr val="00B050"/>
                        </a:solidFill>
                      </a:endParaRPr>
                    </a:p>
                  </a:txBody>
                  <a:tcPr/>
                </a:tc>
                <a:tc>
                  <a:txBody>
                    <a:bodyPr/>
                    <a:lstStyle/>
                    <a:p>
                      <a:pPr algn="ctr" rtl="1"/>
                      <a:r>
                        <a:rPr lang="ar-SA" sz="1800" b="1" dirty="0" smtClean="0"/>
                        <a:t>غير موافق</a:t>
                      </a:r>
                      <a:endParaRPr lang="ar-SA" sz="1800" b="1" dirty="0"/>
                    </a:p>
                  </a:txBody>
                  <a:tcPr/>
                </a:tc>
                <a:tc>
                  <a:txBody>
                    <a:bodyPr/>
                    <a:lstStyle/>
                    <a:p>
                      <a:pPr algn="ctr" rtl="1"/>
                      <a:r>
                        <a:rPr lang="ar-SA" sz="1800" b="1" dirty="0" smtClean="0"/>
                        <a:t>غير موافق بشدة</a:t>
                      </a:r>
                      <a:endParaRPr lang="ar-SA" sz="1800" b="1" dirty="0"/>
                    </a:p>
                  </a:txBody>
                  <a:tcPr/>
                </a:tc>
                <a:tc>
                  <a:txBody>
                    <a:bodyPr/>
                    <a:lstStyle/>
                    <a:p>
                      <a:pPr algn="ctr" rtl="1"/>
                      <a:r>
                        <a:rPr lang="ar-SA" sz="1800" b="1" dirty="0" smtClean="0"/>
                        <a:t>غير موافق إلى أبعد الحدود</a:t>
                      </a:r>
                      <a:endParaRPr lang="ar-SA" sz="1800" b="1" dirty="0"/>
                    </a:p>
                  </a:txBody>
                  <a:tcPr/>
                </a:tc>
              </a:tr>
              <a:tr h="535331">
                <a:tc vMerge="1">
                  <a:txBody>
                    <a:bodyPr/>
                    <a:lstStyle/>
                    <a:p>
                      <a:pPr rtl="1"/>
                      <a:endParaRPr lang="ar-SA" dirty="0"/>
                    </a:p>
                  </a:txBody>
                  <a:tcPr/>
                </a:tc>
                <a:tc>
                  <a:txBody>
                    <a:bodyPr/>
                    <a:lstStyle/>
                    <a:p>
                      <a:pPr algn="ctr" rtl="1"/>
                      <a:r>
                        <a:rPr lang="ar-SA" sz="1800" b="1" dirty="0" smtClean="0"/>
                        <a:t>1</a:t>
                      </a:r>
                      <a:endParaRPr lang="ar-SA" sz="1800" b="1" dirty="0"/>
                    </a:p>
                  </a:txBody>
                  <a:tcPr/>
                </a:tc>
                <a:tc>
                  <a:txBody>
                    <a:bodyPr/>
                    <a:lstStyle/>
                    <a:p>
                      <a:pPr algn="ctr" rtl="1"/>
                      <a:r>
                        <a:rPr lang="ar-SA" sz="1800" b="1" dirty="0" smtClean="0"/>
                        <a:t>2</a:t>
                      </a:r>
                      <a:endParaRPr lang="ar-SA" sz="1800" b="1" dirty="0"/>
                    </a:p>
                  </a:txBody>
                  <a:tcPr/>
                </a:tc>
                <a:tc>
                  <a:txBody>
                    <a:bodyPr/>
                    <a:lstStyle/>
                    <a:p>
                      <a:pPr algn="ctr" rtl="1"/>
                      <a:r>
                        <a:rPr lang="ar-SA" sz="1800" b="1" dirty="0" smtClean="0"/>
                        <a:t>3</a:t>
                      </a:r>
                      <a:endParaRPr lang="ar-SA" sz="1800" b="1" dirty="0"/>
                    </a:p>
                  </a:txBody>
                  <a:tcPr/>
                </a:tc>
                <a:tc>
                  <a:txBody>
                    <a:bodyPr/>
                    <a:lstStyle/>
                    <a:p>
                      <a:pPr algn="ctr" rtl="1"/>
                      <a:r>
                        <a:rPr lang="ar-SA" sz="2000" b="1" dirty="0" smtClean="0">
                          <a:solidFill>
                            <a:srgbClr val="00B050"/>
                          </a:solidFill>
                        </a:rPr>
                        <a:t>4</a:t>
                      </a:r>
                      <a:endParaRPr lang="ar-SA" sz="2000" b="1" dirty="0">
                        <a:solidFill>
                          <a:srgbClr val="00B050"/>
                        </a:solidFill>
                      </a:endParaRPr>
                    </a:p>
                  </a:txBody>
                  <a:tcPr/>
                </a:tc>
                <a:tc>
                  <a:txBody>
                    <a:bodyPr/>
                    <a:lstStyle/>
                    <a:p>
                      <a:pPr algn="ctr" rtl="1"/>
                      <a:r>
                        <a:rPr lang="ar-SA" sz="1800" b="1" dirty="0" smtClean="0"/>
                        <a:t>5</a:t>
                      </a:r>
                      <a:endParaRPr lang="ar-SA" sz="1800" b="1" dirty="0"/>
                    </a:p>
                  </a:txBody>
                  <a:tcPr/>
                </a:tc>
                <a:tc>
                  <a:txBody>
                    <a:bodyPr/>
                    <a:lstStyle/>
                    <a:p>
                      <a:pPr algn="ctr" rtl="1"/>
                      <a:r>
                        <a:rPr lang="ar-SA" sz="1800" b="1" dirty="0" smtClean="0"/>
                        <a:t>6</a:t>
                      </a:r>
                      <a:endParaRPr lang="ar-SA" sz="1800" b="1" dirty="0"/>
                    </a:p>
                  </a:txBody>
                  <a:tcPr/>
                </a:tc>
                <a:tc>
                  <a:txBody>
                    <a:bodyPr/>
                    <a:lstStyle/>
                    <a:p>
                      <a:pPr algn="ctr" rtl="1"/>
                      <a:r>
                        <a:rPr lang="ar-SA" sz="1800" b="1" dirty="0" smtClean="0"/>
                        <a:t>7</a:t>
                      </a:r>
                      <a:endParaRPr lang="ar-SA" sz="1800" b="1" dirty="0"/>
                    </a:p>
                  </a:txBody>
                  <a:tcPr/>
                </a:tc>
              </a:tr>
              <a:tr h="535331">
                <a:tc vMerge="1">
                  <a:txBody>
                    <a:bodyPr/>
                    <a:lstStyle/>
                    <a:p>
                      <a:pPr rtl="1"/>
                      <a:endParaRPr lang="ar-SA" dirty="0"/>
                    </a:p>
                  </a:txBody>
                  <a:tcPr/>
                </a:tc>
                <a:tc>
                  <a:txBody>
                    <a:bodyPr/>
                    <a:lstStyle/>
                    <a:p>
                      <a:pPr algn="ctr" rtl="1"/>
                      <a:r>
                        <a:rPr lang="ar-SA" sz="1800" b="1" dirty="0" smtClean="0"/>
                        <a:t>+1</a:t>
                      </a:r>
                      <a:endParaRPr lang="ar-SA" sz="1800" b="1" dirty="0"/>
                    </a:p>
                  </a:txBody>
                  <a:tcPr/>
                </a:tc>
                <a:tc>
                  <a:txBody>
                    <a:bodyPr/>
                    <a:lstStyle/>
                    <a:p>
                      <a:pPr algn="ctr" rtl="1"/>
                      <a:r>
                        <a:rPr lang="ar-SA" sz="1800" b="1" dirty="0" smtClean="0"/>
                        <a:t>+2</a:t>
                      </a:r>
                      <a:endParaRPr lang="ar-SA" sz="1800" b="1" dirty="0"/>
                    </a:p>
                  </a:txBody>
                  <a:tcPr/>
                </a:tc>
                <a:tc>
                  <a:txBody>
                    <a:bodyPr/>
                    <a:lstStyle/>
                    <a:p>
                      <a:pPr algn="ctr" rtl="1"/>
                      <a:r>
                        <a:rPr lang="ar-SA" sz="1800" b="1" dirty="0" smtClean="0"/>
                        <a:t>+3</a:t>
                      </a:r>
                      <a:endParaRPr lang="ar-SA" sz="1800" b="1" dirty="0"/>
                    </a:p>
                  </a:txBody>
                  <a:tcPr/>
                </a:tc>
                <a:tc>
                  <a:txBody>
                    <a:bodyPr/>
                    <a:lstStyle/>
                    <a:p>
                      <a:pPr algn="ctr" rtl="1"/>
                      <a:r>
                        <a:rPr lang="ar-SA" sz="2000" b="1" dirty="0" smtClean="0">
                          <a:solidFill>
                            <a:srgbClr val="00B050"/>
                          </a:solidFill>
                        </a:rPr>
                        <a:t>0</a:t>
                      </a:r>
                      <a:endParaRPr lang="ar-SA" sz="2000" b="1" dirty="0">
                        <a:solidFill>
                          <a:srgbClr val="00B050"/>
                        </a:solidFill>
                      </a:endParaRPr>
                    </a:p>
                  </a:txBody>
                  <a:tcPr/>
                </a:tc>
                <a:tc>
                  <a:txBody>
                    <a:bodyPr/>
                    <a:lstStyle/>
                    <a:p>
                      <a:pPr algn="ctr" rtl="1"/>
                      <a:r>
                        <a:rPr lang="ar-SA" sz="1800" b="1" dirty="0" smtClean="0"/>
                        <a:t>-1</a:t>
                      </a:r>
                      <a:endParaRPr lang="ar-SA" sz="1800" b="1" dirty="0"/>
                    </a:p>
                  </a:txBody>
                  <a:tcPr/>
                </a:tc>
                <a:tc>
                  <a:txBody>
                    <a:bodyPr/>
                    <a:lstStyle/>
                    <a:p>
                      <a:pPr algn="ctr" rtl="1"/>
                      <a:r>
                        <a:rPr lang="ar-SA" sz="1800" b="1" dirty="0" smtClean="0"/>
                        <a:t>-2</a:t>
                      </a:r>
                      <a:endParaRPr lang="ar-SA" sz="1800" b="1" dirty="0"/>
                    </a:p>
                  </a:txBody>
                  <a:tcPr/>
                </a:tc>
                <a:tc>
                  <a:txBody>
                    <a:bodyPr/>
                    <a:lstStyle/>
                    <a:p>
                      <a:pPr algn="ctr" rtl="1"/>
                      <a:r>
                        <a:rPr lang="ar-SA" sz="1800" b="1" dirty="0" smtClean="0"/>
                        <a:t>-3</a:t>
                      </a:r>
                      <a:endParaRPr lang="ar-SA" sz="1800" b="1" dirty="0"/>
                    </a:p>
                  </a:txBody>
                  <a:tcPr/>
                </a:tc>
              </a:tr>
            </a:tbl>
          </a:graphicData>
        </a:graphic>
      </p:graphicFrame>
      <p:sp>
        <p:nvSpPr>
          <p:cNvPr id="5" name="عنصر نائب للتذييل 4"/>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202158643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عنوان 6"/>
          <p:cNvSpPr>
            <a:spLocks noGrp="1"/>
          </p:cNvSpPr>
          <p:nvPr>
            <p:ph type="title"/>
          </p:nvPr>
        </p:nvSpPr>
        <p:spPr/>
        <p:txBody>
          <a:bodyPr/>
          <a:lstStyle/>
          <a:p>
            <a:pPr algn="ctr"/>
            <a:r>
              <a:rPr lang="ar-SA" b="1" dirty="0" smtClean="0">
                <a:solidFill>
                  <a:srgbClr val="0070C0"/>
                </a:solidFill>
              </a:rPr>
              <a:t>تعريف الاستبيان</a:t>
            </a:r>
            <a:endParaRPr lang="ar-SA" b="1" dirty="0">
              <a:solidFill>
                <a:srgbClr val="0070C0"/>
              </a:solidFill>
            </a:endParaRPr>
          </a:p>
        </p:txBody>
      </p:sp>
      <p:sp>
        <p:nvSpPr>
          <p:cNvPr id="8" name="عنصر نائب للمحتوى 7"/>
          <p:cNvSpPr>
            <a:spLocks noGrp="1"/>
          </p:cNvSpPr>
          <p:nvPr>
            <p:ph idx="1"/>
          </p:nvPr>
        </p:nvSpPr>
        <p:spPr/>
        <p:txBody>
          <a:bodyPr>
            <a:normAutofit/>
          </a:bodyPr>
          <a:lstStyle/>
          <a:p>
            <a:pPr algn="just">
              <a:lnSpc>
                <a:spcPct val="150000"/>
              </a:lnSpc>
            </a:pPr>
            <a:r>
              <a:rPr lang="ar-SA" sz="2800" dirty="0" smtClean="0"/>
              <a:t>يعرفه </a:t>
            </a:r>
            <a:r>
              <a:rPr lang="ar-SA" sz="2800" dirty="0"/>
              <a:t>أبو النيل (</a:t>
            </a:r>
            <a:r>
              <a:rPr lang="ar-SA" sz="2800" dirty="0" smtClean="0"/>
              <a:t>1995) بأنه </a:t>
            </a:r>
            <a:r>
              <a:rPr lang="ar-SA" sz="2800" dirty="0"/>
              <a:t>عبارة عن مجموعة من الأسئلة المصممة للتوصـل من خلالها إلى حقائق يهدف اليها البحث . </a:t>
            </a:r>
          </a:p>
          <a:p>
            <a:pPr algn="just">
              <a:lnSpc>
                <a:spcPct val="150000"/>
              </a:lnSpc>
            </a:pPr>
            <a:r>
              <a:rPr lang="ar-SA" sz="2800" dirty="0" smtClean="0"/>
              <a:t>أداة </a:t>
            </a:r>
            <a:r>
              <a:rPr lang="ar-SA" sz="2800" dirty="0"/>
              <a:t>لفظية بسيطة ومباشرة تهدف إلـى التعـرف علـى ملامـح خبـرات المفحوصين واتجاهاتهم نحو موضوع معين ومن خلال توجيه أسئلة قريبة من التقنـين فـي الترتيب والصياغة وما شابه ذلك (عبد المعطي،1979 ،ص336 </a:t>
            </a:r>
            <a:r>
              <a:rPr lang="ar-SA" sz="2800" dirty="0" smtClean="0"/>
              <a:t>).</a:t>
            </a:r>
            <a:endParaRPr lang="ar-SA" sz="2800" dirty="0"/>
          </a:p>
        </p:txBody>
      </p:sp>
      <p:sp>
        <p:nvSpPr>
          <p:cNvPr id="9" name="عنصر نائب للتذييل 8"/>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42279167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1" presetClass="entr" presetSubtype="0" fill="hold" grpId="0"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anim calcmode="lin" valueType="num">
                                      <p:cBhvr>
                                        <p:cTn id="7" dur="1000" fill="hold"/>
                                        <p:tgtEl>
                                          <p:spTgt spid="8">
                                            <p:txEl>
                                              <p:pRg st="0" end="0"/>
                                            </p:txEl>
                                          </p:spTgt>
                                        </p:tgtEl>
                                        <p:attrNameLst>
                                          <p:attrName>ppt_w</p:attrName>
                                        </p:attrNameLst>
                                      </p:cBhvr>
                                      <p:tavLst>
                                        <p:tav tm="0">
                                          <p:val>
                                            <p:fltVal val="0"/>
                                          </p:val>
                                        </p:tav>
                                        <p:tav tm="100000">
                                          <p:val>
                                            <p:strVal val="#ppt_w"/>
                                          </p:val>
                                        </p:tav>
                                      </p:tavLst>
                                    </p:anim>
                                    <p:anim calcmode="lin" valueType="num">
                                      <p:cBhvr>
                                        <p:cTn id="8" dur="1000" fill="hold"/>
                                        <p:tgtEl>
                                          <p:spTgt spid="8">
                                            <p:txEl>
                                              <p:pRg st="0" end="0"/>
                                            </p:txEl>
                                          </p:spTgt>
                                        </p:tgtEl>
                                        <p:attrNameLst>
                                          <p:attrName>ppt_h</p:attrName>
                                        </p:attrNameLst>
                                      </p:cBhvr>
                                      <p:tavLst>
                                        <p:tav tm="0">
                                          <p:val>
                                            <p:fltVal val="0"/>
                                          </p:val>
                                        </p:tav>
                                        <p:tav tm="100000">
                                          <p:val>
                                            <p:strVal val="#ppt_h"/>
                                          </p:val>
                                        </p:tav>
                                      </p:tavLst>
                                    </p:anim>
                                    <p:anim calcmode="lin" valueType="num">
                                      <p:cBhvr>
                                        <p:cTn id="9" dur="1000" fill="hold"/>
                                        <p:tgtEl>
                                          <p:spTgt spid="8">
                                            <p:txEl>
                                              <p:pRg st="0" end="0"/>
                                            </p:txEl>
                                          </p:spTgt>
                                        </p:tgtEl>
                                        <p:attrNameLst>
                                          <p:attrName>style.rotation</p:attrName>
                                        </p:attrNameLst>
                                      </p:cBhvr>
                                      <p:tavLst>
                                        <p:tav tm="0">
                                          <p:val>
                                            <p:fltVal val="90"/>
                                          </p:val>
                                        </p:tav>
                                        <p:tav tm="100000">
                                          <p:val>
                                            <p:fltVal val="0"/>
                                          </p:val>
                                        </p:tav>
                                      </p:tavLst>
                                    </p:anim>
                                    <p:animEffect transition="in" filter="fade">
                                      <p:cBhvr>
                                        <p:cTn id="10" dur="1000"/>
                                        <p:tgtEl>
                                          <p:spTgt spid="8">
                                            <p:txEl>
                                              <p:pRg st="0" end="0"/>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31" presetClass="entr" presetSubtype="0" fill="hold" grpId="0" nodeType="clickEffect">
                                  <p:stCondLst>
                                    <p:cond delay="0"/>
                                  </p:stCondLst>
                                  <p:childTnLst>
                                    <p:set>
                                      <p:cBhvr>
                                        <p:cTn id="14" dur="1" fill="hold">
                                          <p:stCondLst>
                                            <p:cond delay="0"/>
                                          </p:stCondLst>
                                        </p:cTn>
                                        <p:tgtEl>
                                          <p:spTgt spid="8">
                                            <p:txEl>
                                              <p:pRg st="1" end="1"/>
                                            </p:txEl>
                                          </p:spTgt>
                                        </p:tgtEl>
                                        <p:attrNameLst>
                                          <p:attrName>style.visibility</p:attrName>
                                        </p:attrNameLst>
                                      </p:cBhvr>
                                      <p:to>
                                        <p:strVal val="visible"/>
                                      </p:to>
                                    </p:set>
                                    <p:anim calcmode="lin" valueType="num">
                                      <p:cBhvr>
                                        <p:cTn id="15" dur="1000" fill="hold"/>
                                        <p:tgtEl>
                                          <p:spTgt spid="8">
                                            <p:txEl>
                                              <p:pRg st="1" end="1"/>
                                            </p:txEl>
                                          </p:spTgt>
                                        </p:tgtEl>
                                        <p:attrNameLst>
                                          <p:attrName>ppt_w</p:attrName>
                                        </p:attrNameLst>
                                      </p:cBhvr>
                                      <p:tavLst>
                                        <p:tav tm="0">
                                          <p:val>
                                            <p:fltVal val="0"/>
                                          </p:val>
                                        </p:tav>
                                        <p:tav tm="100000">
                                          <p:val>
                                            <p:strVal val="#ppt_w"/>
                                          </p:val>
                                        </p:tav>
                                      </p:tavLst>
                                    </p:anim>
                                    <p:anim calcmode="lin" valueType="num">
                                      <p:cBhvr>
                                        <p:cTn id="16" dur="1000" fill="hold"/>
                                        <p:tgtEl>
                                          <p:spTgt spid="8">
                                            <p:txEl>
                                              <p:pRg st="1" end="1"/>
                                            </p:txEl>
                                          </p:spTgt>
                                        </p:tgtEl>
                                        <p:attrNameLst>
                                          <p:attrName>ppt_h</p:attrName>
                                        </p:attrNameLst>
                                      </p:cBhvr>
                                      <p:tavLst>
                                        <p:tav tm="0">
                                          <p:val>
                                            <p:fltVal val="0"/>
                                          </p:val>
                                        </p:tav>
                                        <p:tav tm="100000">
                                          <p:val>
                                            <p:strVal val="#ppt_h"/>
                                          </p:val>
                                        </p:tav>
                                      </p:tavLst>
                                    </p:anim>
                                    <p:anim calcmode="lin" valueType="num">
                                      <p:cBhvr>
                                        <p:cTn id="17" dur="1000" fill="hold"/>
                                        <p:tgtEl>
                                          <p:spTgt spid="8">
                                            <p:txEl>
                                              <p:pRg st="1" end="1"/>
                                            </p:txEl>
                                          </p:spTgt>
                                        </p:tgtEl>
                                        <p:attrNameLst>
                                          <p:attrName>style.rotation</p:attrName>
                                        </p:attrNameLst>
                                      </p:cBhvr>
                                      <p:tavLst>
                                        <p:tav tm="0">
                                          <p:val>
                                            <p:fltVal val="90"/>
                                          </p:val>
                                        </p:tav>
                                        <p:tav tm="100000">
                                          <p:val>
                                            <p:fltVal val="0"/>
                                          </p:val>
                                        </p:tav>
                                      </p:tavLst>
                                    </p:anim>
                                    <p:animEffect transition="in" filter="fade">
                                      <p:cBhvr>
                                        <p:cTn id="18" dur="1000"/>
                                        <p:tgtEl>
                                          <p:spTgt spid="8">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a:solidFill>
                  <a:srgbClr val="0070C0"/>
                </a:solidFill>
              </a:rPr>
              <a:t>الخصائص العامة للاستبيان</a:t>
            </a:r>
          </a:p>
        </p:txBody>
      </p:sp>
      <p:sp>
        <p:nvSpPr>
          <p:cNvPr id="3" name="عنصر نائب للمحتوى 2"/>
          <p:cNvSpPr>
            <a:spLocks noGrp="1"/>
          </p:cNvSpPr>
          <p:nvPr>
            <p:ph idx="1"/>
          </p:nvPr>
        </p:nvSpPr>
        <p:spPr/>
        <p:txBody>
          <a:bodyPr>
            <a:normAutofit fontScale="85000" lnSpcReduction="20000"/>
          </a:bodyPr>
          <a:lstStyle/>
          <a:p>
            <a:pPr marL="457200" indent="-457200" algn="just">
              <a:lnSpc>
                <a:spcPct val="150000"/>
              </a:lnSpc>
              <a:buFont typeface="+mj-lt"/>
              <a:buAutoNum type="arabicPeriod"/>
            </a:pPr>
            <a:r>
              <a:rPr lang="ar-SA" sz="2800" dirty="0" smtClean="0"/>
              <a:t>من </a:t>
            </a:r>
            <a:r>
              <a:rPr lang="ar-SA" sz="2800" dirty="0"/>
              <a:t>الخصائص أنه من الممكن أن يستفاد بالاستبيان اذا كان أفراد البحث منتشرين فـي أماكن متفرقة ويصعب الاتصال بهم شخصياً . </a:t>
            </a:r>
            <a:endParaRPr lang="ar-SA" sz="2800" dirty="0" smtClean="0"/>
          </a:p>
          <a:p>
            <a:pPr marL="457200" indent="-457200" algn="just">
              <a:lnSpc>
                <a:spcPct val="150000"/>
              </a:lnSpc>
              <a:buFont typeface="+mj-lt"/>
              <a:buAutoNum type="arabicPeriod"/>
            </a:pPr>
            <a:r>
              <a:rPr lang="ar-SA" sz="2800" dirty="0" smtClean="0"/>
              <a:t>الاستبيان </a:t>
            </a:r>
            <a:r>
              <a:rPr lang="ar-SA" sz="2800" dirty="0"/>
              <a:t>قليل التكاليف والجهد والوقت اذا قورن بغيره من أدوات جمـع المعلومـات الأخرى. </a:t>
            </a:r>
            <a:endParaRPr lang="en-US" sz="2800" dirty="0" smtClean="0"/>
          </a:p>
          <a:p>
            <a:pPr marL="457200" indent="-457200" algn="just">
              <a:lnSpc>
                <a:spcPct val="150000"/>
              </a:lnSpc>
              <a:buFont typeface="+mj-lt"/>
              <a:buAutoNum type="arabicPeriod"/>
            </a:pPr>
            <a:r>
              <a:rPr lang="ar-SA" sz="2800" dirty="0" smtClean="0"/>
              <a:t>يعطي </a:t>
            </a:r>
            <a:r>
              <a:rPr lang="ar-SA" sz="2800" dirty="0"/>
              <a:t>الاستبيان لأفراد العينة فرصة كافية </a:t>
            </a:r>
            <a:r>
              <a:rPr lang="ar-SA" sz="2800" dirty="0" smtClean="0"/>
              <a:t>للإجابة </a:t>
            </a:r>
            <a:r>
              <a:rPr lang="ar-SA" sz="2800" dirty="0"/>
              <a:t>عن الأسئلة بدقة خاصة اذا كان نوع البيانات المطلوبة متعلقاً بالأسرة فمن الممكن </a:t>
            </a:r>
            <a:r>
              <a:rPr lang="ar-SA" sz="2800" dirty="0" smtClean="0"/>
              <a:t>التشاور </a:t>
            </a:r>
            <a:r>
              <a:rPr lang="ar-SA" sz="2800" dirty="0"/>
              <a:t>معاً في تعبئة الاجابات الجماعية. </a:t>
            </a:r>
            <a:endParaRPr lang="en-US" sz="2800" dirty="0" smtClean="0"/>
          </a:p>
          <a:p>
            <a:pPr marL="457200" indent="-457200" algn="just">
              <a:lnSpc>
                <a:spcPct val="150000"/>
              </a:lnSpc>
              <a:buFont typeface="+mj-lt"/>
              <a:buAutoNum type="arabicPeriod"/>
            </a:pPr>
            <a:r>
              <a:rPr lang="ar-SA" sz="2800" dirty="0" smtClean="0"/>
              <a:t>يسمح </a:t>
            </a:r>
            <a:r>
              <a:rPr lang="ar-SA" sz="2800" dirty="0"/>
              <a:t>الاستبيان للأفراد كتابة البيانات في الأوقات التي يرونها مناسـبة لهـم دون أن يقيدوا بوقت معين يصل فيه الباحث لجمع البيانات . </a:t>
            </a:r>
            <a:endParaRPr lang="en-US" sz="2800" dirty="0" smtClean="0"/>
          </a:p>
        </p:txBody>
      </p:sp>
      <p:sp>
        <p:nvSpPr>
          <p:cNvPr id="4" name="عنصر نائب للتذييل 3"/>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51200119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a:solidFill>
                  <a:srgbClr val="0070C0"/>
                </a:solidFill>
              </a:rPr>
              <a:t>الخصائص العامة للاستبيان</a:t>
            </a:r>
          </a:p>
        </p:txBody>
      </p:sp>
      <p:sp>
        <p:nvSpPr>
          <p:cNvPr id="3" name="عنصر نائب للمحتوى 2"/>
          <p:cNvSpPr>
            <a:spLocks noGrp="1"/>
          </p:cNvSpPr>
          <p:nvPr>
            <p:ph idx="1"/>
          </p:nvPr>
        </p:nvSpPr>
        <p:spPr>
          <a:xfrm>
            <a:off x="0" y="1706034"/>
            <a:ext cx="11849100" cy="4656666"/>
          </a:xfrm>
        </p:spPr>
        <p:txBody>
          <a:bodyPr>
            <a:noAutofit/>
          </a:bodyPr>
          <a:lstStyle/>
          <a:p>
            <a:pPr marL="457200" indent="-457200">
              <a:lnSpc>
                <a:spcPct val="150000"/>
              </a:lnSpc>
              <a:buFont typeface="+mj-lt"/>
              <a:buAutoNum type="arabicPeriod"/>
            </a:pPr>
            <a:r>
              <a:rPr lang="ar-SA" sz="2400" dirty="0" smtClean="0"/>
              <a:t>تتوفر </a:t>
            </a:r>
            <a:r>
              <a:rPr lang="ar-SA" sz="2400" dirty="0"/>
              <a:t>للاستبيان ظروف التقنين أكثر مما تتوفر للأدوات جمع البيانات الأخرى وذلـك نتيجة للتقنين في الألفاظ وترتيب الأسئلة وتسجيل الاستجابات. </a:t>
            </a:r>
            <a:endParaRPr lang="en-US" sz="2400" dirty="0" smtClean="0"/>
          </a:p>
          <a:p>
            <a:pPr marL="457200" indent="-457200">
              <a:lnSpc>
                <a:spcPct val="150000"/>
              </a:lnSpc>
              <a:buFont typeface="+mj-lt"/>
              <a:buAutoNum type="arabicPeriod"/>
            </a:pPr>
            <a:r>
              <a:rPr lang="ar-SA" sz="2400" dirty="0" smtClean="0"/>
              <a:t>يساعد </a:t>
            </a:r>
            <a:r>
              <a:rPr lang="ar-SA" sz="2400" dirty="0"/>
              <a:t>الاستبيان في الحصول على بيانات حساسة أو </a:t>
            </a:r>
            <a:r>
              <a:rPr lang="ar-SA" sz="2400" dirty="0" smtClean="0"/>
              <a:t>محرجة</a:t>
            </a:r>
          </a:p>
          <a:p>
            <a:pPr marL="457200" indent="-457200">
              <a:lnSpc>
                <a:spcPct val="150000"/>
              </a:lnSpc>
              <a:buFont typeface="+mj-lt"/>
              <a:buAutoNum type="arabicPeriod"/>
            </a:pPr>
            <a:r>
              <a:rPr lang="ar-SA" sz="2400" dirty="0" smtClean="0"/>
              <a:t>لا </a:t>
            </a:r>
            <a:r>
              <a:rPr lang="ar-SA" sz="2400" dirty="0"/>
              <a:t>يحتاج الاستبيان إلى عدد كبير من جامعي البيانات نظراً لأن الاجابة عـن أسـئلة الاستبيان أو عباراته لا يتطلب الا المبحوث وحده دون الباحث. </a:t>
            </a:r>
            <a:endParaRPr lang="en-US" sz="2400" dirty="0" smtClean="0"/>
          </a:p>
          <a:p>
            <a:pPr marL="457200" indent="-457200">
              <a:lnSpc>
                <a:spcPct val="150000"/>
              </a:lnSpc>
              <a:buFont typeface="+mj-lt"/>
              <a:buAutoNum type="arabicPeriod"/>
            </a:pPr>
            <a:r>
              <a:rPr lang="ar-SA" sz="2400" dirty="0" smtClean="0"/>
              <a:t>يمكن </a:t>
            </a:r>
            <a:r>
              <a:rPr lang="ar-SA" sz="2400" dirty="0"/>
              <a:t>تطبيق الاستبيان على نطاق واسع أو على عينات كبيرة الحجم. </a:t>
            </a:r>
            <a:endParaRPr lang="ar-SA" sz="2400" dirty="0" smtClean="0"/>
          </a:p>
          <a:p>
            <a:pPr marL="457200" indent="-457200">
              <a:lnSpc>
                <a:spcPct val="150000"/>
              </a:lnSpc>
              <a:buFont typeface="+mj-lt"/>
              <a:buAutoNum type="arabicPeriod"/>
            </a:pPr>
            <a:r>
              <a:rPr lang="ar-SA" sz="2400" dirty="0" smtClean="0"/>
              <a:t>يعطى </a:t>
            </a:r>
            <a:r>
              <a:rPr lang="ar-SA" sz="2400" dirty="0"/>
              <a:t>المبحوث </a:t>
            </a:r>
            <a:r>
              <a:rPr lang="ar-SA" sz="2400" dirty="0" smtClean="0"/>
              <a:t>نوعاً </a:t>
            </a:r>
            <a:r>
              <a:rPr lang="ar-SA" sz="2400" dirty="0"/>
              <a:t>من الخصوصية لا تتوفر في بعض البحوث الأخرى.</a:t>
            </a:r>
          </a:p>
        </p:txBody>
      </p:sp>
      <p:sp>
        <p:nvSpPr>
          <p:cNvPr id="4" name="عنصر نائب للتذييل 3"/>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241106910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grpId="0"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fade">
                                      <p:cBhvr>
                                        <p:cTn id="35" dur="1000"/>
                                        <p:tgtEl>
                                          <p:spTgt spid="3">
                                            <p:txEl>
                                              <p:pRg st="4" end="4"/>
                                            </p:txEl>
                                          </p:spTgt>
                                        </p:tgtEl>
                                      </p:cBhvr>
                                    </p:animEffect>
                                    <p:anim calcmode="lin" valueType="num">
                                      <p:cBhvr>
                                        <p:cTn id="36"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7"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a:solidFill>
                  <a:srgbClr val="0070C0"/>
                </a:solidFill>
              </a:rPr>
              <a:t>الشروط العامة لقبول الاستبيان</a:t>
            </a:r>
          </a:p>
        </p:txBody>
      </p:sp>
      <p:sp>
        <p:nvSpPr>
          <p:cNvPr id="3" name="عنصر نائب للمحتوى 2"/>
          <p:cNvSpPr>
            <a:spLocks noGrp="1"/>
          </p:cNvSpPr>
          <p:nvPr>
            <p:ph idx="1"/>
          </p:nvPr>
        </p:nvSpPr>
        <p:spPr>
          <a:xfrm>
            <a:off x="469900" y="1845734"/>
            <a:ext cx="11023600" cy="4428066"/>
          </a:xfrm>
        </p:spPr>
        <p:txBody>
          <a:bodyPr>
            <a:noAutofit/>
          </a:bodyPr>
          <a:lstStyle/>
          <a:p>
            <a:pPr>
              <a:lnSpc>
                <a:spcPct val="150000"/>
              </a:lnSpc>
            </a:pPr>
            <a:r>
              <a:rPr lang="ar-SA" sz="2400" dirty="0" smtClean="0"/>
              <a:t>هناك </a:t>
            </a:r>
            <a:r>
              <a:rPr lang="ar-SA" sz="2400" dirty="0"/>
              <a:t>شروط يجب مراعاتها في الصيغة الشكلية للاستبيان وشروط أخرى تراعى في مضمون الاستبيان حيث: </a:t>
            </a:r>
            <a:endParaRPr lang="ar-SA" sz="2400" dirty="0" smtClean="0"/>
          </a:p>
          <a:p>
            <a:pPr algn="just">
              <a:lnSpc>
                <a:spcPct val="150000"/>
              </a:lnSpc>
              <a:buFont typeface="Wingdings" panose="05000000000000000000" pitchFamily="2" charset="2"/>
              <a:buChar char="Ø"/>
            </a:pPr>
            <a:r>
              <a:rPr lang="ar-SA" altLang="ar-SA" sz="2400" dirty="0"/>
              <a:t>مراعاة المظهر الخارجي للاستبيان، أن يكون مطبوع ومنسق بشكل جيد، ويتجنب الأخطاء الإملائية في الطباعة.</a:t>
            </a:r>
          </a:p>
          <a:p>
            <a:pPr algn="just">
              <a:lnSpc>
                <a:spcPct val="150000"/>
              </a:lnSpc>
              <a:buFont typeface="Wingdings" panose="05000000000000000000" pitchFamily="2" charset="2"/>
              <a:buChar char="Ø"/>
            </a:pPr>
            <a:r>
              <a:rPr lang="ar-SA" sz="2400" dirty="0" smtClean="0"/>
              <a:t>يجب </a:t>
            </a:r>
            <a:r>
              <a:rPr lang="ar-SA" sz="2400" dirty="0"/>
              <a:t>أن يكون الاستبيان ترجمة لأهداف البحث وتحليل تساؤلاته وفروضـه وتمـشيه معها. </a:t>
            </a:r>
            <a:endParaRPr lang="en-US" sz="2400" dirty="0" smtClean="0"/>
          </a:p>
          <a:p>
            <a:pPr algn="just">
              <a:lnSpc>
                <a:spcPct val="150000"/>
              </a:lnSpc>
              <a:buFont typeface="Wingdings" panose="05000000000000000000" pitchFamily="2" charset="2"/>
              <a:buChar char="Ø"/>
            </a:pPr>
            <a:r>
              <a:rPr lang="en-US" sz="2400" dirty="0" smtClean="0"/>
              <a:t> </a:t>
            </a:r>
            <a:r>
              <a:rPr lang="ar-SA" sz="2400" dirty="0"/>
              <a:t>أن يكون الاستبيان قصيراً مختصراً حتى لا يكون عرضة </a:t>
            </a:r>
            <a:r>
              <a:rPr lang="ar-SA" sz="2400" dirty="0" smtClean="0"/>
              <a:t>لإهمال </a:t>
            </a:r>
            <a:r>
              <a:rPr lang="ar-SA" sz="2400" dirty="0"/>
              <a:t>المـستجيبين لأن التعب والملل والسأمة يبدأ يدب إلى المبحوث في الفترة الواقعة بين الـ </a:t>
            </a:r>
            <a:r>
              <a:rPr lang="ar-SA" sz="2400" dirty="0" smtClean="0"/>
              <a:t>(15-25 ) دقيقة </a:t>
            </a:r>
            <a:r>
              <a:rPr lang="ar-SA" sz="2400" dirty="0"/>
              <a:t>من بدء عملية الاجابة على الاستبيان كما أشار خبراء القياس النفسي. </a:t>
            </a:r>
            <a:endParaRPr lang="en-US" sz="2400" dirty="0" smtClean="0"/>
          </a:p>
          <a:p>
            <a:pPr marL="0" indent="0">
              <a:buNone/>
            </a:pPr>
            <a:endParaRPr lang="en-US" sz="2400" dirty="0" smtClean="0"/>
          </a:p>
        </p:txBody>
      </p:sp>
      <p:sp>
        <p:nvSpPr>
          <p:cNvPr id="4" name="عنصر نائب للتذييل 3"/>
          <p:cNvSpPr>
            <a:spLocks noGrp="1"/>
          </p:cNvSpPr>
          <p:nvPr>
            <p:ph type="ftr" sz="quarter" idx="11"/>
          </p:nvPr>
        </p:nvSpPr>
        <p:spPr/>
        <p:txBody>
          <a:bodyPr/>
          <a:lstStyle/>
          <a:p>
            <a:r>
              <a:rPr lang="ar-SA" smtClean="0"/>
              <a:t>د. ودا أباحسين</a:t>
            </a:r>
            <a:endParaRPr lang="ar-SA"/>
          </a:p>
        </p:txBody>
      </p:sp>
    </p:spTree>
    <p:extLst>
      <p:ext uri="{BB962C8B-B14F-4D97-AF65-F5344CB8AC3E}">
        <p14:creationId xmlns:p14="http://schemas.microsoft.com/office/powerpoint/2010/main" val="156248835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صر نائب للتذييل 3"/>
          <p:cNvSpPr>
            <a:spLocks noGrp="1"/>
          </p:cNvSpPr>
          <p:nvPr>
            <p:ph type="ftr" sz="quarter" idx="11"/>
          </p:nvPr>
        </p:nvSpPr>
        <p:spPr/>
        <p:txBody>
          <a:bodyPr/>
          <a:lstStyle/>
          <a:p>
            <a:r>
              <a:rPr lang="ar-SA" smtClean="0"/>
              <a:t>د. ودا أباحسين</a:t>
            </a:r>
            <a:endParaRPr lang="ar-SA"/>
          </a:p>
        </p:txBody>
      </p:sp>
      <p:sp>
        <p:nvSpPr>
          <p:cNvPr id="3" name="عنصر نائب للمحتوى 2"/>
          <p:cNvSpPr>
            <a:spLocks noGrp="1"/>
          </p:cNvSpPr>
          <p:nvPr>
            <p:ph idx="4294967295"/>
          </p:nvPr>
        </p:nvSpPr>
        <p:spPr>
          <a:xfrm>
            <a:off x="368300" y="88901"/>
            <a:ext cx="11417300" cy="5780088"/>
          </a:xfrm>
        </p:spPr>
        <p:txBody>
          <a:bodyPr>
            <a:normAutofit/>
          </a:bodyPr>
          <a:lstStyle/>
          <a:p>
            <a:pPr>
              <a:lnSpc>
                <a:spcPct val="150000"/>
              </a:lnSpc>
              <a:buFont typeface="Wingdings" panose="05000000000000000000" pitchFamily="2" charset="2"/>
              <a:buChar char="Ø"/>
            </a:pPr>
            <a:r>
              <a:rPr lang="ar-SA" sz="2400" dirty="0"/>
              <a:t>يجب أن يحترم الاستبيان عقل المستجيب عليه فلا يوجهه، ولا يوحي اليه بإجابة معينة ويجب أن تكون الأسئلة، أو العبارات غير غامضة، وغير مثبطة وغير مضللة للمستجيب. </a:t>
            </a:r>
          </a:p>
          <a:p>
            <a:pPr>
              <a:lnSpc>
                <a:spcPct val="150000"/>
              </a:lnSpc>
              <a:buFont typeface="Wingdings" panose="05000000000000000000" pitchFamily="2" charset="2"/>
              <a:buChar char="Ø"/>
            </a:pPr>
            <a:r>
              <a:rPr lang="ar-SA" sz="2400" dirty="0"/>
              <a:t>توجه أسئلة الاستبيان أو فقراته بطريقة لا تتضمن الاحراج للمستجيب ولا تثير تشككه في أغراض البحث أو تخوفه من عواقب افضائه بما يكنه في نفسه. </a:t>
            </a:r>
            <a:endParaRPr lang="ar-SA" sz="2400" dirty="0" smtClean="0"/>
          </a:p>
          <a:p>
            <a:pPr>
              <a:lnSpc>
                <a:spcPct val="150000"/>
              </a:lnSpc>
              <a:buFont typeface="Wingdings" panose="05000000000000000000" pitchFamily="2" charset="2"/>
              <a:buChar char="Ø"/>
            </a:pPr>
            <a:r>
              <a:rPr lang="ar-SA" sz="2400" dirty="0"/>
              <a:t>كما يجب أن تكون أسئلته، وعباراته مرتبة، ومتسلسلة منطقياً، ومناسبة فـي طولهـا وعدم وجود حشو فيها كما يجب تحييدها، وعدم تحيزها، وعدم توجيهها لأية اجابة معينـة، وكما يجب أن تغطي جميع البيانات المطلوبة </a:t>
            </a:r>
          </a:p>
          <a:p>
            <a:pPr>
              <a:lnSpc>
                <a:spcPct val="150000"/>
              </a:lnSpc>
              <a:buFont typeface="Wingdings" panose="05000000000000000000" pitchFamily="2" charset="2"/>
              <a:buChar char="Ø"/>
            </a:pPr>
            <a:r>
              <a:rPr lang="ar-SA" sz="2400" dirty="0"/>
              <a:t>يتضمن كل سؤال فكرة واحدة مثل (ما رأيك في ضرب الطلاب في الصف، وحرمانهم من الذهاب إلى المعسكر الكشفي). </a:t>
            </a:r>
          </a:p>
          <a:p>
            <a:pPr>
              <a:lnSpc>
                <a:spcPct val="150000"/>
              </a:lnSpc>
              <a:buFont typeface="Wingdings" panose="05000000000000000000" pitchFamily="2" charset="2"/>
              <a:buChar char="Ø"/>
            </a:pPr>
            <a:endParaRPr lang="en-US" dirty="0"/>
          </a:p>
          <a:p>
            <a:endParaRPr lang="ar-SA" dirty="0"/>
          </a:p>
        </p:txBody>
      </p:sp>
    </p:spTree>
    <p:extLst>
      <p:ext uri="{BB962C8B-B14F-4D97-AF65-F5344CB8AC3E}">
        <p14:creationId xmlns:p14="http://schemas.microsoft.com/office/powerpoint/2010/main" val="20386133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صر نائب للتذييل 3"/>
          <p:cNvSpPr>
            <a:spLocks noGrp="1"/>
          </p:cNvSpPr>
          <p:nvPr>
            <p:ph type="ftr" sz="quarter" idx="11"/>
          </p:nvPr>
        </p:nvSpPr>
        <p:spPr/>
        <p:txBody>
          <a:bodyPr/>
          <a:lstStyle/>
          <a:p>
            <a:r>
              <a:rPr lang="ar-SA" smtClean="0"/>
              <a:t>د. ودا أباحسين</a:t>
            </a:r>
            <a:endParaRPr lang="ar-SA"/>
          </a:p>
        </p:txBody>
      </p:sp>
      <p:sp>
        <p:nvSpPr>
          <p:cNvPr id="3" name="عنصر نائب للمحتوى 2"/>
          <p:cNvSpPr>
            <a:spLocks noGrp="1"/>
          </p:cNvSpPr>
          <p:nvPr>
            <p:ph idx="4294967295"/>
          </p:nvPr>
        </p:nvSpPr>
        <p:spPr>
          <a:xfrm>
            <a:off x="546100" y="165100"/>
            <a:ext cx="11137900" cy="6081713"/>
          </a:xfrm>
        </p:spPr>
        <p:txBody>
          <a:bodyPr>
            <a:noAutofit/>
          </a:bodyPr>
          <a:lstStyle/>
          <a:p>
            <a:pPr>
              <a:lnSpc>
                <a:spcPct val="150000"/>
              </a:lnSpc>
              <a:buFont typeface="Wingdings" panose="05000000000000000000" pitchFamily="2" charset="2"/>
              <a:buChar char="Ø"/>
            </a:pPr>
            <a:r>
              <a:rPr lang="ar-SA" sz="2400" dirty="0"/>
              <a:t>تتوفر في الاستبيان بقدر الامكان صفة الثبات </a:t>
            </a:r>
            <a:r>
              <a:rPr lang="en-US" sz="2400" dirty="0"/>
              <a:t>Reliability </a:t>
            </a:r>
            <a:r>
              <a:rPr lang="ar-SA" sz="2400" dirty="0"/>
              <a:t>التي تجعله اذا أعيد ثانيـة يأتي بنفس النتائج والمعلومات التي أتى بها في المرة الأولى. </a:t>
            </a:r>
            <a:endParaRPr lang="ar-SA" sz="2400" dirty="0" smtClean="0"/>
          </a:p>
          <a:p>
            <a:pPr>
              <a:lnSpc>
                <a:spcPct val="150000"/>
              </a:lnSpc>
              <a:buFont typeface="Wingdings" panose="05000000000000000000" pitchFamily="2" charset="2"/>
              <a:buChar char="Ø"/>
            </a:pPr>
            <a:r>
              <a:rPr lang="ar-SA" sz="2400" dirty="0" smtClean="0"/>
              <a:t>يجب </a:t>
            </a:r>
            <a:r>
              <a:rPr lang="ar-SA" sz="2400" dirty="0"/>
              <a:t>أن يكون الاستبيان صادقاً </a:t>
            </a:r>
            <a:r>
              <a:rPr lang="en-US" sz="2400" dirty="0"/>
              <a:t>Validity </a:t>
            </a:r>
            <a:r>
              <a:rPr lang="ar-SA" sz="2400" dirty="0"/>
              <a:t>أي يقيس ما قصد الباحث منه أن يقيسه، أو أن يسأل عن المعلومات، والبيانات التي يقصدها الباحث واضع الاستبيان. </a:t>
            </a:r>
            <a:endParaRPr lang="ar-SA" sz="2400" dirty="0" smtClean="0"/>
          </a:p>
          <a:p>
            <a:pPr>
              <a:lnSpc>
                <a:spcPct val="150000"/>
              </a:lnSpc>
              <a:buFont typeface="Wingdings" panose="05000000000000000000" pitchFamily="2" charset="2"/>
              <a:buChar char="Ø"/>
            </a:pPr>
            <a:r>
              <a:rPr lang="ar-SA" sz="2400" dirty="0" smtClean="0"/>
              <a:t>يكون </a:t>
            </a:r>
            <a:r>
              <a:rPr lang="ar-SA" sz="2400" dirty="0"/>
              <a:t>الاستبيان في مستوى قدرات، ومدارك وتعليم وثقافة المـستجيب، أي يجـب أن تكون مصطلحات وأفكار ومعلومات الاستبيان في حدود فهم المستجيب. </a:t>
            </a:r>
            <a:endParaRPr lang="ar-SA" sz="2400" dirty="0" smtClean="0"/>
          </a:p>
          <a:p>
            <a:pPr algn="just">
              <a:lnSpc>
                <a:spcPct val="150000"/>
              </a:lnSpc>
              <a:buFont typeface="Wingdings" panose="05000000000000000000" pitchFamily="2" charset="2"/>
              <a:buChar char="Ø"/>
            </a:pPr>
            <a:r>
              <a:rPr lang="ar-SA" sz="2400" dirty="0"/>
              <a:t>يوضع الاستبيان بالشكل وينفذ بالطريقة التي ترغب المستجيبين عليه فـي موضـوعه ومحتوياته وتشجيعهم وتدفعهم إلى الاجابة عليه. </a:t>
            </a:r>
            <a:endParaRPr lang="en-US" sz="2400" dirty="0"/>
          </a:p>
          <a:p>
            <a:pPr marL="0" indent="0">
              <a:lnSpc>
                <a:spcPct val="150000"/>
              </a:lnSpc>
              <a:buNone/>
            </a:pPr>
            <a:endParaRPr lang="en-US" sz="2400" dirty="0" smtClean="0"/>
          </a:p>
        </p:txBody>
      </p:sp>
    </p:spTree>
    <p:extLst>
      <p:ext uri="{BB962C8B-B14F-4D97-AF65-F5344CB8AC3E}">
        <p14:creationId xmlns:p14="http://schemas.microsoft.com/office/powerpoint/2010/main" val="32845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صر نائب للتذييل 3"/>
          <p:cNvSpPr>
            <a:spLocks noGrp="1"/>
          </p:cNvSpPr>
          <p:nvPr>
            <p:ph type="ftr" sz="quarter" idx="11"/>
          </p:nvPr>
        </p:nvSpPr>
        <p:spPr/>
        <p:txBody>
          <a:bodyPr/>
          <a:lstStyle/>
          <a:p>
            <a:r>
              <a:rPr lang="ar-SA" smtClean="0"/>
              <a:t>د. ودا أباحسين</a:t>
            </a:r>
            <a:endParaRPr lang="ar-SA"/>
          </a:p>
        </p:txBody>
      </p:sp>
      <p:sp>
        <p:nvSpPr>
          <p:cNvPr id="3" name="عنصر نائب للمحتوى 2"/>
          <p:cNvSpPr>
            <a:spLocks noGrp="1"/>
          </p:cNvSpPr>
          <p:nvPr>
            <p:ph idx="4294967295"/>
          </p:nvPr>
        </p:nvSpPr>
        <p:spPr>
          <a:xfrm>
            <a:off x="381000" y="114301"/>
            <a:ext cx="11391900" cy="6210300"/>
          </a:xfrm>
        </p:spPr>
        <p:txBody>
          <a:bodyPr>
            <a:normAutofit/>
          </a:bodyPr>
          <a:lstStyle/>
          <a:p>
            <a:pPr>
              <a:lnSpc>
                <a:spcPct val="150000"/>
              </a:lnSpc>
              <a:buFont typeface="Wingdings" panose="05000000000000000000" pitchFamily="2" charset="2"/>
              <a:buChar char="Ø"/>
            </a:pPr>
            <a:r>
              <a:rPr lang="ar-SA" sz="2400" dirty="0" smtClean="0"/>
              <a:t>أن </a:t>
            </a:r>
            <a:r>
              <a:rPr lang="ar-SA" sz="2400" dirty="0"/>
              <a:t>تكون </a:t>
            </a:r>
            <a:r>
              <a:rPr lang="ar-SA" sz="2400" dirty="0" smtClean="0"/>
              <a:t>عبارات الاستبيان موحدة </a:t>
            </a:r>
            <a:r>
              <a:rPr lang="ar-SA" sz="2400" dirty="0"/>
              <a:t>في الدلالة الزمنية (في الماضي أو الحاضر أو المستقبل)</a:t>
            </a:r>
          </a:p>
          <a:p>
            <a:pPr>
              <a:lnSpc>
                <a:spcPct val="150000"/>
              </a:lnSpc>
              <a:buFont typeface="Wingdings" panose="05000000000000000000" pitchFamily="2" charset="2"/>
              <a:buChar char="Ø"/>
            </a:pPr>
            <a:r>
              <a:rPr lang="ar-SA" sz="2400" dirty="0"/>
              <a:t>أن تكون عبارات الاستبيان </a:t>
            </a:r>
            <a:r>
              <a:rPr lang="ar-SA" sz="2400" dirty="0" smtClean="0"/>
              <a:t>متطابقة </a:t>
            </a:r>
            <a:r>
              <a:rPr lang="ar-SA" sz="2400" dirty="0"/>
              <a:t>في البداية (كأن تبدأ بالمصدر أو الفعل المضارع أو أداة الاستفهام</a:t>
            </a:r>
          </a:p>
          <a:p>
            <a:pPr>
              <a:lnSpc>
                <a:spcPct val="150000"/>
              </a:lnSpc>
              <a:buFont typeface="Wingdings" panose="05000000000000000000" pitchFamily="2" charset="2"/>
              <a:buChar char="Ø"/>
            </a:pPr>
            <a:r>
              <a:rPr lang="ar-SA" sz="2400" dirty="0"/>
              <a:t>أن تكون الفقرات بصيغة واحدة من حيث الإيجابية والسلبية</a:t>
            </a:r>
          </a:p>
          <a:p>
            <a:pPr>
              <a:lnSpc>
                <a:spcPct val="150000"/>
              </a:lnSpc>
              <a:buFont typeface="Wingdings" panose="05000000000000000000" pitchFamily="2" charset="2"/>
              <a:buChar char="Ø"/>
            </a:pPr>
            <a:r>
              <a:rPr lang="ar-SA" sz="2400" dirty="0"/>
              <a:t>أن يوضع خط تحت حروف النفي والاستثناء مثل: (لا، إلا)</a:t>
            </a:r>
            <a:endParaRPr lang="en-US" sz="2400" dirty="0"/>
          </a:p>
          <a:p>
            <a:pPr>
              <a:lnSpc>
                <a:spcPct val="150000"/>
              </a:lnSpc>
              <a:buFont typeface="Wingdings" panose="05000000000000000000" pitchFamily="2" charset="2"/>
              <a:buChar char="Ø"/>
            </a:pPr>
            <a:r>
              <a:rPr lang="ar-SA" sz="2400" dirty="0" smtClean="0"/>
              <a:t>لابد </a:t>
            </a:r>
            <a:r>
              <a:rPr lang="ar-SA" sz="2400" dirty="0"/>
              <a:t>أن تكون العبارات خالية من المصطلحات الفنية التي تشكل صعوبة للمستجيب. </a:t>
            </a:r>
            <a:endParaRPr lang="en-US" sz="2400" dirty="0" smtClean="0"/>
          </a:p>
          <a:p>
            <a:pPr>
              <a:lnSpc>
                <a:spcPct val="150000"/>
              </a:lnSpc>
              <a:buFont typeface="Wingdings" panose="05000000000000000000" pitchFamily="2" charset="2"/>
              <a:buChar char="Ø"/>
            </a:pPr>
            <a:r>
              <a:rPr lang="ar-SA" sz="2400" dirty="0" smtClean="0"/>
              <a:t>التأكد </a:t>
            </a:r>
            <a:r>
              <a:rPr lang="ar-SA" sz="2400" dirty="0"/>
              <a:t>من عدم وجود دلالات على عدم فهم المجيبين للأسئلة أو العبارات. </a:t>
            </a:r>
            <a:endParaRPr lang="ar-SA" sz="2400" dirty="0" smtClean="0"/>
          </a:p>
          <a:p>
            <a:pPr>
              <a:lnSpc>
                <a:spcPct val="150000"/>
              </a:lnSpc>
              <a:buFont typeface="Wingdings" panose="05000000000000000000" pitchFamily="2" charset="2"/>
              <a:buChar char="Ø"/>
            </a:pPr>
            <a:r>
              <a:rPr lang="ar-SA" sz="2400" dirty="0" smtClean="0"/>
              <a:t>استخدام عبارات رقيقة مثل (من فضلك، لو سمح وقتك)</a:t>
            </a:r>
          </a:p>
          <a:p>
            <a:pPr>
              <a:lnSpc>
                <a:spcPct val="150000"/>
              </a:lnSpc>
              <a:buFont typeface="Wingdings" panose="05000000000000000000" pitchFamily="2" charset="2"/>
              <a:buChar char="Ø"/>
            </a:pPr>
            <a:r>
              <a:rPr lang="ar-SA" sz="2400" dirty="0" smtClean="0"/>
              <a:t>وضع بيانات الباحث وأساليب التواصل مع الباحث</a:t>
            </a:r>
            <a:endParaRPr lang="en-US" sz="2400" dirty="0" smtClean="0"/>
          </a:p>
        </p:txBody>
      </p:sp>
    </p:spTree>
    <p:extLst>
      <p:ext uri="{BB962C8B-B14F-4D97-AF65-F5344CB8AC3E}">
        <p14:creationId xmlns:p14="http://schemas.microsoft.com/office/powerpoint/2010/main" val="298823611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3">
                                            <p:txEl>
                                              <p:pRg st="7" end="7"/>
                                            </p:txEl>
                                          </p:spTgt>
                                        </p:tgtEl>
                                        <p:attrNameLst>
                                          <p:attrName>style.visibility</p:attrName>
                                        </p:attrNameLst>
                                      </p:cBhvr>
                                      <p:to>
                                        <p:strVal val="visible"/>
                                      </p:to>
                                    </p:set>
                                    <p:anim calcmode="lin" valueType="num">
                                      <p:cBhvr additive="base">
                                        <p:cTn id="49"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صر نائب للتذييل 3"/>
          <p:cNvSpPr>
            <a:spLocks noGrp="1"/>
          </p:cNvSpPr>
          <p:nvPr>
            <p:ph type="ftr" sz="quarter" idx="11"/>
          </p:nvPr>
        </p:nvSpPr>
        <p:spPr/>
        <p:txBody>
          <a:bodyPr/>
          <a:lstStyle/>
          <a:p>
            <a:r>
              <a:rPr lang="ar-SA" smtClean="0"/>
              <a:t>د. ودا أباحسين</a:t>
            </a:r>
            <a:endParaRPr lang="ar-SA"/>
          </a:p>
        </p:txBody>
      </p:sp>
      <p:sp>
        <p:nvSpPr>
          <p:cNvPr id="3" name="عنصر نائب للمحتوى 2"/>
          <p:cNvSpPr>
            <a:spLocks noGrp="1"/>
          </p:cNvSpPr>
          <p:nvPr>
            <p:ph idx="4294967295"/>
          </p:nvPr>
        </p:nvSpPr>
        <p:spPr>
          <a:xfrm>
            <a:off x="469900" y="292099"/>
            <a:ext cx="11442700" cy="6032501"/>
          </a:xfrm>
        </p:spPr>
        <p:txBody>
          <a:bodyPr>
            <a:noAutofit/>
          </a:bodyPr>
          <a:lstStyle/>
          <a:p>
            <a:pPr>
              <a:lnSpc>
                <a:spcPct val="150000"/>
              </a:lnSpc>
              <a:buFont typeface="Wingdings" panose="05000000000000000000" pitchFamily="2" charset="2"/>
              <a:buChar char="Ø"/>
            </a:pPr>
            <a:r>
              <a:rPr lang="ar-SA" sz="2400" dirty="0" smtClean="0"/>
              <a:t>عدم </a:t>
            </a:r>
            <a:r>
              <a:rPr lang="ar-SA" sz="2400" dirty="0"/>
              <a:t>طلب اجابة أفراد العينة بطريقة غير صحيحة بسبب الخجـل، وغيـر ذلـك مـن الأمور. </a:t>
            </a:r>
            <a:endParaRPr lang="en-US" sz="2400" dirty="0" smtClean="0"/>
          </a:p>
          <a:p>
            <a:pPr algn="just">
              <a:lnSpc>
                <a:spcPct val="150000"/>
              </a:lnSpc>
              <a:buFont typeface="Wingdings" panose="05000000000000000000" pitchFamily="2" charset="2"/>
              <a:buChar char="Ø"/>
            </a:pPr>
            <a:r>
              <a:rPr lang="ar-SA" sz="2400" dirty="0" smtClean="0"/>
              <a:t>يطلب </a:t>
            </a:r>
            <a:r>
              <a:rPr lang="ar-SA" sz="2400" dirty="0"/>
              <a:t>الاستبيان الحصول على معلومات من ذاكرة المجيب. </a:t>
            </a:r>
            <a:endParaRPr lang="en-US" sz="2400" dirty="0" smtClean="0"/>
          </a:p>
          <a:p>
            <a:pPr algn="just">
              <a:lnSpc>
                <a:spcPct val="150000"/>
              </a:lnSpc>
              <a:buFont typeface="Wingdings" panose="05000000000000000000" pitchFamily="2" charset="2"/>
              <a:buChar char="Ø"/>
            </a:pPr>
            <a:r>
              <a:rPr lang="ar-SA" sz="2400" dirty="0" smtClean="0"/>
              <a:t>التأكد </a:t>
            </a:r>
            <a:r>
              <a:rPr lang="ar-SA" sz="2400" dirty="0"/>
              <a:t>من مناسبة الأسئلة المغلقة، أو العبارات في مستوى المجيب. </a:t>
            </a:r>
            <a:endParaRPr lang="en-US" sz="2400" dirty="0" smtClean="0"/>
          </a:p>
          <a:p>
            <a:pPr algn="just">
              <a:lnSpc>
                <a:spcPct val="150000"/>
              </a:lnSpc>
              <a:buFont typeface="Wingdings" panose="05000000000000000000" pitchFamily="2" charset="2"/>
              <a:buChar char="Ø"/>
            </a:pPr>
            <a:r>
              <a:rPr lang="ar-SA" sz="2400" dirty="0" smtClean="0"/>
              <a:t>مناسبة </a:t>
            </a:r>
            <a:r>
              <a:rPr lang="ar-SA" sz="2400" dirty="0"/>
              <a:t>التكلفة </a:t>
            </a:r>
            <a:r>
              <a:rPr lang="ar-SA" sz="2400" dirty="0" smtClean="0"/>
              <a:t>عند </a:t>
            </a:r>
            <a:r>
              <a:rPr lang="ar-SA" sz="2400" dirty="0"/>
              <a:t>تصميم الاستبيان، فلا بد من مراعاة ترتيب تسلسل الأسئلة وفق ترتيب فرضـيات الدراسة اذا كانت هناك أكثر من فرضية واحدة للدراسة فينبغي النظر إلى الاستبيان كوحـدة واحدة له مهمة محددة، وهي الحصول على بيانات صحيحة. </a:t>
            </a:r>
            <a:endParaRPr lang="ar-SA" sz="2400" dirty="0" smtClean="0"/>
          </a:p>
          <a:p>
            <a:pPr algn="just">
              <a:lnSpc>
                <a:spcPct val="150000"/>
              </a:lnSpc>
              <a:buFont typeface="Wingdings" panose="05000000000000000000" pitchFamily="2" charset="2"/>
              <a:buChar char="Ø"/>
            </a:pPr>
            <a:r>
              <a:rPr lang="ar-SA" sz="2400" dirty="0"/>
              <a:t>أما من حيث ترتيب الأسئلة فتراعي العديد من القواعد مثل البدء بالتدرج من الأسـئلة البسيطة أو التمهيدية ثم أكثر منها تعقيداً، وبينما نترك الأسئلة الحساسة للنهاية كـذلك فـان الأسئلة المحددة تسبق الأسئلة ذات الصبغة </a:t>
            </a:r>
            <a:r>
              <a:rPr lang="ar-SA" sz="2400" dirty="0" smtClean="0"/>
              <a:t>العامة</a:t>
            </a:r>
            <a:endParaRPr lang="ar-SA" sz="2400" dirty="0"/>
          </a:p>
        </p:txBody>
      </p:sp>
    </p:spTree>
    <p:extLst>
      <p:ext uri="{BB962C8B-B14F-4D97-AF65-F5344CB8AC3E}">
        <p14:creationId xmlns:p14="http://schemas.microsoft.com/office/powerpoint/2010/main" val="267253890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HDOfficeLightV0">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theme>
</file>

<file path=ppt/theme/theme2.xml><?xml version="1.0" encoding="utf-8"?>
<a:theme xmlns:a="http://schemas.openxmlformats.org/drawingml/2006/main" name="أثر رجعي">
  <a:themeElements>
    <a:clrScheme name="أثر رجعي">
      <a:dk1>
        <a:sysClr val="windowText" lastClr="000000"/>
      </a:dk1>
      <a:lt1>
        <a:sysClr val="window" lastClr="FFFFFF"/>
      </a:lt1>
      <a:dk2>
        <a:srgbClr val="514949"/>
      </a:dk2>
      <a:lt2>
        <a:srgbClr val="E1E1DB"/>
      </a:lt2>
      <a:accent1>
        <a:srgbClr val="9DBFBE"/>
      </a:accent1>
      <a:accent2>
        <a:srgbClr val="DB8631"/>
      </a:accent2>
      <a:accent3>
        <a:srgbClr val="E3CC5A"/>
      </a:accent3>
      <a:accent4>
        <a:srgbClr val="ACADA8"/>
      </a:accent4>
      <a:accent5>
        <a:srgbClr val="927C61"/>
      </a:accent5>
      <a:accent6>
        <a:srgbClr val="B3B435"/>
      </a:accent6>
      <a:hlink>
        <a:srgbClr val="0000FF"/>
      </a:hlink>
      <a:folHlink>
        <a:srgbClr val="800080"/>
      </a:folHlink>
    </a:clrScheme>
    <a:fontScheme name="أثر رجعي">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أثر رجعي">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xmlns="" name="Retrospect" id="{5F128B03-DCCA-4EEB-AB3B-CF2899314A46}" vid="{243AF7DC-D15B-41C0-AE81-23980D1B9FC4}"/>
    </a:ext>
  </a:extLst>
</a:theme>
</file>

<file path=ppt/theme/theme3.xml><?xml version="1.0" encoding="utf-8"?>
<a:theme xmlns:a="http://schemas.openxmlformats.org/drawingml/2006/main" name="نسق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واجهة</Template>
  <TotalTime>3221</TotalTime>
  <Words>1313</Words>
  <Application>Microsoft Office PowerPoint</Application>
  <PresentationFormat>Custom</PresentationFormat>
  <Paragraphs>180</Paragraphs>
  <Slides>19</Slides>
  <Notes>1</Notes>
  <HiddenSlides>0</HiddenSlides>
  <MMClips>0</MMClips>
  <ScaleCrop>false</ScaleCrop>
  <HeadingPairs>
    <vt:vector size="4" baseType="variant">
      <vt:variant>
        <vt:lpstr>Theme</vt:lpstr>
      </vt:variant>
      <vt:variant>
        <vt:i4>2</vt:i4>
      </vt:variant>
      <vt:variant>
        <vt:lpstr>Slide Titles</vt:lpstr>
      </vt:variant>
      <vt:variant>
        <vt:i4>19</vt:i4>
      </vt:variant>
    </vt:vector>
  </HeadingPairs>
  <TitlesOfParts>
    <vt:vector size="21" baseType="lpstr">
      <vt:lpstr>HDOfficeLightV0</vt:lpstr>
      <vt:lpstr>أثر رجعي</vt:lpstr>
      <vt:lpstr>تصميم الاستبانات</vt:lpstr>
      <vt:lpstr>تعريف الاستبيان</vt:lpstr>
      <vt:lpstr>الخصائص العامة للاستبيان</vt:lpstr>
      <vt:lpstr>الخصائص العامة للاستبيان</vt:lpstr>
      <vt:lpstr>الشروط العامة لقبول الاستبيان</vt:lpstr>
      <vt:lpstr>PowerPoint Presentation</vt:lpstr>
      <vt:lpstr>PowerPoint Presentation</vt:lpstr>
      <vt:lpstr>PowerPoint Presentation</vt:lpstr>
      <vt:lpstr>PowerPoint Presentation</vt:lpstr>
      <vt:lpstr>PowerPoint Presentation</vt:lpstr>
      <vt:lpstr>خطوات تصميم الاستبيان</vt:lpstr>
      <vt:lpstr>خطوات تصميم الاستبيان</vt:lpstr>
      <vt:lpstr>هيكلة الاستبيان</vt:lpstr>
      <vt:lpstr>هيكلة الاستبيان</vt:lpstr>
      <vt:lpstr>هيكلة الاستبيان</vt:lpstr>
      <vt:lpstr>PowerPoint Presentation</vt:lpstr>
      <vt:lpstr>تسلسل ترتيب الأسئلة</vt:lpstr>
      <vt:lpstr>مقياس ليكرت</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تصميم الاستبانات</dc:title>
  <dc:creator>وداد</dc:creator>
  <cp:lastModifiedBy>GCUSER</cp:lastModifiedBy>
  <cp:revision>27</cp:revision>
  <dcterms:created xsi:type="dcterms:W3CDTF">2016-12-03T07:26:29Z</dcterms:created>
  <dcterms:modified xsi:type="dcterms:W3CDTF">2016-12-06T08:01:52Z</dcterms:modified>
</cp:coreProperties>
</file>

<file path=docProps/thumbnail.jpeg>
</file>