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75" d="100"/>
          <a:sy n="75" d="100"/>
        </p:scale>
        <p:origin x="-108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06/06/1434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06/06/1434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06/06/1434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06/06/1434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06/06/1434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06/06/1434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06/06/1434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06/06/1434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06/06/1434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06/06/1434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06/06/1434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06/06/1434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071538" y="1285860"/>
            <a:ext cx="6696064" cy="2400657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15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تطبيقات 4</a:t>
            </a:r>
            <a:endParaRPr lang="ar-SA" sz="15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500034" y="1714488"/>
            <a:ext cx="8072494" cy="4214842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4400" b="1" dirty="0" smtClean="0"/>
              <a:t>قال – صلى الله عليه وسلم -: </a:t>
            </a:r>
          </a:p>
          <a:p>
            <a:pPr algn="ctr"/>
            <a:endParaRPr lang="ar-SA" sz="4400" b="1" dirty="0" smtClean="0"/>
          </a:p>
          <a:p>
            <a:pPr algn="ctr"/>
            <a:r>
              <a:rPr lang="ar-SA" sz="3600" b="1" dirty="0" smtClean="0"/>
              <a:t>”من أحيا أرضاً ميتة فهي له...“</a:t>
            </a:r>
          </a:p>
          <a:p>
            <a:pPr algn="ctr"/>
            <a:endParaRPr lang="ar-SA" b="1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571472" y="1285860"/>
            <a:ext cx="8072494" cy="4214842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0000" b="1" dirty="0" smtClean="0"/>
              <a:t>آبــار البتـرول</a:t>
            </a:r>
            <a:endParaRPr lang="ar-SA" sz="10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571472" y="1285860"/>
            <a:ext cx="8072494" cy="4214842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0000" b="1" dirty="0" smtClean="0"/>
              <a:t>الجــــزيـــــة</a:t>
            </a:r>
            <a:endParaRPr lang="ar-SA" sz="10000" b="1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571472" y="1285860"/>
            <a:ext cx="8072494" cy="4214842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0000" b="1" dirty="0" smtClean="0"/>
              <a:t>اللقطـــــــة</a:t>
            </a:r>
            <a:endParaRPr lang="ar-SA" sz="10000" b="1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571472" y="1285860"/>
            <a:ext cx="8072494" cy="4214842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8000" b="1" dirty="0" smtClean="0"/>
              <a:t>مات.. وترك ورثة تقدر </a:t>
            </a:r>
            <a:r>
              <a:rPr lang="ar-SA" sz="8000" b="1" dirty="0" err="1" smtClean="0"/>
              <a:t>بـ</a:t>
            </a:r>
            <a:r>
              <a:rPr lang="ar-SA" sz="8000" b="1" dirty="0" smtClean="0"/>
              <a:t>(700,000)</a:t>
            </a:r>
            <a:endParaRPr lang="ar-SA" sz="8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3725044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pPr algn="r"/>
            <a:r>
              <a:rPr lang="ar-SA" b="1" dirty="0" smtClean="0">
                <a:solidFill>
                  <a:schemeClr val="bg1">
                    <a:lumMod val="95000"/>
                  </a:schemeClr>
                </a:solidFill>
              </a:rPr>
              <a:t>قال – صلى الله عليه وسلم - :</a:t>
            </a:r>
            <a:br>
              <a:rPr lang="ar-SA" b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ar-SA" b="1" dirty="0" smtClean="0">
                <a:solidFill>
                  <a:schemeClr val="bg1">
                    <a:lumMod val="95000"/>
                  </a:schemeClr>
                </a:solidFill>
              </a:rPr>
              <a:t>”يهرم ابن آدم ويشب منه اثنتان: الحرص على المال، والحرص على العمر“</a:t>
            </a:r>
            <a:br>
              <a:rPr lang="ar-SA" b="1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ar-SA" b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1285860"/>
            <a:ext cx="8229600" cy="35719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pPr algn="r"/>
            <a:r>
              <a:rPr lang="ar-SA" b="1" dirty="0" smtClean="0">
                <a:solidFill>
                  <a:srgbClr val="FF0000"/>
                </a:solidFill>
                <a:cs typeface="Fanan" pitchFamily="2" charset="-78"/>
              </a:rPr>
              <a:t>قال – صلى الله عليه وسلم -:</a:t>
            </a:r>
            <a:br>
              <a:rPr lang="ar-SA" b="1" dirty="0" smtClean="0">
                <a:solidFill>
                  <a:srgbClr val="FF0000"/>
                </a:solidFill>
                <a:cs typeface="Fanan" pitchFamily="2" charset="-78"/>
              </a:rPr>
            </a:br>
            <a:r>
              <a:rPr lang="ar-SA" b="1" dirty="0" smtClean="0">
                <a:solidFill>
                  <a:srgbClr val="FF0000"/>
                </a:solidFill>
                <a:cs typeface="Fanan" pitchFamily="2" charset="-78"/>
              </a:rPr>
              <a:t>”لا حمى إلاّ لله ورسوله“</a:t>
            </a:r>
            <a:br>
              <a:rPr lang="ar-SA" b="1" dirty="0" smtClean="0">
                <a:solidFill>
                  <a:srgbClr val="FF0000"/>
                </a:solidFill>
                <a:cs typeface="Fanan" pitchFamily="2" charset="-78"/>
              </a:rPr>
            </a:br>
            <a:r>
              <a:rPr lang="ar-SA" b="1" dirty="0" smtClean="0">
                <a:solidFill>
                  <a:srgbClr val="FF0000"/>
                </a:solidFill>
                <a:cs typeface="Fanan" pitchFamily="2" charset="-78"/>
              </a:rPr>
              <a:t/>
            </a:r>
            <a:br>
              <a:rPr lang="ar-SA" b="1" dirty="0" smtClean="0">
                <a:solidFill>
                  <a:srgbClr val="FF0000"/>
                </a:solidFill>
                <a:cs typeface="Fanan" pitchFamily="2" charset="-78"/>
              </a:rPr>
            </a:br>
            <a:endParaRPr lang="ar-SA" b="1" dirty="0">
              <a:solidFill>
                <a:srgbClr val="FF0000"/>
              </a:solidFill>
              <a:cs typeface="Fanan" pitchFamily="2" charset="-78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خماسي 3"/>
          <p:cNvSpPr/>
          <p:nvPr/>
        </p:nvSpPr>
        <p:spPr>
          <a:xfrm>
            <a:off x="714348" y="1071546"/>
            <a:ext cx="8215370" cy="4786346"/>
          </a:xfrm>
          <a:prstGeom prst="homePlate">
            <a:avLst>
              <a:gd name="adj" fmla="val 32907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8000" dirty="0" smtClean="0">
                <a:solidFill>
                  <a:srgbClr val="FFFF00"/>
                </a:solidFill>
                <a:cs typeface="Mohammad Annoktah" pitchFamily="2" charset="-78"/>
              </a:rPr>
              <a:t>مناجم الذهب</a:t>
            </a:r>
            <a:endParaRPr lang="ar-SA" sz="8000" dirty="0">
              <a:solidFill>
                <a:srgbClr val="FFFF00"/>
              </a:solidFill>
              <a:cs typeface="Mohammad Annoktah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خماسي 3"/>
          <p:cNvSpPr/>
          <p:nvPr/>
        </p:nvSpPr>
        <p:spPr>
          <a:xfrm>
            <a:off x="714348" y="1071546"/>
            <a:ext cx="8215370" cy="4786346"/>
          </a:xfrm>
          <a:prstGeom prst="homePlate">
            <a:avLst>
              <a:gd name="adj" fmla="val 32907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dirty="0" smtClean="0">
                <a:solidFill>
                  <a:srgbClr val="FFFF00"/>
                </a:solidFill>
                <a:cs typeface="AL-Mateen" pitchFamily="1" charset="-78"/>
              </a:rPr>
              <a:t>قتلَ زيدً عمراً، فحكم القاضي على زيد بوجوب دفعه الدية، إلا أنه لا أولياء لعمرو؟!!</a:t>
            </a:r>
            <a:endParaRPr lang="ar-SA" sz="4400" dirty="0">
              <a:solidFill>
                <a:srgbClr val="FFFF00"/>
              </a:solidFill>
              <a:cs typeface="AL-Mateen" pitchFamily="1" charset="-78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1000100" y="1285860"/>
            <a:ext cx="7500990" cy="3786214"/>
          </a:xfrm>
          <a:prstGeom prst="roundRect">
            <a:avLst/>
          </a:prstGeom>
          <a:solidFill>
            <a:schemeClr val="accent4">
              <a:lumMod val="50000"/>
            </a:schemeClr>
          </a:solidFill>
          <a:scene3d>
            <a:camera prst="perspectiveRelaxedModerately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6000" b="1" dirty="0" smtClean="0">
                <a:solidFill>
                  <a:schemeClr val="bg1"/>
                </a:solidFill>
              </a:rPr>
              <a:t>سوق تجاري جعله صاحبه ”وقفاً“ لله تعالى </a:t>
            </a:r>
            <a:endParaRPr lang="ar-SA" sz="6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كعب 3"/>
          <p:cNvSpPr/>
          <p:nvPr/>
        </p:nvSpPr>
        <p:spPr>
          <a:xfrm>
            <a:off x="1071538" y="1500174"/>
            <a:ext cx="7286676" cy="3286148"/>
          </a:xfrm>
          <a:prstGeom prst="cube">
            <a:avLst>
              <a:gd name="adj" fmla="val 19874"/>
            </a:avLst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3800" dirty="0" smtClean="0">
                <a:solidFill>
                  <a:srgbClr val="FFFF00"/>
                </a:solidFill>
                <a:cs typeface="AL-Mateen" pitchFamily="1" charset="-78"/>
              </a:rPr>
              <a:t>الضرائب</a:t>
            </a:r>
            <a:endParaRPr lang="ar-SA" sz="13800" dirty="0">
              <a:solidFill>
                <a:srgbClr val="FFFF00"/>
              </a:solidFill>
              <a:cs typeface="AL-Mateen" pitchFamily="1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عرض 3"/>
          <p:cNvSpPr/>
          <p:nvPr/>
        </p:nvSpPr>
        <p:spPr>
          <a:xfrm>
            <a:off x="2643174" y="2357430"/>
            <a:ext cx="4643470" cy="2071702"/>
          </a:xfrm>
          <a:prstGeom prst="flowChartDisplay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6000" b="1" dirty="0" smtClean="0">
                <a:solidFill>
                  <a:srgbClr val="FFFF00"/>
                </a:solidFill>
              </a:rPr>
              <a:t>المهــــــور</a:t>
            </a:r>
            <a:endParaRPr lang="ar-SA" sz="6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500034" y="1714488"/>
            <a:ext cx="8072494" cy="4214842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4400" b="1" dirty="0" smtClean="0"/>
              <a:t>قال تعالى:  </a:t>
            </a:r>
          </a:p>
          <a:p>
            <a:pPr algn="ctr"/>
            <a:endParaRPr lang="ar-SA" sz="4400" b="1" dirty="0" smtClean="0"/>
          </a:p>
          <a:p>
            <a:pPr algn="ctr"/>
            <a:r>
              <a:rPr lang="ar-SA" sz="3600" b="1" dirty="0" smtClean="0"/>
              <a:t>{إِنَّمَا أَمْوَالُكُمْ وَأَوْلَادُكُمْ فِتْنَةٌ وَاللَّهُ عِندَهُ أَجْرٌ عَظِيمٌ }</a:t>
            </a:r>
          </a:p>
          <a:p>
            <a:pPr algn="ctr"/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</TotalTime>
  <Words>87</Words>
  <PresentationFormat>عرض على الشاشة (3:4)‏</PresentationFormat>
  <Paragraphs>18</Paragraphs>
  <Slides>14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تدفق</vt:lpstr>
      <vt:lpstr>الشريحة 1</vt:lpstr>
      <vt:lpstr>قال – صلى الله عليه وسلم - : ”يهرم ابن آدم ويشب منه اثنتان: الحرص على المال، والحرص على العمر“ </vt:lpstr>
      <vt:lpstr>قال – صلى الله عليه وسلم -: ”لا حمى إلاّ لله ورسوله“  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cp:lastModifiedBy>user</cp:lastModifiedBy>
  <cp:revision>14</cp:revision>
  <dcterms:modified xsi:type="dcterms:W3CDTF">2013-04-15T22:30:39Z</dcterms:modified>
</cp:coreProperties>
</file>