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87" d="100"/>
          <a:sy n="87" d="100"/>
        </p:scale>
        <p:origin x="52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endParaRPr lang="ar-SA"/>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564781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تاريخ 3"/>
          <p:cNvSpPr>
            <a:spLocks noGrp="1"/>
          </p:cNvSpPr>
          <p:nvPr>
            <p:ph type="dt" sz="half" idx="10"/>
          </p:nvPr>
        </p:nvSpPr>
        <p:spPr/>
        <p:txBody>
          <a:body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355404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تاريخ 3"/>
          <p:cNvSpPr>
            <a:spLocks noGrp="1"/>
          </p:cNvSpPr>
          <p:nvPr>
            <p:ph type="dt" sz="half" idx="10"/>
          </p:nvPr>
        </p:nvSpPr>
        <p:spPr/>
        <p:txBody>
          <a:body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2711957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تاريخ 3"/>
          <p:cNvSpPr>
            <a:spLocks noGrp="1"/>
          </p:cNvSpPr>
          <p:nvPr>
            <p:ph type="dt" sz="half" idx="10"/>
          </p:nvPr>
        </p:nvSpPr>
        <p:spPr/>
        <p:txBody>
          <a:body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128269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endParaRPr lang="ar-SA"/>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3660531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SA"/>
          </a:p>
        </p:txBody>
      </p:sp>
      <p:sp>
        <p:nvSpPr>
          <p:cNvPr id="3" name="عنصر نائب للمحتوى 2"/>
          <p:cNvSpPr>
            <a:spLocks noGrp="1"/>
          </p:cNvSpPr>
          <p:nvPr>
            <p:ph sz="half" idx="1"/>
          </p:nvPr>
        </p:nvSpPr>
        <p:spPr>
          <a:xfrm>
            <a:off x="838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محتوى 3"/>
          <p:cNvSpPr>
            <a:spLocks noGrp="1"/>
          </p:cNvSpPr>
          <p:nvPr>
            <p:ph sz="half" idx="2"/>
          </p:nvPr>
        </p:nvSpPr>
        <p:spPr>
          <a:xfrm>
            <a:off x="6172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5" name="عنصر نائب للتاريخ 4"/>
          <p:cNvSpPr>
            <a:spLocks noGrp="1"/>
          </p:cNvSpPr>
          <p:nvPr>
            <p:ph type="dt" sz="half" idx="10"/>
          </p:nvPr>
        </p:nvSpPr>
        <p:spPr/>
        <p:txBody>
          <a:bodyPr/>
          <a:lstStyle/>
          <a:p>
            <a:fld id="{4F5D369A-D983-40A3-B08A-E7D2A6836EEA}"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3853845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endParaRPr lang="ar-SA"/>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7" name="عنصر نائب للتاريخ 6"/>
          <p:cNvSpPr>
            <a:spLocks noGrp="1"/>
          </p:cNvSpPr>
          <p:nvPr>
            <p:ph type="dt" sz="half" idx="10"/>
          </p:nvPr>
        </p:nvSpPr>
        <p:spPr/>
        <p:txBody>
          <a:bodyPr/>
          <a:lstStyle/>
          <a:p>
            <a:fld id="{4F5D369A-D983-40A3-B08A-E7D2A6836EEA}" type="datetimeFigureOut">
              <a:rPr lang="ar-SA" smtClean="0"/>
              <a:t>10/01/38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231313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F5D369A-D983-40A3-B08A-E7D2A6836EEA}" type="datetimeFigureOut">
              <a:rPr lang="ar-SA" smtClean="0"/>
              <a:t>10/01/38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71994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F5D369A-D983-40A3-B08A-E7D2A6836EEA}" type="datetimeFigureOut">
              <a:rPr lang="ar-SA" smtClean="0"/>
              <a:t>10/01/38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3826415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ar-SA"/>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4F5D369A-D983-40A3-B08A-E7D2A6836EEA}"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3264403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endParaRPr lang="ar-SA"/>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4F5D369A-D983-40A3-B08A-E7D2A6836EEA}" type="datetimeFigureOut">
              <a:rPr lang="ar-SA" smtClean="0"/>
              <a:t>10/01/38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94E6666-D866-44C7-9F45-E3F25FEAEFDE}" type="slidenum">
              <a:rPr lang="ar-SA" smtClean="0"/>
              <a:t>‹#›</a:t>
            </a:fld>
            <a:endParaRPr lang="ar-SA"/>
          </a:p>
        </p:txBody>
      </p:sp>
    </p:spTree>
    <p:extLst>
      <p:ext uri="{BB962C8B-B14F-4D97-AF65-F5344CB8AC3E}">
        <p14:creationId xmlns:p14="http://schemas.microsoft.com/office/powerpoint/2010/main" val="100041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endParaRPr lang="ar-SA"/>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ar-SA"/>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F5D369A-D983-40A3-B08A-E7D2A6836EEA}" type="datetimeFigureOut">
              <a:rPr lang="ar-SA" smtClean="0"/>
              <a:t>10/01/38</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94E6666-D866-44C7-9F45-E3F25FEAEFDE}" type="slidenum">
              <a:rPr lang="ar-SA" smtClean="0"/>
              <a:t>‹#›</a:t>
            </a:fld>
            <a:endParaRPr lang="ar-SA"/>
          </a:p>
        </p:txBody>
      </p:sp>
    </p:spTree>
    <p:extLst>
      <p:ext uri="{BB962C8B-B14F-4D97-AF65-F5344CB8AC3E}">
        <p14:creationId xmlns:p14="http://schemas.microsoft.com/office/powerpoint/2010/main" val="1276886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تطبيقات على </a:t>
            </a:r>
            <a:r>
              <a:rPr lang="ar-SA"/>
              <a:t>سنن أبي </a:t>
            </a:r>
            <a:r>
              <a:rPr lang="ar-SA" dirty="0"/>
              <a:t>داود والترمذي</a:t>
            </a:r>
          </a:p>
        </p:txBody>
      </p:sp>
      <p:sp>
        <p:nvSpPr>
          <p:cNvPr id="3" name="عنوان فرعي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209823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2319 - حَدَّثَنَا هَنَّادٌ، قَالَ: حَدَّثَنَا عَبْدَةُ، عَنْ مُحَمَّدِ بْنِ عَمْرٍو قَالَ: حَدَّثَنِي أَبِي، عَنْ جَدِّي، قَالَ: سَمِعْتُ بِلاَلَ بْنَ الحَارِثِ الْمُزَنِيَّ، صَاحِبَ رَسُولِ اللهِ صَلَّى اللَّهُ عَلَيْهِ وَسَلَّمَ يَقُولُ: سَمِعْتُ رَسُولَ اللهِ صَلَّى اللَّهُ عَلَيْهِ وَسَلَّمَ يَقُولُ: إِنَّ أَحَدَكُمْ لَيَتَكَلَّمُ بِالكَلِمَةِ مِنْ رِضْوَانِ اللهِ مَا يَظُنُّ أَنْ تَبْلُغَ مَا بَلَغَتْ فَيَكْتُبُ اللَّهُ لَهُ بِهَا رِضْوَانَهُ إِلَى يَوْمِ يَلْقَاهُ، وَإِنَّ أَحَدَكُمْ لَيَتَكَلَّمُ بِالكَلِمَةِ مِنْ سَخَطِ اللهِ مَا يَظُنُّ أَنْ تَبْلُغَ مَا بَلَغَتْ، فَيَكْتُبُ اللَّهُ عَلَيْهِ بِهَا سَخَطَهُ إِلَى يَوْمِ يَلْقَاهُ.</a:t>
            </a:r>
            <a:endParaRPr lang="en-US" dirty="0"/>
          </a:p>
          <a:p>
            <a:r>
              <a:rPr lang="ar-SA" dirty="0"/>
              <a:t>وَفِي البَاب عَنْ أُمِّ حَبِيبَةَ هَذَا حَدِيثٌ حَسَنٌ صَحِيحٌ وَهَكَذَا رَوَاهُ غَيْرُ وَاحِدٍ عَنْ مُحَمَّدِ بْنِ عَمْرٍو نَحْوَ هَذَا، قَالُوا: عَنْ مُحَمَّدِ بْنِ عَمْرٍو، عَنْ أَبِيهِ، عَنْ جَدِّهِ عَنْ، بِلاَلِ بْنِ الحَارِثِ وَرَوَى هَذَا الحَدِيثَ مَالِكٌ، عَنْ مُحَمَّدِ بْنِ عَمْرٍو، عَنْ أَبِيهِ، عَنْ بِلاَلِ بْنِ الحَارِثِ، وَلَمْ يَذْكُرْ فِيهِ عَنْ جَدِّهِ.</a:t>
            </a:r>
            <a:endParaRPr lang="en-US" dirty="0"/>
          </a:p>
          <a:p>
            <a:endParaRPr lang="ar-SA" dirty="0"/>
          </a:p>
        </p:txBody>
      </p:sp>
    </p:spTree>
    <p:extLst>
      <p:ext uri="{BB962C8B-B14F-4D97-AF65-F5344CB8AC3E}">
        <p14:creationId xmlns:p14="http://schemas.microsoft.com/office/powerpoint/2010/main" val="3787633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2336 - حَدَّثَنَا أَحْمَدُ بْنُ مَنِيعٍ، قَالَ: حَدَّثَنَا الحَسَنُ بْنُ سَوَّارٍ، قَالَ: حَدَّثَنَا لَيْثُ بْنُ سَعْدٍ، عَنْ مُعَاوِيَةَ بْنِ صَالِحٍ، أَنَّ عَبْدَ الرَّحْمَنِ بْنَ جُبَيْرِ بْنِ نُفَيْرٍ، حَدَّثَهُ عَنْ أَبِيهِ، عَنْ كَعْبِ بْنِ عِيَاضٍ، قَالَ: سَمِعْتُ النَّبِيَّ صَلَّى اللَّهُ عَلَيْهِ وَسَلَّمَ يَقُولُ: إِنَّ لِكُلِّ أُمَّةٍ فِتْنَةً وَفِتْنَةُ أُمَّتِي الْمَالُ.</a:t>
            </a:r>
            <a:endParaRPr lang="en-US" dirty="0"/>
          </a:p>
          <a:p>
            <a:r>
              <a:rPr lang="ar-SA" dirty="0"/>
              <a:t>هَذَا حَدِيثٌ حَسَنٌ صَحِيحٌ غَرِيبٌ إِنَّمَا نَعْرِفُهُ مِنْ حَدِيثِ مُعَاوِيَةَ بْنِ صَالِحٍ.</a:t>
            </a:r>
            <a:endParaRPr lang="en-US" dirty="0"/>
          </a:p>
          <a:p>
            <a:endParaRPr lang="ar-SA" dirty="0"/>
          </a:p>
        </p:txBody>
      </p:sp>
    </p:spTree>
    <p:extLst>
      <p:ext uri="{BB962C8B-B14F-4D97-AF65-F5344CB8AC3E}">
        <p14:creationId xmlns:p14="http://schemas.microsoft.com/office/powerpoint/2010/main" val="2199558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 </a:t>
            </a:r>
            <a:endParaRPr lang="en-US" dirty="0"/>
          </a:p>
          <a:p>
            <a:r>
              <a:rPr lang="ar-SA" dirty="0"/>
              <a:t>2176 - حَدَّثَنَا </a:t>
            </a:r>
            <a:r>
              <a:rPr lang="ar-SA" dirty="0" err="1"/>
              <a:t>الْقَعْنَبِيُّ</a:t>
            </a:r>
            <a:r>
              <a:rPr lang="ar-SA" dirty="0"/>
              <a:t>، عَنْ مَالِكٍ، عَنْ أَبِي الزِّنَادِ، عَنِ الْأَعْرَجِ، عَنْ أَبِي هُرَيْرَةَ قَالَ: قَالَ رَسُولُ اللَّهِ صَلَّى اللهُ عَلَيْهِ وَسَلَّمَ: «لَا تَسْأَلِ الْمَرْأَةُ طَلَاقَ أُخْتِهَا لِتَسْتَفْرِغَ صَحْفَتَهَا وَلِتَنْكِحَ، فَإِنَّمَا لَهَا مَا قُدِّرَ لَهَا»</a:t>
            </a:r>
            <a:endParaRPr lang="en-US" dirty="0"/>
          </a:p>
          <a:p>
            <a:endParaRPr lang="ar-SA" dirty="0"/>
          </a:p>
        </p:txBody>
      </p:sp>
    </p:spTree>
    <p:extLst>
      <p:ext uri="{BB962C8B-B14F-4D97-AF65-F5344CB8AC3E}">
        <p14:creationId xmlns:p14="http://schemas.microsoft.com/office/powerpoint/2010/main" val="320287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latin typeface="Calibri" panose="020F0502020204030204" pitchFamily="34" charset="0"/>
                <a:ea typeface="Calibri" panose="020F0502020204030204" pitchFamily="34" charset="0"/>
              </a:rPr>
              <a:t>63 - حَدَّثَنَا مُحَمَّدُ بْنُ الْعَلَاءِ، وَعُثْمَانُ بْنُ أَبِي شَيْبَةَ، وَالْحَسَنُ بْنُ عَلِيٍّ، وَغَيْرُهُمْ، قَالُوا: حَدَّثَنَا أَبُو أُسَامَةَ، عَنِ الْوَلِيدِ بْنِ كَثِيرٍ، عَنْ مُحَمَّدِ بْنِ جَعْفَرِ بْنِ الزُّبَيْرِ، عَنْ عَبْدِ اللَّهِ بْنِ عَبْدِ اللَّهِ بْنِ عُمَرَ، عَنْ أَبِيهِ، قَالَ: سُئِلَ رَسُولُ اللَّهِ صَلَّى اللهُ عَلَيْهِ وَسَلَّمَ عَنِ الْمَاءِ وَمَا يَنُوبُهُ مِنَ الدَّوَابِّ وَالسِّبَاعِ، فَقَالَ صَلَّى اللهُ عَلَيْهِ وَسَلَّمَ: «إِذَا كَانَ الْمَاءُ قُلَّتَيْنِ لَمْ يَحْمِلِ الْخَبَثَ»، قَالَ أَبُو دَاوُدَ: وَهَذَا لَفْظُ ابْنُ الْعَلَاءِ، وَقَالَ عُثْمَانُ، وَالْحَسَنُ بْنُ عَلِيٍّ: عَنْ مُحَمَّدِ بْنِ عَبَّادِ بْنِ جَعْفَرٍ، قَالَ أَبُو دَاوُدَ: وَهُوَ الصَّوَابُ</a:t>
            </a:r>
            <a:endParaRPr lang="ar-SA" dirty="0"/>
          </a:p>
          <a:p>
            <a:endParaRPr lang="ar-SA" dirty="0"/>
          </a:p>
        </p:txBody>
      </p:sp>
    </p:spTree>
    <p:extLst>
      <p:ext uri="{BB962C8B-B14F-4D97-AF65-F5344CB8AC3E}">
        <p14:creationId xmlns:p14="http://schemas.microsoft.com/office/powerpoint/2010/main" val="965284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 </a:t>
            </a:r>
            <a:endParaRPr lang="en-US" dirty="0"/>
          </a:p>
          <a:p>
            <a:r>
              <a:rPr lang="ar-SA" dirty="0"/>
              <a:t>883 - حَدَّثَنَا زُهَيْرُ بْنُ حَرْبٍ، حَدَّثَنَا وَكِيعٌ، عَنْ إِسْرَائِيلَ، عَنْ أَبِي إِسْحَاقَ، عَنْ مُسْلِمٍ الْبَطِينِ، عَنْ سَعِيدِ بْنِ جُبَيْرٍ، عَنِ ابْنِ عَبَّاسٍ، أَنَّ النَّبِيَّ صَلَّى اللهُ عَلَيْهِ وَسَلَّمَ: كَانَ إِذَا قَرَأَ: سَبِّحِ اسْمَ رَبِّكَ الْأَعْلَى، قَالَ: «سُبْحَانَ رَبِّيَ الْأَعْلَى»، قَالَ أَبُو دَاوُدَ: «خُولِفَ وَكِيعٌ فِي هَذَا الْحَدِيثِ»، وَرَوَاهُ أَبُو وَكِيعٍ، وَشُعْبَةُ، عَنْ أَبِي إِسْحَاقَ، عَنْ سَعِيدِ بْنِ جُبَيْرٍ، عَنِ ابْنِ عَبَّاسٍ مَوْقُوفًا</a:t>
            </a:r>
            <a:endParaRPr lang="en-US" dirty="0"/>
          </a:p>
          <a:p>
            <a:endParaRPr lang="ar-SA" dirty="0"/>
          </a:p>
        </p:txBody>
      </p:sp>
    </p:spTree>
    <p:extLst>
      <p:ext uri="{BB962C8B-B14F-4D97-AF65-F5344CB8AC3E}">
        <p14:creationId xmlns:p14="http://schemas.microsoft.com/office/powerpoint/2010/main" val="3118125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49 - حَدَّثَنَا مُسَدَّدٌ، وَسُلَيْمَانُ بْنُ دَاوُدَ </a:t>
            </a:r>
            <a:r>
              <a:rPr lang="ar-SA" dirty="0" err="1"/>
              <a:t>الْعَتَكِيُّ</a:t>
            </a:r>
            <a:r>
              <a:rPr lang="ar-SA" dirty="0"/>
              <a:t>، قَالَا: حَدَّثَنَا حَمَّادُ بْنُ زَيْدٍ، عَنْ غَيْلَانَ بْنِ جَرِيرٍ، عَنْ أَبِي بُرْدَةَ، عَنْ أَبِيهِ قَالَ: مُسَدَّدٌ قَالَ: «أَتَيْنَا رَسُولَ اللَّهِ صَلَّى اللهُ عَلَيْهِ وَسَلَّمَ نَسْتَحْمِلُهُ فَرَأَيْتُهُ يَسْتَاكُ عَلَى لِسَانِهِ» قَالَ أَبُو دَاوُدَ: وَقَالَ سُلَيْمَانُ: قَالَ: دَخَلْتُ عَلَى النَّبِيِّ صَلَّى اللهُ عَلَيْهِ وَسَلَّمَ وَهُوَ يَسْتَاكُ، وَقَدْ وَضَعَ السِّوَاكَ عَلَى طَرَفِ لِسَانِهِ، وَهُوَ يَقُولُ: «</a:t>
            </a:r>
            <a:r>
              <a:rPr lang="ar-SA" dirty="0" err="1"/>
              <a:t>إِهْ</a:t>
            </a:r>
            <a:r>
              <a:rPr lang="ar-SA" dirty="0"/>
              <a:t> </a:t>
            </a:r>
            <a:r>
              <a:rPr lang="ar-SA" dirty="0" err="1"/>
              <a:t>إِهْ</a:t>
            </a:r>
            <a:r>
              <a:rPr lang="ar-SA" dirty="0"/>
              <a:t>» يَعْنِي يَتَهَوَّعُ. قَالَ أَبُو دَاوُدَ: قَالَ مُسَدَّدٌ: فَكَانَ حَدِيثًا طَوِيلًا وَلَكِنِّي اخْتَصَرْتُهُ</a:t>
            </a:r>
            <a:endParaRPr lang="en-US" dirty="0"/>
          </a:p>
          <a:p>
            <a:endParaRPr lang="ar-SA" dirty="0"/>
          </a:p>
        </p:txBody>
      </p:sp>
    </p:spTree>
    <p:extLst>
      <p:ext uri="{BB962C8B-B14F-4D97-AF65-F5344CB8AC3E}">
        <p14:creationId xmlns:p14="http://schemas.microsoft.com/office/powerpoint/2010/main" val="3157123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2340 - حَدَّثَنَا عَبْدُ اللهِ بْنُ عَبْدِ الرَّحْمَنِ، قَالَ: أَخْبَرَنَا مُحَمَّدُ بْنُ الْمُبَارَكِ، قَالَ: حَدَّثَنَا عَمْرُو بْنُ وَاقِدٍ، قَالَ: حَدَّثَنَا يُونُسُ بْنُ حَلْبَسٍ، عَنْ أَبِي إِدْرِيسَ </a:t>
            </a:r>
            <a:r>
              <a:rPr lang="ar-SA" dirty="0" err="1"/>
              <a:t>الخَوْلاَنِيِّ</a:t>
            </a:r>
            <a:r>
              <a:rPr lang="ar-SA" dirty="0"/>
              <a:t>، عَنْ أَبِي ذَرٍّ، عَنِ النَّبِيِّ صَلَّى اللَّهُ عَلَيْهِ وَسَلَّمَ قَالَ: الزَّهَادَةُ فِي الدُّنْيَا لَيْسَتْ بِتَحْرِيمِ الحَلاَلِ وَلاَ إِضَاعَةِ الْمَالِ وَلَكِنَّ الزَّهَادَةَ فِي الدُّنْيَا أَنْ لاَ تَكُونَ بِمَا فِي يَدَيْكَ أَوْثَقَ مِمَّا فِي يَدِ اللهِ وَأَنْ تَكُونَ فِي ثَوَابِ الْمُصِيبَةِ إِذَا أَنْتَ أُصِبْتَ بِهَا أَرْغَبَ فِيهَا لَوْ أَنَّهَا أُبْقِيَتْ لَكَ.</a:t>
            </a:r>
            <a:endParaRPr lang="en-US" dirty="0"/>
          </a:p>
          <a:p>
            <a:r>
              <a:rPr lang="ar-SA" dirty="0"/>
              <a:t>هَذَا حَدِيثٌ غَرِيبٌ، لاَ نَعْرِفُهُ إِلاَّ مِنْ هَذَا الوَجْهِ وَأَبُو إِدْرِيسَ </a:t>
            </a:r>
            <a:r>
              <a:rPr lang="ar-SA" dirty="0" err="1"/>
              <a:t>الخَوْلاَنِيُّ</a:t>
            </a:r>
            <a:r>
              <a:rPr lang="ar-SA" dirty="0"/>
              <a:t> اسْمُهُ: عَائِذُ اللهِ بْنُ عَبْدِ اللهِ، وَعَمْرُو بْنُ وَاقِدٍ مُنْكَرُ الحَدِيثِ</a:t>
            </a:r>
            <a:endParaRPr lang="en-US" dirty="0"/>
          </a:p>
          <a:p>
            <a:endParaRPr lang="ar-SA" dirty="0"/>
          </a:p>
        </p:txBody>
      </p:sp>
    </p:spTree>
    <p:extLst>
      <p:ext uri="{BB962C8B-B14F-4D97-AF65-F5344CB8AC3E}">
        <p14:creationId xmlns:p14="http://schemas.microsoft.com/office/powerpoint/2010/main" val="2102673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a:t>3649 - حَدَّثَنَا مُؤَمَّلٌ، قَالَ: حَدَّثَنَا الْوَلِيدُ، ح وحَدَّثَنَا الْعَبَّاسُ بْنُ الْوَلِيدِ بْنِ مَزْيَدٍ، قَالَ: أَخْبَرَنِي أَبِي، عَنِ الْأَوْزَاعِيِّ، عَنْ يَحْيَى بْنِ أَبِي كَثِيرٍ، قَالَ: حَدَّثَنَا أَبُو سَلَمَةَ يَعْنِي ابْنَ عَبْدِ الرَّحْمَنِ، قَالَ: حَدَّثَنِي أَبُو هُرَيْرَةَ، قَالَ: لَمَّا فُتِحَتْ مَكَّةُ قَامَ النَّبِيُّ صَلَّى اللهُ عَلَيْهِ وَسَلَّمَ، فَذَكَرَ الْخُطْبَةَ خُطْبَةَ النَّبِيِّ صَلَّى اللهُ عَلَيْهِ وَسَلَّمَ، قَالَ: فَقَامَ رَجُلٌ مِنْ أَهْلِ الْيَمَنِ يُقَالُ لَهُ: أَبُو شَاهَ، فَقَالَ: يَا رَسُولَ اللَّهِ، اكْتُبُوا لِي، فَقَالَ: «اكْتُبُوا لِأَبِي شَاهَ»</a:t>
            </a:r>
            <a:endParaRPr lang="en-US" dirty="0"/>
          </a:p>
          <a:p>
            <a:endParaRPr lang="ar-SA" dirty="0"/>
          </a:p>
        </p:txBody>
      </p:sp>
    </p:spTree>
    <p:extLst>
      <p:ext uri="{BB962C8B-B14F-4D97-AF65-F5344CB8AC3E}">
        <p14:creationId xmlns:p14="http://schemas.microsoft.com/office/powerpoint/2010/main" val="182308278"/>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Words>
  <Application>Microsoft Office PowerPoint</Application>
  <PresentationFormat>شاشة عريضة</PresentationFormat>
  <Paragraphs>14</Paragraphs>
  <Slides>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9</vt:i4>
      </vt:variant>
    </vt:vector>
  </HeadingPairs>
  <TitlesOfParts>
    <vt:vector size="14" baseType="lpstr">
      <vt:lpstr>Arial</vt:lpstr>
      <vt:lpstr>Calibri</vt:lpstr>
      <vt:lpstr>Calibri Light</vt:lpstr>
      <vt:lpstr>Times New Roman</vt:lpstr>
      <vt:lpstr>نسق Office</vt:lpstr>
      <vt:lpstr>تطبيقات على سنن أبي داود والترمذي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على سنن أبي داود والترمذي</dc:title>
  <dc:creator>نعمات محمد</dc:creator>
  <cp:lastModifiedBy>نعمات محمد</cp:lastModifiedBy>
  <cp:revision>1</cp:revision>
  <dcterms:created xsi:type="dcterms:W3CDTF">2016-10-11T13:00:33Z</dcterms:created>
  <dcterms:modified xsi:type="dcterms:W3CDTF">2016-10-11T13:00:40Z</dcterms:modified>
</cp:coreProperties>
</file>