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264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5806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005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237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508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3165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014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218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3964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05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0836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D2149-652B-4BA8-BD9D-9B23A9431BC2}" type="datetimeFigureOut">
              <a:rPr lang="ar-SA" smtClean="0"/>
              <a:t>18/03/38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4530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تطبيقات الفصل 18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159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18-3 ص 418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Both"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000 100    من حـ/ مصروفات الميزانية – بند الرواتب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9000      حـ/ الأمانات المتنوعة – معاشات التقاعد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1000      حـ/ الإيرادات – 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جزاءات</a:t>
            </a: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90   حـ/ أوامر الدفع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90   من حـ/ أوامر الدفع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90    إلى حـ/ جاري وزارة المالية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618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18-3 ص 418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محذوف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صافي الراتب= 5000 – (5000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9%) = 4550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عند إيداع الراتب في الصندوق: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4550   من حـ/ الصندوق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4550    إلى حـ/ الأمانات – مرتجع رواتب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43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1412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18-5 ص 420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0061"/>
            <a:ext cx="10515600" cy="532262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قيود إثبات السلفة: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20   من حـ/ عهد سلف مؤقتة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20   إلى حـ/ أوامر الدفع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20   من حـ/ أوامر الدفع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20    إلى حـ/ جاري وزارة المالية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حساب مستحقات الموظف: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صافي راتب الموظف للشهر الواحد= 9600 – (9600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9 %) – 2000 = 6736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مستحقات الموظف عن ثلاثة أشهر = 6736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 = 20208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مكافأة بدل الانتداب = 500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(30 يوم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أشهر) = 500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90 = 000 45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إجمالي الاستحقاق = 20208 + 45000 = 208 65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51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 تمرين 18-5 ص 420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صرف مستحقات الموظف في 10/8 (السنة المالية التالية):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بافتراض أن السنة المالية تبدأ في 7/1 وتنتهي في 6/30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من مذكورين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45    حـ/ مصروفات الميزانية – بند 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الانتدابات</a:t>
            </a: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20208     حـ/ الإيرادات بالاستبعاد </a:t>
            </a: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 تعتبر رواتب مرتجعة تخص العام الماضي)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20        حـ/ العهد سلف مؤقتة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208 45        حـ/ أوامر الدفع (متمم)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719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18-9 ص 421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491" y="1825625"/>
            <a:ext cx="11313994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2     حـ/ مصروفات الميزانية – بند الرواتب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000 100        حـ/ مصروفات الميزانية – بند بدل النقل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000 180      حـ/ الأمانات المتنوعة- مصلحة معاشات التقاعد (2000000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9%)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20        حـ/ الإيرادات (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حسميات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جزائية)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000 900 1   حـ/ أوامر الدفع (متمم)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000 900 1    من حـ/ أوامر الدفع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000 900 1   إلى حـ/ جاري وزارة المالية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536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18-10 ص 422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 34    من حـ/ الصندوق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700 19    حـ/ الإيرادات – مبيعات حكومية (100 19+600)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000 12    حـ/ أمانات مرتجع رواتب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3000      حـ/ عهد </a:t>
            </a:r>
            <a:r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سلف مؤقتة</a:t>
            </a:r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529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407</Words>
  <Application>Microsoft Office PowerPoint</Application>
  <PresentationFormat>Widescreen</PresentationFormat>
  <Paragraphs>62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Tahoma</vt:lpstr>
      <vt:lpstr>Times New Roman</vt:lpstr>
      <vt:lpstr>Office Theme</vt:lpstr>
      <vt:lpstr>تطبيقات الفصل 18</vt:lpstr>
      <vt:lpstr>تمرين 18-3 ص 418</vt:lpstr>
      <vt:lpstr>يتبع تمرين 18-3 ص 418</vt:lpstr>
      <vt:lpstr>تمرين 18-5 ص 420</vt:lpstr>
      <vt:lpstr>يتبع  تمرين 18-5 ص 420</vt:lpstr>
      <vt:lpstr>تمرين 18-9 ص 421</vt:lpstr>
      <vt:lpstr>تمرين 18-10 ص 422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الفصل 18</dc:title>
  <dc:creator>a alsultan</dc:creator>
  <cp:lastModifiedBy>a alsultan</cp:lastModifiedBy>
  <cp:revision>7</cp:revision>
  <dcterms:created xsi:type="dcterms:W3CDTF">2016-12-17T17:46:13Z</dcterms:created>
  <dcterms:modified xsi:type="dcterms:W3CDTF">2016-12-17T18:28:37Z</dcterms:modified>
</cp:coreProperties>
</file>